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2" r:id="rId4"/>
  </p:sldMasterIdLst>
  <p:notesMasterIdLst>
    <p:notesMasterId r:id="rId17"/>
  </p:notesMasterIdLst>
  <p:handoutMasterIdLst>
    <p:handoutMasterId r:id="rId18"/>
  </p:handoutMasterIdLst>
  <p:sldIdLst>
    <p:sldId id="299" r:id="rId5"/>
    <p:sldId id="300" r:id="rId6"/>
    <p:sldId id="305" r:id="rId7"/>
    <p:sldId id="294" r:id="rId8"/>
    <p:sldId id="304" r:id="rId9"/>
    <p:sldId id="295" r:id="rId10"/>
    <p:sldId id="296" r:id="rId11"/>
    <p:sldId id="302" r:id="rId12"/>
    <p:sldId id="291" r:id="rId13"/>
    <p:sldId id="303" r:id="rId14"/>
    <p:sldId id="289" r:id="rId15"/>
    <p:sldId id="298" r:id="rId16"/>
  </p:sldIdLst>
  <p:sldSz cx="13817600" cy="7772400"/>
  <p:notesSz cx="6858000" cy="9144000"/>
  <p:defaultTextStyle>
    <a:defPPr>
      <a:defRPr lang="en-US"/>
    </a:defPPr>
    <a:lvl1pPr marL="0" algn="l" defTabSz="457093" rtl="0" eaLnBrk="1" latinLnBrk="0" hangingPunct="1">
      <a:defRPr sz="1798" kern="1200">
        <a:solidFill>
          <a:schemeClr val="tx1"/>
        </a:solidFill>
        <a:latin typeface="+mn-lt"/>
        <a:ea typeface="+mn-ea"/>
        <a:cs typeface="+mn-cs"/>
      </a:defRPr>
    </a:lvl1pPr>
    <a:lvl2pPr marL="457093" algn="l" defTabSz="457093" rtl="0" eaLnBrk="1" latinLnBrk="0" hangingPunct="1">
      <a:defRPr sz="1798" kern="1200">
        <a:solidFill>
          <a:schemeClr val="tx1"/>
        </a:solidFill>
        <a:latin typeface="+mn-lt"/>
        <a:ea typeface="+mn-ea"/>
        <a:cs typeface="+mn-cs"/>
      </a:defRPr>
    </a:lvl2pPr>
    <a:lvl3pPr marL="914187" algn="l" defTabSz="457093" rtl="0" eaLnBrk="1" latinLnBrk="0" hangingPunct="1">
      <a:defRPr sz="1798" kern="1200">
        <a:solidFill>
          <a:schemeClr val="tx1"/>
        </a:solidFill>
        <a:latin typeface="+mn-lt"/>
        <a:ea typeface="+mn-ea"/>
        <a:cs typeface="+mn-cs"/>
      </a:defRPr>
    </a:lvl3pPr>
    <a:lvl4pPr marL="1371279" algn="l" defTabSz="457093" rtl="0" eaLnBrk="1" latinLnBrk="0" hangingPunct="1">
      <a:defRPr sz="1798" kern="1200">
        <a:solidFill>
          <a:schemeClr val="tx1"/>
        </a:solidFill>
        <a:latin typeface="+mn-lt"/>
        <a:ea typeface="+mn-ea"/>
        <a:cs typeface="+mn-cs"/>
      </a:defRPr>
    </a:lvl4pPr>
    <a:lvl5pPr marL="1828372" algn="l" defTabSz="457093" rtl="0" eaLnBrk="1" latinLnBrk="0" hangingPunct="1">
      <a:defRPr sz="1798" kern="1200">
        <a:solidFill>
          <a:schemeClr val="tx1"/>
        </a:solidFill>
        <a:latin typeface="+mn-lt"/>
        <a:ea typeface="+mn-ea"/>
        <a:cs typeface="+mn-cs"/>
      </a:defRPr>
    </a:lvl5pPr>
    <a:lvl6pPr marL="2285465" algn="l" defTabSz="457093" rtl="0" eaLnBrk="1" latinLnBrk="0" hangingPunct="1">
      <a:defRPr sz="1798" kern="1200">
        <a:solidFill>
          <a:schemeClr val="tx1"/>
        </a:solidFill>
        <a:latin typeface="+mn-lt"/>
        <a:ea typeface="+mn-ea"/>
        <a:cs typeface="+mn-cs"/>
      </a:defRPr>
    </a:lvl6pPr>
    <a:lvl7pPr marL="2742560" algn="l" defTabSz="457093" rtl="0" eaLnBrk="1" latinLnBrk="0" hangingPunct="1">
      <a:defRPr sz="1798" kern="1200">
        <a:solidFill>
          <a:schemeClr val="tx1"/>
        </a:solidFill>
        <a:latin typeface="+mn-lt"/>
        <a:ea typeface="+mn-ea"/>
        <a:cs typeface="+mn-cs"/>
      </a:defRPr>
    </a:lvl7pPr>
    <a:lvl8pPr marL="3199651" algn="l" defTabSz="457093" rtl="0" eaLnBrk="1" latinLnBrk="0" hangingPunct="1">
      <a:defRPr sz="1798" kern="1200">
        <a:solidFill>
          <a:schemeClr val="tx1"/>
        </a:solidFill>
        <a:latin typeface="+mn-lt"/>
        <a:ea typeface="+mn-ea"/>
        <a:cs typeface="+mn-cs"/>
      </a:defRPr>
    </a:lvl8pPr>
    <a:lvl9pPr marL="3656744" algn="l" defTabSz="457093"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0199"/>
    <a:srgbClr val="006B51"/>
    <a:srgbClr val="004D97"/>
    <a:srgbClr val="BECCD5"/>
    <a:srgbClr val="F0EEEF"/>
    <a:srgbClr val="014B97"/>
    <a:srgbClr val="ECE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93CCE-2579-4C36-9216-37EE11C5E367}" v="7" dt="2025-03-06T18:45:01.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62"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Moses, Arielle" userId="8d285ce5-42a8-4a53-8eb5-7a1e9c227fe6" providerId="ADAL" clId="{A4993CCE-2579-4C36-9216-37EE11C5E367}"/>
    <pc:docChg chg="undo custSel modSld">
      <pc:chgData name="Hill-Moses, Arielle" userId="8d285ce5-42a8-4a53-8eb5-7a1e9c227fe6" providerId="ADAL" clId="{A4993CCE-2579-4C36-9216-37EE11C5E367}" dt="2025-03-06T18:48:07.914" v="34" actId="13244"/>
      <pc:docMkLst>
        <pc:docMk/>
      </pc:docMkLst>
      <pc:sldChg chg="modSp">
        <pc:chgData name="Hill-Moses, Arielle" userId="8d285ce5-42a8-4a53-8eb5-7a1e9c227fe6" providerId="ADAL" clId="{A4993CCE-2579-4C36-9216-37EE11C5E367}" dt="2025-03-06T18:45:01.592" v="18" actId="962"/>
        <pc:sldMkLst>
          <pc:docMk/>
          <pc:sldMk cId="382313209" sldId="289"/>
        </pc:sldMkLst>
        <pc:graphicFrameChg chg="mod">
          <ac:chgData name="Hill-Moses, Arielle" userId="8d285ce5-42a8-4a53-8eb5-7a1e9c227fe6" providerId="ADAL" clId="{A4993CCE-2579-4C36-9216-37EE11C5E367}" dt="2025-03-06T18:45:01.592" v="18" actId="962"/>
          <ac:graphicFrameMkLst>
            <pc:docMk/>
            <pc:sldMk cId="382313209" sldId="289"/>
            <ac:graphicFrameMk id="5" creationId="{41760DFE-5CA3-FF02-9771-AAFC8CF49030}"/>
          </ac:graphicFrameMkLst>
        </pc:graphicFrameChg>
      </pc:sldChg>
      <pc:sldChg chg="modSp">
        <pc:chgData name="Hill-Moses, Arielle" userId="8d285ce5-42a8-4a53-8eb5-7a1e9c227fe6" providerId="ADAL" clId="{A4993CCE-2579-4C36-9216-37EE11C5E367}" dt="2025-03-06T18:44:56.347" v="17" actId="962"/>
        <pc:sldMkLst>
          <pc:docMk/>
          <pc:sldMk cId="3575155227" sldId="291"/>
        </pc:sldMkLst>
        <pc:graphicFrameChg chg="mod">
          <ac:chgData name="Hill-Moses, Arielle" userId="8d285ce5-42a8-4a53-8eb5-7a1e9c227fe6" providerId="ADAL" clId="{A4993CCE-2579-4C36-9216-37EE11C5E367}" dt="2025-03-06T18:44:56.347" v="17" actId="962"/>
          <ac:graphicFrameMkLst>
            <pc:docMk/>
            <pc:sldMk cId="3575155227" sldId="291"/>
            <ac:graphicFrameMk id="5" creationId="{D6A44E5F-A1CB-33DF-522A-8D2808B3BB37}"/>
          </ac:graphicFrameMkLst>
        </pc:graphicFrameChg>
      </pc:sldChg>
      <pc:sldChg chg="modSp mod">
        <pc:chgData name="Hill-Moses, Arielle" userId="8d285ce5-42a8-4a53-8eb5-7a1e9c227fe6" providerId="ADAL" clId="{A4993CCE-2579-4C36-9216-37EE11C5E367}" dt="2025-03-06T18:47:25.624" v="26" actId="13244"/>
        <pc:sldMkLst>
          <pc:docMk/>
          <pc:sldMk cId="2971190364" sldId="294"/>
        </pc:sldMkLst>
        <pc:spChg chg="ord">
          <ac:chgData name="Hill-Moses, Arielle" userId="8d285ce5-42a8-4a53-8eb5-7a1e9c227fe6" providerId="ADAL" clId="{A4993CCE-2579-4C36-9216-37EE11C5E367}" dt="2025-03-06T18:47:25.624" v="26" actId="13244"/>
          <ac:spMkLst>
            <pc:docMk/>
            <pc:sldMk cId="2971190364" sldId="294"/>
            <ac:spMk id="4" creationId="{5324F28F-B9AC-5751-E722-BF21B7A4F502}"/>
          </ac:spMkLst>
        </pc:spChg>
        <pc:spChg chg="ord">
          <ac:chgData name="Hill-Moses, Arielle" userId="8d285ce5-42a8-4a53-8eb5-7a1e9c227fe6" providerId="ADAL" clId="{A4993CCE-2579-4C36-9216-37EE11C5E367}" dt="2025-03-06T18:47:24.273" v="25" actId="13244"/>
          <ac:spMkLst>
            <pc:docMk/>
            <pc:sldMk cId="2971190364" sldId="294"/>
            <ac:spMk id="5" creationId="{A7D05A37-1158-BB58-23DC-2963E02F2F05}"/>
          </ac:spMkLst>
        </pc:spChg>
        <pc:picChg chg="mod">
          <ac:chgData name="Hill-Moses, Arielle" userId="8d285ce5-42a8-4a53-8eb5-7a1e9c227fe6" providerId="ADAL" clId="{A4993CCE-2579-4C36-9216-37EE11C5E367}" dt="2025-03-06T18:39:26.524" v="7" actId="962"/>
          <ac:picMkLst>
            <pc:docMk/>
            <pc:sldMk cId="2971190364" sldId="294"/>
            <ac:picMk id="8" creationId="{858C79F6-49EB-F36B-C691-C3369C0BB1EF}"/>
          </ac:picMkLst>
        </pc:picChg>
      </pc:sldChg>
      <pc:sldChg chg="modSp mod">
        <pc:chgData name="Hill-Moses, Arielle" userId="8d285ce5-42a8-4a53-8eb5-7a1e9c227fe6" providerId="ADAL" clId="{A4993CCE-2579-4C36-9216-37EE11C5E367}" dt="2025-03-06T18:47:33.568" v="27" actId="13244"/>
        <pc:sldMkLst>
          <pc:docMk/>
          <pc:sldMk cId="3342621643" sldId="295"/>
        </pc:sldMkLst>
        <pc:spChg chg="ord">
          <ac:chgData name="Hill-Moses, Arielle" userId="8d285ce5-42a8-4a53-8eb5-7a1e9c227fe6" providerId="ADAL" clId="{A4993CCE-2579-4C36-9216-37EE11C5E367}" dt="2025-03-06T18:47:33.568" v="27" actId="13244"/>
          <ac:spMkLst>
            <pc:docMk/>
            <pc:sldMk cId="3342621643" sldId="295"/>
            <ac:spMk id="5" creationId="{3164D6A4-2402-5D94-3C60-42480EE5F4ED}"/>
          </ac:spMkLst>
        </pc:spChg>
      </pc:sldChg>
      <pc:sldChg chg="modSp mod">
        <pc:chgData name="Hill-Moses, Arielle" userId="8d285ce5-42a8-4a53-8eb5-7a1e9c227fe6" providerId="ADAL" clId="{A4993CCE-2579-4C36-9216-37EE11C5E367}" dt="2025-03-06T18:47:52.585" v="30" actId="13244"/>
        <pc:sldMkLst>
          <pc:docMk/>
          <pc:sldMk cId="2064724566" sldId="296"/>
        </pc:sldMkLst>
        <pc:spChg chg="ord">
          <ac:chgData name="Hill-Moses, Arielle" userId="8d285ce5-42a8-4a53-8eb5-7a1e9c227fe6" providerId="ADAL" clId="{A4993CCE-2579-4C36-9216-37EE11C5E367}" dt="2025-03-06T18:47:52.585" v="30" actId="13244"/>
          <ac:spMkLst>
            <pc:docMk/>
            <pc:sldMk cId="2064724566" sldId="296"/>
            <ac:spMk id="3" creationId="{8C793C45-A280-17BE-F36D-F54C6CB02AEC}"/>
          </ac:spMkLst>
        </pc:spChg>
        <pc:spChg chg="ord">
          <ac:chgData name="Hill-Moses, Arielle" userId="8d285ce5-42a8-4a53-8eb5-7a1e9c227fe6" providerId="ADAL" clId="{A4993CCE-2579-4C36-9216-37EE11C5E367}" dt="2025-03-06T18:47:49.425" v="28" actId="13244"/>
          <ac:spMkLst>
            <pc:docMk/>
            <pc:sldMk cId="2064724566" sldId="296"/>
            <ac:spMk id="5" creationId="{1FCCD7F2-55F4-29F1-02A4-9395CB43369F}"/>
          </ac:spMkLst>
        </pc:spChg>
        <pc:spChg chg="ord">
          <ac:chgData name="Hill-Moses, Arielle" userId="8d285ce5-42a8-4a53-8eb5-7a1e9c227fe6" providerId="ADAL" clId="{A4993CCE-2579-4C36-9216-37EE11C5E367}" dt="2025-03-06T18:47:51.480" v="29" actId="13244"/>
          <ac:spMkLst>
            <pc:docMk/>
            <pc:sldMk cId="2064724566" sldId="296"/>
            <ac:spMk id="13" creationId="{B2E50A0D-308C-8CA1-2CE2-8A9786252392}"/>
          </ac:spMkLst>
        </pc:spChg>
      </pc:sldChg>
      <pc:sldChg chg="modSp mod">
        <pc:chgData name="Hill-Moses, Arielle" userId="8d285ce5-42a8-4a53-8eb5-7a1e9c227fe6" providerId="ADAL" clId="{A4993CCE-2579-4C36-9216-37EE11C5E367}" dt="2025-03-06T18:48:07.914" v="34" actId="13244"/>
        <pc:sldMkLst>
          <pc:docMk/>
          <pc:sldMk cId="1480309752" sldId="298"/>
        </pc:sldMkLst>
        <pc:spChg chg="ord">
          <ac:chgData name="Hill-Moses, Arielle" userId="8d285ce5-42a8-4a53-8eb5-7a1e9c227fe6" providerId="ADAL" clId="{A4993CCE-2579-4C36-9216-37EE11C5E367}" dt="2025-03-06T18:48:06.455" v="33" actId="13244"/>
          <ac:spMkLst>
            <pc:docMk/>
            <pc:sldMk cId="1480309752" sldId="298"/>
            <ac:spMk id="5" creationId="{BBED8E73-3EEC-6812-9D9F-87AA7D7A2D18}"/>
          </ac:spMkLst>
        </pc:spChg>
        <pc:spChg chg="ord">
          <ac:chgData name="Hill-Moses, Arielle" userId="8d285ce5-42a8-4a53-8eb5-7a1e9c227fe6" providerId="ADAL" clId="{A4993CCE-2579-4C36-9216-37EE11C5E367}" dt="2025-03-06T18:48:07.914" v="34" actId="13244"/>
          <ac:spMkLst>
            <pc:docMk/>
            <pc:sldMk cId="1480309752" sldId="298"/>
            <ac:spMk id="9" creationId="{EA2B34ED-EDF2-2846-D542-EACD6EC79DB2}"/>
          </ac:spMkLst>
        </pc:spChg>
        <pc:picChg chg="mod">
          <ac:chgData name="Hill-Moses, Arielle" userId="8d285ce5-42a8-4a53-8eb5-7a1e9c227fe6" providerId="ADAL" clId="{A4993CCE-2579-4C36-9216-37EE11C5E367}" dt="2025-03-06T18:46:40.141" v="20" actId="962"/>
          <ac:picMkLst>
            <pc:docMk/>
            <pc:sldMk cId="1480309752" sldId="298"/>
            <ac:picMk id="8" creationId="{4F89D615-DD5F-7F9B-6A26-4DA0889F586D}"/>
          </ac:picMkLst>
        </pc:picChg>
      </pc:sldChg>
      <pc:sldChg chg="modSp mod">
        <pc:chgData name="Hill-Moses, Arielle" userId="8d285ce5-42a8-4a53-8eb5-7a1e9c227fe6" providerId="ADAL" clId="{A4993CCE-2579-4C36-9216-37EE11C5E367}" dt="2025-03-06T18:38:21.595" v="1" actId="962"/>
        <pc:sldMkLst>
          <pc:docMk/>
          <pc:sldMk cId="4028642009" sldId="299"/>
        </pc:sldMkLst>
        <pc:picChg chg="mod">
          <ac:chgData name="Hill-Moses, Arielle" userId="8d285ce5-42a8-4a53-8eb5-7a1e9c227fe6" providerId="ADAL" clId="{A4993CCE-2579-4C36-9216-37EE11C5E367}" dt="2025-03-06T18:38:21.595" v="1" actId="962"/>
          <ac:picMkLst>
            <pc:docMk/>
            <pc:sldMk cId="4028642009" sldId="299"/>
            <ac:picMk id="8" creationId="{0ABF1780-11A4-5A98-FCB9-574C7DE0073F}"/>
          </ac:picMkLst>
        </pc:picChg>
      </pc:sldChg>
      <pc:sldChg chg="modSp">
        <pc:chgData name="Hill-Moses, Arielle" userId="8d285ce5-42a8-4a53-8eb5-7a1e9c227fe6" providerId="ADAL" clId="{A4993CCE-2579-4C36-9216-37EE11C5E367}" dt="2025-03-06T18:39:04.279" v="3" actId="962"/>
        <pc:sldMkLst>
          <pc:docMk/>
          <pc:sldMk cId="1694881139" sldId="300"/>
        </pc:sldMkLst>
        <pc:graphicFrameChg chg="mod">
          <ac:chgData name="Hill-Moses, Arielle" userId="8d285ce5-42a8-4a53-8eb5-7a1e9c227fe6" providerId="ADAL" clId="{A4993CCE-2579-4C36-9216-37EE11C5E367}" dt="2025-03-06T18:39:04.279" v="3" actId="962"/>
          <ac:graphicFrameMkLst>
            <pc:docMk/>
            <pc:sldMk cId="1694881139" sldId="300"/>
            <ac:graphicFrameMk id="5" creationId="{895853CF-3C2D-1AD2-57C6-0DAA78AAF80C}"/>
          </ac:graphicFrameMkLst>
        </pc:graphicFrameChg>
      </pc:sldChg>
      <pc:sldChg chg="modSp mod">
        <pc:chgData name="Hill-Moses, Arielle" userId="8d285ce5-42a8-4a53-8eb5-7a1e9c227fe6" providerId="ADAL" clId="{A4993CCE-2579-4C36-9216-37EE11C5E367}" dt="2025-03-06T18:46:48.893" v="21" actId="33553"/>
        <pc:sldMkLst>
          <pc:docMk/>
          <pc:sldMk cId="708739254" sldId="302"/>
        </pc:sldMkLst>
        <pc:spChg chg="mod">
          <ac:chgData name="Hill-Moses, Arielle" userId="8d285ce5-42a8-4a53-8eb5-7a1e9c227fe6" providerId="ADAL" clId="{A4993CCE-2579-4C36-9216-37EE11C5E367}" dt="2025-03-06T18:46:48.893" v="21" actId="33553"/>
          <ac:spMkLst>
            <pc:docMk/>
            <pc:sldMk cId="708739254" sldId="302"/>
            <ac:spMk id="6" creationId="{A4415FA0-0DFA-003C-3AA7-7B4B81DD3F63}"/>
          </ac:spMkLst>
        </pc:spChg>
        <pc:graphicFrameChg chg="mod">
          <ac:chgData name="Hill-Moses, Arielle" userId="8d285ce5-42a8-4a53-8eb5-7a1e9c227fe6" providerId="ADAL" clId="{A4993CCE-2579-4C36-9216-37EE11C5E367}" dt="2025-03-06T18:44:51.784" v="16" actId="962"/>
          <ac:graphicFrameMkLst>
            <pc:docMk/>
            <pc:sldMk cId="708739254" sldId="302"/>
            <ac:graphicFrameMk id="5" creationId="{BA6C96AD-46E7-5245-390A-E9AB94DB6F0A}"/>
          </ac:graphicFrameMkLst>
        </pc:graphicFrameChg>
      </pc:sldChg>
      <pc:sldChg chg="modSp mod">
        <pc:chgData name="Hill-Moses, Arielle" userId="8d285ce5-42a8-4a53-8eb5-7a1e9c227fe6" providerId="ADAL" clId="{A4993CCE-2579-4C36-9216-37EE11C5E367}" dt="2025-03-06T18:48:01.414" v="32" actId="13244"/>
        <pc:sldMkLst>
          <pc:docMk/>
          <pc:sldMk cId="733614978" sldId="303"/>
        </pc:sldMkLst>
        <pc:spChg chg="ord">
          <ac:chgData name="Hill-Moses, Arielle" userId="8d285ce5-42a8-4a53-8eb5-7a1e9c227fe6" providerId="ADAL" clId="{A4993CCE-2579-4C36-9216-37EE11C5E367}" dt="2025-03-06T18:48:01.414" v="32" actId="13244"/>
          <ac:spMkLst>
            <pc:docMk/>
            <pc:sldMk cId="733614978" sldId="303"/>
            <ac:spMk id="3" creationId="{B04904A7-8E9C-097B-470A-19F07C82A2B7}"/>
          </ac:spMkLst>
        </pc:spChg>
        <pc:spChg chg="ord">
          <ac:chgData name="Hill-Moses, Arielle" userId="8d285ce5-42a8-4a53-8eb5-7a1e9c227fe6" providerId="ADAL" clId="{A4993CCE-2579-4C36-9216-37EE11C5E367}" dt="2025-03-06T18:47:59.617" v="31" actId="13244"/>
          <ac:spMkLst>
            <pc:docMk/>
            <pc:sldMk cId="733614978" sldId="303"/>
            <ac:spMk id="5" creationId="{FD16719B-555D-71E9-6A3A-ACD44C3DE832}"/>
          </ac:spMkLst>
        </pc:spChg>
      </pc:sldChg>
      <pc:sldChg chg="modSp mod">
        <pc:chgData name="Hill-Moses, Arielle" userId="8d285ce5-42a8-4a53-8eb5-7a1e9c227fe6" providerId="ADAL" clId="{A4993CCE-2579-4C36-9216-37EE11C5E367}" dt="2025-03-06T18:41:05.099" v="13" actId="962"/>
        <pc:sldMkLst>
          <pc:docMk/>
          <pc:sldMk cId="601686980" sldId="304"/>
        </pc:sldMkLst>
        <pc:spChg chg="mod">
          <ac:chgData name="Hill-Moses, Arielle" userId="8d285ce5-42a8-4a53-8eb5-7a1e9c227fe6" providerId="ADAL" clId="{A4993CCE-2579-4C36-9216-37EE11C5E367}" dt="2025-03-06T18:41:01.030" v="10" actId="962"/>
          <ac:spMkLst>
            <pc:docMk/>
            <pc:sldMk cId="601686980" sldId="304"/>
            <ac:spMk id="7" creationId="{51E10E74-AFB2-6921-1376-8E2E4A9DB546}"/>
          </ac:spMkLst>
        </pc:spChg>
        <pc:spChg chg="mod">
          <ac:chgData name="Hill-Moses, Arielle" userId="8d285ce5-42a8-4a53-8eb5-7a1e9c227fe6" providerId="ADAL" clId="{A4993CCE-2579-4C36-9216-37EE11C5E367}" dt="2025-03-06T18:41:02.389" v="11" actId="962"/>
          <ac:spMkLst>
            <pc:docMk/>
            <pc:sldMk cId="601686980" sldId="304"/>
            <ac:spMk id="8" creationId="{6E04C50D-9BD8-313D-090A-D44DB8E46659}"/>
          </ac:spMkLst>
        </pc:spChg>
        <pc:spChg chg="mod">
          <ac:chgData name="Hill-Moses, Arielle" userId="8d285ce5-42a8-4a53-8eb5-7a1e9c227fe6" providerId="ADAL" clId="{A4993CCE-2579-4C36-9216-37EE11C5E367}" dt="2025-03-06T18:41:03.859" v="12" actId="962"/>
          <ac:spMkLst>
            <pc:docMk/>
            <pc:sldMk cId="601686980" sldId="304"/>
            <ac:spMk id="9" creationId="{76EF1766-5E9B-0559-67F1-E5A406D14010}"/>
          </ac:spMkLst>
        </pc:spChg>
        <pc:spChg chg="mod">
          <ac:chgData name="Hill-Moses, Arielle" userId="8d285ce5-42a8-4a53-8eb5-7a1e9c227fe6" providerId="ADAL" clId="{A4993CCE-2579-4C36-9216-37EE11C5E367}" dt="2025-03-06T18:41:05.099" v="13" actId="962"/>
          <ac:spMkLst>
            <pc:docMk/>
            <pc:sldMk cId="601686980" sldId="304"/>
            <ac:spMk id="10" creationId="{0F2474EA-BAE3-DA15-980D-91A5B93EAF61}"/>
          </ac:spMkLst>
        </pc:spChg>
        <pc:graphicFrameChg chg="mod">
          <ac:chgData name="Hill-Moses, Arielle" userId="8d285ce5-42a8-4a53-8eb5-7a1e9c227fe6" providerId="ADAL" clId="{A4993CCE-2579-4C36-9216-37EE11C5E367}" dt="2025-03-06T18:40:58.026" v="9" actId="962"/>
          <ac:graphicFrameMkLst>
            <pc:docMk/>
            <pc:sldMk cId="601686980" sldId="304"/>
            <ac:graphicFrameMk id="5" creationId="{4252E2AB-B242-2A53-F4DD-44F84F537AC5}"/>
          </ac:graphicFrameMkLst>
        </pc:graphicFrameChg>
      </pc:sldChg>
      <pc:sldChg chg="modSp mod">
        <pc:chgData name="Hill-Moses, Arielle" userId="8d285ce5-42a8-4a53-8eb5-7a1e9c227fe6" providerId="ADAL" clId="{A4993CCE-2579-4C36-9216-37EE11C5E367}" dt="2025-03-06T18:47:11.660" v="24" actId="13244"/>
        <pc:sldMkLst>
          <pc:docMk/>
          <pc:sldMk cId="2189619201" sldId="305"/>
        </pc:sldMkLst>
        <pc:spChg chg="ord">
          <ac:chgData name="Hill-Moses, Arielle" userId="8d285ce5-42a8-4a53-8eb5-7a1e9c227fe6" providerId="ADAL" clId="{A4993CCE-2579-4C36-9216-37EE11C5E367}" dt="2025-03-06T18:47:09.960" v="23" actId="13244"/>
          <ac:spMkLst>
            <pc:docMk/>
            <pc:sldMk cId="2189619201" sldId="305"/>
            <ac:spMk id="2" creationId="{FF400F61-8B72-D19F-B055-6B105C7B46D9}"/>
          </ac:spMkLst>
        </pc:spChg>
        <pc:spChg chg="ord">
          <ac:chgData name="Hill-Moses, Arielle" userId="8d285ce5-42a8-4a53-8eb5-7a1e9c227fe6" providerId="ADAL" clId="{A4993CCE-2579-4C36-9216-37EE11C5E367}" dt="2025-03-06T18:47:11.660" v="24" actId="13244"/>
          <ac:spMkLst>
            <pc:docMk/>
            <pc:sldMk cId="2189619201" sldId="305"/>
            <ac:spMk id="4" creationId="{033416A9-04CF-F9B8-AF4D-5C39A2DCECAE}"/>
          </ac:spMkLst>
        </pc:spChg>
        <pc:spChg chg="ord">
          <ac:chgData name="Hill-Moses, Arielle" userId="8d285ce5-42a8-4a53-8eb5-7a1e9c227fe6" providerId="ADAL" clId="{A4993CCE-2579-4C36-9216-37EE11C5E367}" dt="2025-03-06T18:47:02.237" v="22" actId="13244"/>
          <ac:spMkLst>
            <pc:docMk/>
            <pc:sldMk cId="2189619201" sldId="305"/>
            <ac:spMk id="5" creationId="{13337955-E3B5-89B7-7015-BC269D3163D7}"/>
          </ac:spMkLst>
        </pc:spChg>
        <pc:picChg chg="mod">
          <ac:chgData name="Hill-Moses, Arielle" userId="8d285ce5-42a8-4a53-8eb5-7a1e9c227fe6" providerId="ADAL" clId="{A4993CCE-2579-4C36-9216-37EE11C5E367}" dt="2025-03-06T18:39:24.417" v="5" actId="962"/>
          <ac:picMkLst>
            <pc:docMk/>
            <pc:sldMk cId="2189619201" sldId="305"/>
            <ac:picMk id="8" creationId="{E20CC369-73B9-DF95-CB35-50CD818C4618}"/>
          </ac:picMkLst>
        </pc:picChg>
      </pc:sldChg>
    </pc:docChg>
  </pc:docChgLst>
  <pc:docChgLst>
    <pc:chgData name="Laura Frye" userId="559a77ab-ac44-4296-8486-1e0e8b9c05ce" providerId="ADAL" clId="{E6AF30FA-2D75-40BC-B55B-1D3F0FE30975}"/>
    <pc:docChg chg="undo custSel addSld delSld modSld sldOrd modMainMaster">
      <pc:chgData name="Laura Frye" userId="559a77ab-ac44-4296-8486-1e0e8b9c05ce" providerId="ADAL" clId="{E6AF30FA-2D75-40BC-B55B-1D3F0FE30975}" dt="2025-02-26T18:59:07.007" v="4234" actId="20577"/>
      <pc:docMkLst>
        <pc:docMk/>
      </pc:docMkLst>
      <pc:sldChg chg="modSp del mod">
        <pc:chgData name="Laura Frye" userId="559a77ab-ac44-4296-8486-1e0e8b9c05ce" providerId="ADAL" clId="{E6AF30FA-2D75-40BC-B55B-1D3F0FE30975}" dt="2025-02-12T22:07:12.177" v="827" actId="2696"/>
        <pc:sldMkLst>
          <pc:docMk/>
          <pc:sldMk cId="655714702" sldId="274"/>
        </pc:sldMkLst>
      </pc:sldChg>
      <pc:sldChg chg="modSp mod">
        <pc:chgData name="Laura Frye" userId="559a77ab-ac44-4296-8486-1e0e8b9c05ce" providerId="ADAL" clId="{E6AF30FA-2D75-40BC-B55B-1D3F0FE30975}" dt="2025-02-11T19:44:24.347" v="151" actId="20577"/>
        <pc:sldMkLst>
          <pc:docMk/>
          <pc:sldMk cId="382313209" sldId="289"/>
        </pc:sldMkLst>
        <pc:spChg chg="mod">
          <ac:chgData name="Laura Frye" userId="559a77ab-ac44-4296-8486-1e0e8b9c05ce" providerId="ADAL" clId="{E6AF30FA-2D75-40BC-B55B-1D3F0FE30975}" dt="2025-02-11T19:44:24.347" v="151" actId="20577"/>
          <ac:spMkLst>
            <pc:docMk/>
            <pc:sldMk cId="382313209" sldId="289"/>
            <ac:spMk id="3" creationId="{5899E582-89DF-CE9F-1C43-9D2526321B8B}"/>
          </ac:spMkLst>
        </pc:spChg>
      </pc:sldChg>
      <pc:sldChg chg="modSp mod ord">
        <pc:chgData name="Laura Frye" userId="559a77ab-ac44-4296-8486-1e0e8b9c05ce" providerId="ADAL" clId="{E6AF30FA-2D75-40BC-B55B-1D3F0FE30975}" dt="2025-02-12T22:05:56.010" v="823" actId="14100"/>
        <pc:sldMkLst>
          <pc:docMk/>
          <pc:sldMk cId="3575155227" sldId="291"/>
        </pc:sldMkLst>
        <pc:spChg chg="mod">
          <ac:chgData name="Laura Frye" userId="559a77ab-ac44-4296-8486-1e0e8b9c05ce" providerId="ADAL" clId="{E6AF30FA-2D75-40BC-B55B-1D3F0FE30975}" dt="2025-02-11T19:45:04.390" v="177" actId="14100"/>
          <ac:spMkLst>
            <pc:docMk/>
            <pc:sldMk cId="3575155227" sldId="291"/>
            <ac:spMk id="3" creationId="{059A7548-E2DB-1317-FD82-19248D3B12CD}"/>
          </ac:spMkLst>
        </pc:spChg>
        <pc:spChg chg="mod">
          <ac:chgData name="Laura Frye" userId="559a77ab-ac44-4296-8486-1e0e8b9c05ce" providerId="ADAL" clId="{E6AF30FA-2D75-40BC-B55B-1D3F0FE30975}" dt="2025-02-12T22:05:53.135" v="822" actId="1076"/>
          <ac:spMkLst>
            <pc:docMk/>
            <pc:sldMk cId="3575155227" sldId="291"/>
            <ac:spMk id="6" creationId="{047F1524-DA8A-BA26-A22C-E9A67AE63E34}"/>
          </ac:spMkLst>
        </pc:spChg>
        <pc:graphicFrameChg chg="mod">
          <ac:chgData name="Laura Frye" userId="559a77ab-ac44-4296-8486-1e0e8b9c05ce" providerId="ADAL" clId="{E6AF30FA-2D75-40BC-B55B-1D3F0FE30975}" dt="2025-02-12T22:05:56.010" v="823" actId="14100"/>
          <ac:graphicFrameMkLst>
            <pc:docMk/>
            <pc:sldMk cId="3575155227" sldId="291"/>
            <ac:graphicFrameMk id="5" creationId="{D6A44E5F-A1CB-33DF-522A-8D2808B3BB37}"/>
          </ac:graphicFrameMkLst>
        </pc:graphicFrameChg>
      </pc:sldChg>
      <pc:sldChg chg="addSp delSp modSp mod">
        <pc:chgData name="Laura Frye" userId="559a77ab-ac44-4296-8486-1e0e8b9c05ce" providerId="ADAL" clId="{E6AF30FA-2D75-40BC-B55B-1D3F0FE30975}" dt="2025-02-26T18:59:07.007" v="4234" actId="20577"/>
        <pc:sldMkLst>
          <pc:docMk/>
          <pc:sldMk cId="2971190364" sldId="294"/>
        </pc:sldMkLst>
        <pc:spChg chg="mod">
          <ac:chgData name="Laura Frye" userId="559a77ab-ac44-4296-8486-1e0e8b9c05ce" providerId="ADAL" clId="{E6AF30FA-2D75-40BC-B55B-1D3F0FE30975}" dt="2025-02-26T18:59:07.007" v="4234" actId="20577"/>
          <ac:spMkLst>
            <pc:docMk/>
            <pc:sldMk cId="2971190364" sldId="294"/>
            <ac:spMk id="4" creationId="{5324F28F-B9AC-5751-E722-BF21B7A4F502}"/>
          </ac:spMkLst>
        </pc:spChg>
        <pc:spChg chg="mod">
          <ac:chgData name="Laura Frye" userId="559a77ab-ac44-4296-8486-1e0e8b9c05ce" providerId="ADAL" clId="{E6AF30FA-2D75-40BC-B55B-1D3F0FE30975}" dt="2025-02-18T21:58:18.954" v="4020" actId="20577"/>
          <ac:spMkLst>
            <pc:docMk/>
            <pc:sldMk cId="2971190364" sldId="294"/>
            <ac:spMk id="5" creationId="{A7D05A37-1158-BB58-23DC-2963E02F2F05}"/>
          </ac:spMkLst>
        </pc:spChg>
      </pc:sldChg>
      <pc:sldChg chg="modSp mod">
        <pc:chgData name="Laura Frye" userId="559a77ab-ac44-4296-8486-1e0e8b9c05ce" providerId="ADAL" clId="{E6AF30FA-2D75-40BC-B55B-1D3F0FE30975}" dt="2025-02-13T14:22:33.511" v="1609" actId="207"/>
        <pc:sldMkLst>
          <pc:docMk/>
          <pc:sldMk cId="3342621643" sldId="295"/>
        </pc:sldMkLst>
        <pc:spChg chg="mod">
          <ac:chgData name="Laura Frye" userId="559a77ab-ac44-4296-8486-1e0e8b9c05ce" providerId="ADAL" clId="{E6AF30FA-2D75-40BC-B55B-1D3F0FE30975}" dt="2025-02-12T19:38:16.564" v="186" actId="207"/>
          <ac:spMkLst>
            <pc:docMk/>
            <pc:sldMk cId="3342621643" sldId="295"/>
            <ac:spMk id="3" creationId="{7C845EA1-B3E7-E872-97C9-144C7C92B4CE}"/>
          </ac:spMkLst>
        </pc:spChg>
        <pc:spChg chg="mod">
          <ac:chgData name="Laura Frye" userId="559a77ab-ac44-4296-8486-1e0e8b9c05ce" providerId="ADAL" clId="{E6AF30FA-2D75-40BC-B55B-1D3F0FE30975}" dt="2025-02-13T14:22:33.511" v="1609" actId="207"/>
          <ac:spMkLst>
            <pc:docMk/>
            <pc:sldMk cId="3342621643" sldId="295"/>
            <ac:spMk id="4" creationId="{267DFF33-99FD-74AF-EAAA-29768A54FF42}"/>
          </ac:spMkLst>
        </pc:spChg>
        <pc:spChg chg="mod">
          <ac:chgData name="Laura Frye" userId="559a77ab-ac44-4296-8486-1e0e8b9c05ce" providerId="ADAL" clId="{E6AF30FA-2D75-40BC-B55B-1D3F0FE30975}" dt="2025-02-12T19:39:33.108" v="214" actId="20577"/>
          <ac:spMkLst>
            <pc:docMk/>
            <pc:sldMk cId="3342621643" sldId="295"/>
            <ac:spMk id="5" creationId="{3164D6A4-2402-5D94-3C60-42480EE5F4ED}"/>
          </ac:spMkLst>
        </pc:spChg>
      </pc:sldChg>
      <pc:sldChg chg="modSp mod">
        <pc:chgData name="Laura Frye" userId="559a77ab-ac44-4296-8486-1e0e8b9c05ce" providerId="ADAL" clId="{E6AF30FA-2D75-40BC-B55B-1D3F0FE30975}" dt="2025-02-18T21:28:19.804" v="2520" actId="27636"/>
        <pc:sldMkLst>
          <pc:docMk/>
          <pc:sldMk cId="2064724566" sldId="296"/>
        </pc:sldMkLst>
        <pc:spChg chg="mod">
          <ac:chgData name="Laura Frye" userId="559a77ab-ac44-4296-8486-1e0e8b9c05ce" providerId="ADAL" clId="{E6AF30FA-2D75-40BC-B55B-1D3F0FE30975}" dt="2025-02-18T21:28:19.804" v="2520" actId="27636"/>
          <ac:spMkLst>
            <pc:docMk/>
            <pc:sldMk cId="2064724566" sldId="296"/>
            <ac:spMk id="3" creationId="{8C793C45-A280-17BE-F36D-F54C6CB02AEC}"/>
          </ac:spMkLst>
        </pc:spChg>
        <pc:spChg chg="mod">
          <ac:chgData name="Laura Frye" userId="559a77ab-ac44-4296-8486-1e0e8b9c05ce" providerId="ADAL" clId="{E6AF30FA-2D75-40BC-B55B-1D3F0FE30975}" dt="2025-02-12T19:41:32.326" v="243" actId="207"/>
          <ac:spMkLst>
            <pc:docMk/>
            <pc:sldMk cId="2064724566" sldId="296"/>
            <ac:spMk id="13" creationId="{B2E50A0D-308C-8CA1-2CE2-8A9786252392}"/>
          </ac:spMkLst>
        </pc:spChg>
      </pc:sldChg>
      <pc:sldChg chg="modSp mod">
        <pc:chgData name="Laura Frye" userId="559a77ab-ac44-4296-8486-1e0e8b9c05ce" providerId="ADAL" clId="{E6AF30FA-2D75-40BC-B55B-1D3F0FE30975}" dt="2025-02-12T19:34:45.612" v="181" actId="207"/>
        <pc:sldMkLst>
          <pc:docMk/>
          <pc:sldMk cId="1694881139" sldId="300"/>
        </pc:sldMkLst>
        <pc:graphicFrameChg chg="modGraphic">
          <ac:chgData name="Laura Frye" userId="559a77ab-ac44-4296-8486-1e0e8b9c05ce" providerId="ADAL" clId="{E6AF30FA-2D75-40BC-B55B-1D3F0FE30975}" dt="2025-02-12T19:34:45.612" v="181" actId="207"/>
          <ac:graphicFrameMkLst>
            <pc:docMk/>
            <pc:sldMk cId="1694881139" sldId="300"/>
            <ac:graphicFrameMk id="5" creationId="{895853CF-3C2D-1AD2-57C6-0DAA78AAF80C}"/>
          </ac:graphicFrameMkLst>
        </pc:graphicFrameChg>
      </pc:sldChg>
      <pc:sldChg chg="addSp delSp modSp add del mod">
        <pc:chgData name="Laura Frye" userId="559a77ab-ac44-4296-8486-1e0e8b9c05ce" providerId="ADAL" clId="{E6AF30FA-2D75-40BC-B55B-1D3F0FE30975}" dt="2025-02-12T21:58:19.808" v="641" actId="2696"/>
        <pc:sldMkLst>
          <pc:docMk/>
          <pc:sldMk cId="818470874" sldId="301"/>
        </pc:sldMkLst>
      </pc:sldChg>
      <pc:sldChg chg="addSp delSp modSp new mod modClrScheme chgLayout">
        <pc:chgData name="Laura Frye" userId="559a77ab-ac44-4296-8486-1e0e8b9c05ce" providerId="ADAL" clId="{E6AF30FA-2D75-40BC-B55B-1D3F0FE30975}" dt="2025-02-12T22:07:21.878" v="828" actId="33524"/>
        <pc:sldMkLst>
          <pc:docMk/>
          <pc:sldMk cId="708739254" sldId="302"/>
        </pc:sldMkLst>
        <pc:spChg chg="add mod ord">
          <ac:chgData name="Laura Frye" userId="559a77ab-ac44-4296-8486-1e0e8b9c05ce" providerId="ADAL" clId="{E6AF30FA-2D75-40BC-B55B-1D3F0FE30975}" dt="2025-02-12T22:06:48.709" v="826" actId="255"/>
          <ac:spMkLst>
            <pc:docMk/>
            <pc:sldMk cId="708739254" sldId="302"/>
            <ac:spMk id="6" creationId="{A4415FA0-0DFA-003C-3AA7-7B4B81DD3F63}"/>
          </ac:spMkLst>
        </pc:spChg>
        <pc:spChg chg="add mod">
          <ac:chgData name="Laura Frye" userId="559a77ab-ac44-4296-8486-1e0e8b9c05ce" providerId="ADAL" clId="{E6AF30FA-2D75-40BC-B55B-1D3F0FE30975}" dt="2025-02-12T22:02:16.384" v="818" actId="20577"/>
          <ac:spMkLst>
            <pc:docMk/>
            <pc:sldMk cId="708739254" sldId="302"/>
            <ac:spMk id="7" creationId="{4DF38F2C-AAE2-CB52-4136-765DF166F8E5}"/>
          </ac:spMkLst>
        </pc:spChg>
        <pc:graphicFrameChg chg="add mod modGraphic">
          <ac:chgData name="Laura Frye" userId="559a77ab-ac44-4296-8486-1e0e8b9c05ce" providerId="ADAL" clId="{E6AF30FA-2D75-40BC-B55B-1D3F0FE30975}" dt="2025-02-12T22:07:21.878" v="828" actId="33524"/>
          <ac:graphicFrameMkLst>
            <pc:docMk/>
            <pc:sldMk cId="708739254" sldId="302"/>
            <ac:graphicFrameMk id="5" creationId="{BA6C96AD-46E7-5245-390A-E9AB94DB6F0A}"/>
          </ac:graphicFrameMkLst>
        </pc:graphicFrameChg>
      </pc:sldChg>
      <pc:sldChg chg="addSp delSp modSp new mod">
        <pc:chgData name="Laura Frye" userId="559a77ab-ac44-4296-8486-1e0e8b9c05ce" providerId="ADAL" clId="{E6AF30FA-2D75-40BC-B55B-1D3F0FE30975}" dt="2025-02-13T18:46:39.322" v="2494" actId="20577"/>
        <pc:sldMkLst>
          <pc:docMk/>
          <pc:sldMk cId="733614978" sldId="303"/>
        </pc:sldMkLst>
        <pc:spChg chg="mod">
          <ac:chgData name="Laura Frye" userId="559a77ab-ac44-4296-8486-1e0e8b9c05ce" providerId="ADAL" clId="{E6AF30FA-2D75-40BC-B55B-1D3F0FE30975}" dt="2025-02-13T18:46:39.322" v="2494" actId="20577"/>
          <ac:spMkLst>
            <pc:docMk/>
            <pc:sldMk cId="733614978" sldId="303"/>
            <ac:spMk id="3" creationId="{B04904A7-8E9C-097B-470A-19F07C82A2B7}"/>
          </ac:spMkLst>
        </pc:spChg>
        <pc:spChg chg="mod">
          <ac:chgData name="Laura Frye" userId="559a77ab-ac44-4296-8486-1e0e8b9c05ce" providerId="ADAL" clId="{E6AF30FA-2D75-40BC-B55B-1D3F0FE30975}" dt="2025-02-13T14:28:11.713" v="1985" actId="20577"/>
          <ac:spMkLst>
            <pc:docMk/>
            <pc:sldMk cId="733614978" sldId="303"/>
            <ac:spMk id="5" creationId="{FD16719B-555D-71E9-6A3A-ACD44C3DE832}"/>
          </ac:spMkLst>
        </pc:spChg>
        <pc:picChg chg="add mod">
          <ac:chgData name="Laura Frye" userId="559a77ab-ac44-4296-8486-1e0e8b9c05ce" providerId="ADAL" clId="{E6AF30FA-2D75-40BC-B55B-1D3F0FE30975}" dt="2025-02-13T14:53:19.095" v="2467" actId="1076"/>
          <ac:picMkLst>
            <pc:docMk/>
            <pc:sldMk cId="733614978" sldId="303"/>
            <ac:picMk id="8" creationId="{A2BF7959-9FFA-74B5-9D24-1FC18D793AE7}"/>
          </ac:picMkLst>
        </pc:picChg>
      </pc:sldChg>
      <pc:sldChg chg="new del">
        <pc:chgData name="Laura Frye" userId="559a77ab-ac44-4296-8486-1e0e8b9c05ce" providerId="ADAL" clId="{E6AF30FA-2D75-40BC-B55B-1D3F0FE30975}" dt="2025-02-12T21:57:29.908" v="613" actId="2696"/>
        <pc:sldMkLst>
          <pc:docMk/>
          <pc:sldMk cId="1835823823" sldId="303"/>
        </pc:sldMkLst>
      </pc:sldChg>
      <pc:sldChg chg="addSp delSp modSp new mod">
        <pc:chgData name="Laura Frye" userId="559a77ab-ac44-4296-8486-1e0e8b9c05ce" providerId="ADAL" clId="{E6AF30FA-2D75-40BC-B55B-1D3F0FE30975}" dt="2025-02-18T22:01:35.996" v="4207" actId="20577"/>
        <pc:sldMkLst>
          <pc:docMk/>
          <pc:sldMk cId="601686980" sldId="304"/>
        </pc:sldMkLst>
        <pc:spChg chg="mod">
          <ac:chgData name="Laura Frye" userId="559a77ab-ac44-4296-8486-1e0e8b9c05ce" providerId="ADAL" clId="{E6AF30FA-2D75-40BC-B55B-1D3F0FE30975}" dt="2025-02-18T22:01:35.996" v="4207" actId="20577"/>
          <ac:spMkLst>
            <pc:docMk/>
            <pc:sldMk cId="601686980" sldId="304"/>
            <ac:spMk id="3" creationId="{726520DE-13A7-EA84-5510-BB42CC19F4C7}"/>
          </ac:spMkLst>
        </pc:spChg>
        <pc:spChg chg="add mod">
          <ac:chgData name="Laura Frye" userId="559a77ab-ac44-4296-8486-1e0e8b9c05ce" providerId="ADAL" clId="{E6AF30FA-2D75-40BC-B55B-1D3F0FE30975}" dt="2025-02-18T21:39:23.837" v="2977" actId="14100"/>
          <ac:spMkLst>
            <pc:docMk/>
            <pc:sldMk cId="601686980" sldId="304"/>
            <ac:spMk id="6" creationId="{A56C72FB-0A19-8065-1F13-D3064EB1B33E}"/>
          </ac:spMkLst>
        </pc:spChg>
        <pc:spChg chg="add mod">
          <ac:chgData name="Laura Frye" userId="559a77ab-ac44-4296-8486-1e0e8b9c05ce" providerId="ADAL" clId="{E6AF30FA-2D75-40BC-B55B-1D3F0FE30975}" dt="2025-02-18T21:42:16.581" v="2997" actId="1076"/>
          <ac:spMkLst>
            <pc:docMk/>
            <pc:sldMk cId="601686980" sldId="304"/>
            <ac:spMk id="7" creationId="{51E10E74-AFB2-6921-1376-8E2E4A9DB546}"/>
          </ac:spMkLst>
        </pc:spChg>
        <pc:spChg chg="add mod">
          <ac:chgData name="Laura Frye" userId="559a77ab-ac44-4296-8486-1e0e8b9c05ce" providerId="ADAL" clId="{E6AF30FA-2D75-40BC-B55B-1D3F0FE30975}" dt="2025-02-18T21:42:05.817" v="2995" actId="1076"/>
          <ac:spMkLst>
            <pc:docMk/>
            <pc:sldMk cId="601686980" sldId="304"/>
            <ac:spMk id="8" creationId="{6E04C50D-9BD8-313D-090A-D44DB8E46659}"/>
          </ac:spMkLst>
        </pc:spChg>
        <pc:spChg chg="add mod">
          <ac:chgData name="Laura Frye" userId="559a77ab-ac44-4296-8486-1e0e8b9c05ce" providerId="ADAL" clId="{E6AF30FA-2D75-40BC-B55B-1D3F0FE30975}" dt="2025-02-18T21:43:32.200" v="3008" actId="13822"/>
          <ac:spMkLst>
            <pc:docMk/>
            <pc:sldMk cId="601686980" sldId="304"/>
            <ac:spMk id="9" creationId="{76EF1766-5E9B-0559-67F1-E5A406D14010}"/>
          </ac:spMkLst>
        </pc:spChg>
        <pc:spChg chg="add mod">
          <ac:chgData name="Laura Frye" userId="559a77ab-ac44-4296-8486-1e0e8b9c05ce" providerId="ADAL" clId="{E6AF30FA-2D75-40BC-B55B-1D3F0FE30975}" dt="2025-02-18T21:43:49.441" v="3010" actId="13822"/>
          <ac:spMkLst>
            <pc:docMk/>
            <pc:sldMk cId="601686980" sldId="304"/>
            <ac:spMk id="10" creationId="{0F2474EA-BAE3-DA15-980D-91A5B93EAF61}"/>
          </ac:spMkLst>
        </pc:spChg>
        <pc:graphicFrameChg chg="add mod modGraphic">
          <ac:chgData name="Laura Frye" userId="559a77ab-ac44-4296-8486-1e0e8b9c05ce" providerId="ADAL" clId="{E6AF30FA-2D75-40BC-B55B-1D3F0FE30975}" dt="2025-02-18T21:38:11.809" v="2964" actId="207"/>
          <ac:graphicFrameMkLst>
            <pc:docMk/>
            <pc:sldMk cId="601686980" sldId="304"/>
            <ac:graphicFrameMk id="5" creationId="{4252E2AB-B242-2A53-F4DD-44F84F537AC5}"/>
          </ac:graphicFrameMkLst>
        </pc:graphicFrameChg>
      </pc:sldChg>
      <pc:sldChg chg="addSp delSp modSp add del mod">
        <pc:chgData name="Laura Frye" userId="559a77ab-ac44-4296-8486-1e0e8b9c05ce" providerId="ADAL" clId="{E6AF30FA-2D75-40BC-B55B-1D3F0FE30975}" dt="2025-02-13T14:44:42.715" v="2327" actId="2696"/>
        <pc:sldMkLst>
          <pc:docMk/>
          <pc:sldMk cId="1261534504" sldId="304"/>
        </pc:sldMkLst>
      </pc:sldChg>
      <pc:sldChg chg="addSp modSp add mod ord">
        <pc:chgData name="Laura Frye" userId="559a77ab-ac44-4296-8486-1e0e8b9c05ce" providerId="ADAL" clId="{E6AF30FA-2D75-40BC-B55B-1D3F0FE30975}" dt="2025-02-18T21:52:40.214" v="3457" actId="20577"/>
        <pc:sldMkLst>
          <pc:docMk/>
          <pc:sldMk cId="2189619201" sldId="305"/>
        </pc:sldMkLst>
        <pc:spChg chg="add mod">
          <ac:chgData name="Laura Frye" userId="559a77ab-ac44-4296-8486-1e0e8b9c05ce" providerId="ADAL" clId="{E6AF30FA-2D75-40BC-B55B-1D3F0FE30975}" dt="2025-02-18T21:48:49.889" v="3244" actId="255"/>
          <ac:spMkLst>
            <pc:docMk/>
            <pc:sldMk cId="2189619201" sldId="305"/>
            <ac:spMk id="2" creationId="{FF400F61-8B72-D19F-B055-6B105C7B46D9}"/>
          </ac:spMkLst>
        </pc:spChg>
        <pc:spChg chg="mod">
          <ac:chgData name="Laura Frye" userId="559a77ab-ac44-4296-8486-1e0e8b9c05ce" providerId="ADAL" clId="{E6AF30FA-2D75-40BC-B55B-1D3F0FE30975}" dt="2025-02-18T21:52:40.214" v="3457" actId="20577"/>
          <ac:spMkLst>
            <pc:docMk/>
            <pc:sldMk cId="2189619201" sldId="305"/>
            <ac:spMk id="4" creationId="{033416A9-04CF-F9B8-AF4D-5C39A2DCECAE}"/>
          </ac:spMkLst>
        </pc:spChg>
        <pc:spChg chg="mod">
          <ac:chgData name="Laura Frye" userId="559a77ab-ac44-4296-8486-1e0e8b9c05ce" providerId="ADAL" clId="{E6AF30FA-2D75-40BC-B55B-1D3F0FE30975}" dt="2025-02-18T21:48:24.278" v="3240"/>
          <ac:spMkLst>
            <pc:docMk/>
            <pc:sldMk cId="2189619201" sldId="305"/>
            <ac:spMk id="5" creationId="{13337955-E3B5-89B7-7015-BC269D3163D7}"/>
          </ac:spMkLst>
        </pc:spChg>
      </pc:sldChg>
      <pc:sldMasterChg chg="delSp mod">
        <pc:chgData name="Laura Frye" userId="559a77ab-ac44-4296-8486-1e0e8b9c05ce" providerId="ADAL" clId="{E6AF30FA-2D75-40BC-B55B-1D3F0FE30975}" dt="2025-02-12T19:33:34.896" v="179" actId="478"/>
        <pc:sldMasterMkLst>
          <pc:docMk/>
          <pc:sldMasterMk cId="700406810" sldId="2147483832"/>
        </pc:sldMasterMkLst>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jpeg"/></Relationships>
</file>

<file path=ppt/diagrams/_rels/data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FE8B6-762F-4A2B-B07B-E08CB401E0A2}"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25AA6AA0-ADDD-4BEB-AD57-67BF686711EE}">
      <dgm:prSet phldrT="[Text]"/>
      <dgm:spPr/>
      <dgm:t>
        <a:bodyPr/>
        <a:lstStyle/>
        <a:p>
          <a:r>
            <a:rPr lang="en-US" dirty="0">
              <a:solidFill>
                <a:schemeClr val="tx1"/>
              </a:solidFill>
            </a:rPr>
            <a:t>Laura Frye</a:t>
          </a:r>
          <a:br>
            <a:rPr lang="en-US" dirty="0">
              <a:solidFill>
                <a:schemeClr val="tx1"/>
              </a:solidFill>
            </a:rPr>
          </a:br>
          <a:r>
            <a:rPr lang="en-US" dirty="0">
              <a:solidFill>
                <a:schemeClr val="tx1"/>
              </a:solidFill>
            </a:rPr>
            <a:t>Director of Development, School of Fine Arts</a:t>
          </a:r>
        </a:p>
      </dgm:t>
    </dgm:pt>
    <dgm:pt modelId="{7272EA87-F185-44CA-B2D5-326C55D771EE}" type="parTrans" cxnId="{F5412FE6-DBBB-4DC5-8D59-E6625A2BB915}">
      <dgm:prSet/>
      <dgm:spPr/>
      <dgm:t>
        <a:bodyPr/>
        <a:lstStyle/>
        <a:p>
          <a:endParaRPr lang="en-US"/>
        </a:p>
      </dgm:t>
    </dgm:pt>
    <dgm:pt modelId="{66A49772-26F5-4F46-967E-49F9B182DC4A}" type="sibTrans" cxnId="{F5412FE6-DBBB-4DC5-8D59-E6625A2BB915}">
      <dgm:prSet/>
      <dgm:spPr/>
      <dgm:t>
        <a:bodyPr/>
        <a:lstStyle/>
        <a:p>
          <a:endParaRPr lang="en-US"/>
        </a:p>
      </dgm:t>
    </dgm:pt>
    <dgm:pt modelId="{23B211DF-4B6C-46F3-B349-C22E04852905}">
      <dgm:prSet phldrT="[Text]"/>
      <dgm:spPr/>
      <dgm:t>
        <a:bodyPr/>
        <a:lstStyle/>
        <a:p>
          <a:r>
            <a:rPr lang="en-US" dirty="0">
              <a:solidFill>
                <a:schemeClr val="tx1"/>
              </a:solidFill>
            </a:rPr>
            <a:t>Emily Auger Murray</a:t>
          </a:r>
          <a:br>
            <a:rPr lang="en-US" dirty="0">
              <a:solidFill>
                <a:schemeClr val="tx1"/>
              </a:solidFill>
            </a:rPr>
          </a:br>
          <a:r>
            <a:rPr lang="en-US" dirty="0">
              <a:solidFill>
                <a:schemeClr val="tx1"/>
              </a:solidFill>
            </a:rPr>
            <a:t>Senior Director Alumni Relations</a:t>
          </a:r>
          <a:br>
            <a:rPr lang="en-US" dirty="0">
              <a:solidFill>
                <a:schemeClr val="tx1"/>
              </a:solidFill>
            </a:rPr>
          </a:br>
          <a:r>
            <a:rPr lang="en-US" dirty="0">
              <a:solidFill>
                <a:schemeClr val="tx1"/>
              </a:solidFill>
            </a:rPr>
            <a:t>Neag and Fine Arts</a:t>
          </a:r>
        </a:p>
      </dgm:t>
    </dgm:pt>
    <dgm:pt modelId="{406D43E8-4238-4909-B8D6-057F5A653BE3}" type="parTrans" cxnId="{6956322D-EBEC-4103-8BD9-D75831307CE9}">
      <dgm:prSet/>
      <dgm:spPr/>
      <dgm:t>
        <a:bodyPr/>
        <a:lstStyle/>
        <a:p>
          <a:endParaRPr lang="en-US"/>
        </a:p>
      </dgm:t>
    </dgm:pt>
    <dgm:pt modelId="{9D7594B4-BEDA-4002-8EC0-35E94130953A}" type="sibTrans" cxnId="{6956322D-EBEC-4103-8BD9-D75831307CE9}">
      <dgm:prSet/>
      <dgm:spPr/>
      <dgm:t>
        <a:bodyPr/>
        <a:lstStyle/>
        <a:p>
          <a:endParaRPr lang="en-US"/>
        </a:p>
      </dgm:t>
    </dgm:pt>
    <dgm:pt modelId="{E902652A-6627-4268-8C73-877A71C9E50E}" type="pres">
      <dgm:prSet presAssocID="{45CFE8B6-762F-4A2B-B07B-E08CB401E0A2}" presName="Name0" presStyleCnt="0">
        <dgm:presLayoutVars>
          <dgm:dir/>
          <dgm:resizeHandles val="exact"/>
        </dgm:presLayoutVars>
      </dgm:prSet>
      <dgm:spPr/>
    </dgm:pt>
    <dgm:pt modelId="{93021F9A-2214-4982-A479-DC366F28DABD}" type="pres">
      <dgm:prSet presAssocID="{25AA6AA0-ADDD-4BEB-AD57-67BF686711EE}" presName="composite" presStyleCnt="0"/>
      <dgm:spPr/>
    </dgm:pt>
    <dgm:pt modelId="{8101C3BF-9838-4B4D-9671-AF07FF016121}" type="pres">
      <dgm:prSet presAssocID="{25AA6AA0-ADDD-4BEB-AD57-67BF686711EE}" presName="rect1" presStyleLbl="b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D41365DA-38F7-4ECC-9A2B-F2410C61546A}" type="pres">
      <dgm:prSet presAssocID="{25AA6AA0-ADDD-4BEB-AD57-67BF686711EE}" presName="wedgeRectCallout1" presStyleLbl="node1" presStyleIdx="0" presStyleCnt="2">
        <dgm:presLayoutVars>
          <dgm:bulletEnabled val="1"/>
        </dgm:presLayoutVars>
      </dgm:prSet>
      <dgm:spPr/>
    </dgm:pt>
    <dgm:pt modelId="{582F79BB-BE0E-4113-8FE5-B19BB5A08F9B}" type="pres">
      <dgm:prSet presAssocID="{66A49772-26F5-4F46-967E-49F9B182DC4A}" presName="sibTrans" presStyleCnt="0"/>
      <dgm:spPr/>
    </dgm:pt>
    <dgm:pt modelId="{A86EC7C1-80B7-4A4B-A7E3-B8AD915689FB}" type="pres">
      <dgm:prSet presAssocID="{23B211DF-4B6C-46F3-B349-C22E04852905}" presName="composite" presStyleCnt="0"/>
      <dgm:spPr/>
    </dgm:pt>
    <dgm:pt modelId="{CF8C07D2-C730-4D84-8F1F-C53F9DC47A3C}" type="pres">
      <dgm:prSet presAssocID="{23B211DF-4B6C-46F3-B349-C22E04852905}" presName="rect1" presStyleLbl="b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dgm:spPr>
    </dgm:pt>
    <dgm:pt modelId="{DB8BA002-3135-4F4C-B8FD-A269CAED1F97}" type="pres">
      <dgm:prSet presAssocID="{23B211DF-4B6C-46F3-B349-C22E04852905}" presName="wedgeRectCallout1" presStyleLbl="node1" presStyleIdx="1" presStyleCnt="2">
        <dgm:presLayoutVars>
          <dgm:bulletEnabled val="1"/>
        </dgm:presLayoutVars>
      </dgm:prSet>
      <dgm:spPr/>
    </dgm:pt>
  </dgm:ptLst>
  <dgm:cxnLst>
    <dgm:cxn modelId="{F72BDB15-88C4-4534-9A81-4ABFCC3D5694}" type="presOf" srcId="{25AA6AA0-ADDD-4BEB-AD57-67BF686711EE}" destId="{D41365DA-38F7-4ECC-9A2B-F2410C61546A}" srcOrd="0" destOrd="0" presId="urn:microsoft.com/office/officeart/2008/layout/BendingPictureCaptionList"/>
    <dgm:cxn modelId="{6956322D-EBEC-4103-8BD9-D75831307CE9}" srcId="{45CFE8B6-762F-4A2B-B07B-E08CB401E0A2}" destId="{23B211DF-4B6C-46F3-B349-C22E04852905}" srcOrd="1" destOrd="0" parTransId="{406D43E8-4238-4909-B8D6-057F5A653BE3}" sibTransId="{9D7594B4-BEDA-4002-8EC0-35E94130953A}"/>
    <dgm:cxn modelId="{F3CEB66A-004E-494A-9F6D-245359637BC9}" type="presOf" srcId="{23B211DF-4B6C-46F3-B349-C22E04852905}" destId="{DB8BA002-3135-4F4C-B8FD-A269CAED1F97}" srcOrd="0" destOrd="0" presId="urn:microsoft.com/office/officeart/2008/layout/BendingPictureCaptionList"/>
    <dgm:cxn modelId="{C83A5FD3-6806-493E-94A1-8C2072AA8C23}" type="presOf" srcId="{45CFE8B6-762F-4A2B-B07B-E08CB401E0A2}" destId="{E902652A-6627-4268-8C73-877A71C9E50E}" srcOrd="0" destOrd="0" presId="urn:microsoft.com/office/officeart/2008/layout/BendingPictureCaptionList"/>
    <dgm:cxn modelId="{F5412FE6-DBBB-4DC5-8D59-E6625A2BB915}" srcId="{45CFE8B6-762F-4A2B-B07B-E08CB401E0A2}" destId="{25AA6AA0-ADDD-4BEB-AD57-67BF686711EE}" srcOrd="0" destOrd="0" parTransId="{7272EA87-F185-44CA-B2D5-326C55D771EE}" sibTransId="{66A49772-26F5-4F46-967E-49F9B182DC4A}"/>
    <dgm:cxn modelId="{EBF15021-F267-4876-B3EF-63F30880967D}" type="presParOf" srcId="{E902652A-6627-4268-8C73-877A71C9E50E}" destId="{93021F9A-2214-4982-A479-DC366F28DABD}" srcOrd="0" destOrd="0" presId="urn:microsoft.com/office/officeart/2008/layout/BendingPictureCaptionList"/>
    <dgm:cxn modelId="{158068D6-9A7E-4688-A502-B9B42B5CF82D}" type="presParOf" srcId="{93021F9A-2214-4982-A479-DC366F28DABD}" destId="{8101C3BF-9838-4B4D-9671-AF07FF016121}" srcOrd="0" destOrd="0" presId="urn:microsoft.com/office/officeart/2008/layout/BendingPictureCaptionList"/>
    <dgm:cxn modelId="{A290553B-EECD-444E-AADA-F7CF3F6302C0}" type="presParOf" srcId="{93021F9A-2214-4982-A479-DC366F28DABD}" destId="{D41365DA-38F7-4ECC-9A2B-F2410C61546A}" srcOrd="1" destOrd="0" presId="urn:microsoft.com/office/officeart/2008/layout/BendingPictureCaptionList"/>
    <dgm:cxn modelId="{0E2281C8-A6AA-4A37-864E-DD689B668C31}" type="presParOf" srcId="{E902652A-6627-4268-8C73-877A71C9E50E}" destId="{582F79BB-BE0E-4113-8FE5-B19BB5A08F9B}" srcOrd="1" destOrd="0" presId="urn:microsoft.com/office/officeart/2008/layout/BendingPictureCaptionList"/>
    <dgm:cxn modelId="{81020112-7847-4371-B70F-2C8F1BBBFB0D}" type="presParOf" srcId="{E902652A-6627-4268-8C73-877A71C9E50E}" destId="{A86EC7C1-80B7-4A4B-A7E3-B8AD915689FB}" srcOrd="2" destOrd="0" presId="urn:microsoft.com/office/officeart/2008/layout/BendingPictureCaptionList"/>
    <dgm:cxn modelId="{124ABD81-68AC-4644-B495-F7D424700FD3}" type="presParOf" srcId="{A86EC7C1-80B7-4A4B-A7E3-B8AD915689FB}" destId="{CF8C07D2-C730-4D84-8F1F-C53F9DC47A3C}" srcOrd="0" destOrd="0" presId="urn:microsoft.com/office/officeart/2008/layout/BendingPictureCaptionList"/>
    <dgm:cxn modelId="{B81F75D2-9521-4975-94A7-90FE55EE89FA}" type="presParOf" srcId="{A86EC7C1-80B7-4A4B-A7E3-B8AD915689FB}" destId="{DB8BA002-3135-4F4C-B8FD-A269CAED1F97}"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E0C65A-9519-4CE9-AF7A-9B58B3D157F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46896E8-B380-461B-88AC-470208CBC8F7}">
      <dgm:prSet phldrT="[Text]"/>
      <dgm:spPr/>
      <dgm:t>
        <a:bodyPr/>
        <a:lstStyle/>
        <a:p>
          <a:r>
            <a:rPr lang="en-US" dirty="0">
              <a:solidFill>
                <a:schemeClr val="tx1"/>
              </a:solidFill>
            </a:rPr>
            <a:t>Identify</a:t>
          </a:r>
        </a:p>
      </dgm:t>
    </dgm:pt>
    <dgm:pt modelId="{C0D098CB-9DC2-45B7-8957-C40C1495EA52}" type="parTrans" cxnId="{431B0B5C-EA88-431E-B1B1-46C3EC1D4D37}">
      <dgm:prSet/>
      <dgm:spPr/>
      <dgm:t>
        <a:bodyPr/>
        <a:lstStyle/>
        <a:p>
          <a:endParaRPr lang="en-US"/>
        </a:p>
      </dgm:t>
    </dgm:pt>
    <dgm:pt modelId="{DE7C0644-B6B9-447E-A425-739EB8FACE23}" type="sibTrans" cxnId="{431B0B5C-EA88-431E-B1B1-46C3EC1D4D37}">
      <dgm:prSet/>
      <dgm:spPr>
        <a:solidFill>
          <a:schemeClr val="accent1">
            <a:lumMod val="50000"/>
          </a:schemeClr>
        </a:solidFill>
        <a:ln>
          <a:solidFill>
            <a:schemeClr val="accent1">
              <a:lumMod val="50000"/>
            </a:schemeClr>
          </a:solidFill>
        </a:ln>
      </dgm:spPr>
      <dgm:t>
        <a:bodyPr/>
        <a:lstStyle/>
        <a:p>
          <a:endParaRPr lang="en-US"/>
        </a:p>
      </dgm:t>
    </dgm:pt>
    <dgm:pt modelId="{7238DB85-1D26-43C4-B15F-77513246F822}">
      <dgm:prSet phldrT="[Text]"/>
      <dgm:spPr/>
      <dgm:t>
        <a:bodyPr/>
        <a:lstStyle/>
        <a:p>
          <a:r>
            <a:rPr lang="en-US" dirty="0">
              <a:solidFill>
                <a:schemeClr val="tx1"/>
              </a:solidFill>
            </a:rPr>
            <a:t>Cultivate</a:t>
          </a:r>
        </a:p>
      </dgm:t>
    </dgm:pt>
    <dgm:pt modelId="{E694DDB1-BAF0-42EB-878C-F22AE41D9286}" type="parTrans" cxnId="{E01994E2-10FB-43A6-87C7-14C5FCFD9F82}">
      <dgm:prSet/>
      <dgm:spPr/>
      <dgm:t>
        <a:bodyPr/>
        <a:lstStyle/>
        <a:p>
          <a:endParaRPr lang="en-US"/>
        </a:p>
      </dgm:t>
    </dgm:pt>
    <dgm:pt modelId="{30E4EB6F-9226-4AD3-B034-0D6D065AF36A}" type="sibTrans" cxnId="{E01994E2-10FB-43A6-87C7-14C5FCFD9F82}">
      <dgm:prSet/>
      <dgm:spPr>
        <a:solidFill>
          <a:schemeClr val="accent1">
            <a:lumMod val="50000"/>
          </a:schemeClr>
        </a:solidFill>
      </dgm:spPr>
      <dgm:t>
        <a:bodyPr/>
        <a:lstStyle/>
        <a:p>
          <a:endParaRPr lang="en-US"/>
        </a:p>
      </dgm:t>
    </dgm:pt>
    <dgm:pt modelId="{0EBA112F-3CDA-4A45-9B14-1520E7218BA1}">
      <dgm:prSet phldrT="[Text]"/>
      <dgm:spPr/>
      <dgm:t>
        <a:bodyPr/>
        <a:lstStyle/>
        <a:p>
          <a:r>
            <a:rPr lang="en-US" dirty="0">
              <a:solidFill>
                <a:schemeClr val="tx1"/>
              </a:solidFill>
            </a:rPr>
            <a:t>Solicit</a:t>
          </a:r>
        </a:p>
      </dgm:t>
    </dgm:pt>
    <dgm:pt modelId="{DE7657E2-A0EE-4284-A123-A6B56AE43982}" type="parTrans" cxnId="{C1196B89-0414-45D4-BA58-A8B5F1CD122D}">
      <dgm:prSet/>
      <dgm:spPr/>
      <dgm:t>
        <a:bodyPr/>
        <a:lstStyle/>
        <a:p>
          <a:endParaRPr lang="en-US"/>
        </a:p>
      </dgm:t>
    </dgm:pt>
    <dgm:pt modelId="{696287BF-C1C2-4224-B589-E0174150BB18}" type="sibTrans" cxnId="{C1196B89-0414-45D4-BA58-A8B5F1CD122D}">
      <dgm:prSet/>
      <dgm:spPr>
        <a:solidFill>
          <a:schemeClr val="accent1">
            <a:lumMod val="50000"/>
          </a:schemeClr>
        </a:solidFill>
      </dgm:spPr>
      <dgm:t>
        <a:bodyPr/>
        <a:lstStyle/>
        <a:p>
          <a:endParaRPr lang="en-US"/>
        </a:p>
      </dgm:t>
    </dgm:pt>
    <dgm:pt modelId="{94E2E04B-CBAE-4C1E-A7FF-3FE37AB36EC2}">
      <dgm:prSet phldrT="[Text]"/>
      <dgm:spPr/>
      <dgm:t>
        <a:bodyPr/>
        <a:lstStyle/>
        <a:p>
          <a:r>
            <a:rPr lang="en-US" dirty="0">
              <a:solidFill>
                <a:schemeClr val="tx1"/>
              </a:solidFill>
            </a:rPr>
            <a:t>Steward</a:t>
          </a:r>
        </a:p>
      </dgm:t>
    </dgm:pt>
    <dgm:pt modelId="{EC4D2818-B6C1-47D7-9198-1377A2DC75AE}" type="parTrans" cxnId="{A4B80093-2125-4769-85A2-F55BCE19308F}">
      <dgm:prSet/>
      <dgm:spPr/>
      <dgm:t>
        <a:bodyPr/>
        <a:lstStyle/>
        <a:p>
          <a:endParaRPr lang="en-US"/>
        </a:p>
      </dgm:t>
    </dgm:pt>
    <dgm:pt modelId="{896C40E8-302A-437A-BB53-852577BE47F9}" type="sibTrans" cxnId="{A4B80093-2125-4769-85A2-F55BCE19308F}">
      <dgm:prSet/>
      <dgm:spPr>
        <a:solidFill>
          <a:schemeClr val="accent1">
            <a:lumMod val="50000"/>
          </a:schemeClr>
        </a:solidFill>
        <a:ln>
          <a:solidFill>
            <a:schemeClr val="accent1">
              <a:lumMod val="50000"/>
            </a:schemeClr>
          </a:solidFill>
        </a:ln>
      </dgm:spPr>
      <dgm:t>
        <a:bodyPr/>
        <a:lstStyle/>
        <a:p>
          <a:endParaRPr lang="en-US"/>
        </a:p>
      </dgm:t>
    </dgm:pt>
    <dgm:pt modelId="{B1719187-9975-455E-A36A-52A64D07ADAF}" type="pres">
      <dgm:prSet presAssocID="{F5E0C65A-9519-4CE9-AF7A-9B58B3D157F0}" presName="cycle" presStyleCnt="0">
        <dgm:presLayoutVars>
          <dgm:dir/>
          <dgm:resizeHandles val="exact"/>
        </dgm:presLayoutVars>
      </dgm:prSet>
      <dgm:spPr/>
    </dgm:pt>
    <dgm:pt modelId="{E711C234-1BFF-4DB3-91BB-95F5C0CB2557}" type="pres">
      <dgm:prSet presAssocID="{346896E8-B380-461B-88AC-470208CBC8F7}" presName="node" presStyleLbl="node1" presStyleIdx="0" presStyleCnt="4">
        <dgm:presLayoutVars>
          <dgm:bulletEnabled val="1"/>
        </dgm:presLayoutVars>
      </dgm:prSet>
      <dgm:spPr/>
    </dgm:pt>
    <dgm:pt modelId="{6DBD558F-EC85-4F0F-A727-092E263D12F5}" type="pres">
      <dgm:prSet presAssocID="{DE7C0644-B6B9-447E-A425-739EB8FACE23}" presName="sibTrans" presStyleLbl="sibTrans2D1" presStyleIdx="0" presStyleCnt="4"/>
      <dgm:spPr/>
    </dgm:pt>
    <dgm:pt modelId="{01B7A93D-114A-49FE-A626-D555F64759BB}" type="pres">
      <dgm:prSet presAssocID="{DE7C0644-B6B9-447E-A425-739EB8FACE23}" presName="connectorText" presStyleLbl="sibTrans2D1" presStyleIdx="0" presStyleCnt="4"/>
      <dgm:spPr/>
    </dgm:pt>
    <dgm:pt modelId="{93023CDA-3339-433A-AFB0-1024A6E3A82E}" type="pres">
      <dgm:prSet presAssocID="{7238DB85-1D26-43C4-B15F-77513246F822}" presName="node" presStyleLbl="node1" presStyleIdx="1" presStyleCnt="4">
        <dgm:presLayoutVars>
          <dgm:bulletEnabled val="1"/>
        </dgm:presLayoutVars>
      </dgm:prSet>
      <dgm:spPr/>
    </dgm:pt>
    <dgm:pt modelId="{9BE1DBAD-7369-44DE-8CE6-A8ADEB965E2E}" type="pres">
      <dgm:prSet presAssocID="{30E4EB6F-9226-4AD3-B034-0D6D065AF36A}" presName="sibTrans" presStyleLbl="sibTrans2D1" presStyleIdx="1" presStyleCnt="4"/>
      <dgm:spPr/>
    </dgm:pt>
    <dgm:pt modelId="{B2ECEE15-73F4-4497-8C7F-4BA484A9AECD}" type="pres">
      <dgm:prSet presAssocID="{30E4EB6F-9226-4AD3-B034-0D6D065AF36A}" presName="connectorText" presStyleLbl="sibTrans2D1" presStyleIdx="1" presStyleCnt="4"/>
      <dgm:spPr/>
    </dgm:pt>
    <dgm:pt modelId="{4E5DD066-861B-4786-93A4-C98EF5B0626B}" type="pres">
      <dgm:prSet presAssocID="{0EBA112F-3CDA-4A45-9B14-1520E7218BA1}" presName="node" presStyleLbl="node1" presStyleIdx="2" presStyleCnt="4">
        <dgm:presLayoutVars>
          <dgm:bulletEnabled val="1"/>
        </dgm:presLayoutVars>
      </dgm:prSet>
      <dgm:spPr/>
    </dgm:pt>
    <dgm:pt modelId="{6C533266-9902-4C13-9488-F74B9957C1C4}" type="pres">
      <dgm:prSet presAssocID="{696287BF-C1C2-4224-B589-E0174150BB18}" presName="sibTrans" presStyleLbl="sibTrans2D1" presStyleIdx="2" presStyleCnt="4"/>
      <dgm:spPr/>
    </dgm:pt>
    <dgm:pt modelId="{7E1B3787-622F-4D19-B57E-69A9392CA771}" type="pres">
      <dgm:prSet presAssocID="{696287BF-C1C2-4224-B589-E0174150BB18}" presName="connectorText" presStyleLbl="sibTrans2D1" presStyleIdx="2" presStyleCnt="4"/>
      <dgm:spPr/>
    </dgm:pt>
    <dgm:pt modelId="{B992D00C-87B8-4EE2-8EDE-71AF004059BA}" type="pres">
      <dgm:prSet presAssocID="{94E2E04B-CBAE-4C1E-A7FF-3FE37AB36EC2}" presName="node" presStyleLbl="node1" presStyleIdx="3" presStyleCnt="4">
        <dgm:presLayoutVars>
          <dgm:bulletEnabled val="1"/>
        </dgm:presLayoutVars>
      </dgm:prSet>
      <dgm:spPr/>
    </dgm:pt>
    <dgm:pt modelId="{FC8F4F1B-468C-46DD-AD07-54C525505705}" type="pres">
      <dgm:prSet presAssocID="{896C40E8-302A-437A-BB53-852577BE47F9}" presName="sibTrans" presStyleLbl="sibTrans2D1" presStyleIdx="3" presStyleCnt="4"/>
      <dgm:spPr/>
    </dgm:pt>
    <dgm:pt modelId="{76E531EE-8E71-48D9-935C-E88DE58863EE}" type="pres">
      <dgm:prSet presAssocID="{896C40E8-302A-437A-BB53-852577BE47F9}" presName="connectorText" presStyleLbl="sibTrans2D1" presStyleIdx="3" presStyleCnt="4"/>
      <dgm:spPr/>
    </dgm:pt>
  </dgm:ptLst>
  <dgm:cxnLst>
    <dgm:cxn modelId="{E3DA5E02-6919-40D3-BAB7-AF94E4E67127}" type="presOf" srcId="{DE7C0644-B6B9-447E-A425-739EB8FACE23}" destId="{01B7A93D-114A-49FE-A626-D555F64759BB}" srcOrd="1" destOrd="0" presId="urn:microsoft.com/office/officeart/2005/8/layout/cycle2"/>
    <dgm:cxn modelId="{1A49B915-9362-4059-B494-361B96DF0136}" type="presOf" srcId="{696287BF-C1C2-4224-B589-E0174150BB18}" destId="{6C533266-9902-4C13-9488-F74B9957C1C4}" srcOrd="0" destOrd="0" presId="urn:microsoft.com/office/officeart/2005/8/layout/cycle2"/>
    <dgm:cxn modelId="{C015A91E-E169-4195-8CB2-57EC4BF1487B}" type="presOf" srcId="{DE7C0644-B6B9-447E-A425-739EB8FACE23}" destId="{6DBD558F-EC85-4F0F-A727-092E263D12F5}" srcOrd="0" destOrd="0" presId="urn:microsoft.com/office/officeart/2005/8/layout/cycle2"/>
    <dgm:cxn modelId="{64533B20-9AD1-48C1-B9E8-3CB09D5B8300}" type="presOf" srcId="{94E2E04B-CBAE-4C1E-A7FF-3FE37AB36EC2}" destId="{B992D00C-87B8-4EE2-8EDE-71AF004059BA}" srcOrd="0" destOrd="0" presId="urn:microsoft.com/office/officeart/2005/8/layout/cycle2"/>
    <dgm:cxn modelId="{8F6F2B22-85B1-4018-8926-F59A854FEE8F}" type="presOf" srcId="{0EBA112F-3CDA-4A45-9B14-1520E7218BA1}" destId="{4E5DD066-861B-4786-93A4-C98EF5B0626B}" srcOrd="0" destOrd="0" presId="urn:microsoft.com/office/officeart/2005/8/layout/cycle2"/>
    <dgm:cxn modelId="{20ED6B30-8467-495F-B2FD-20280E189C31}" type="presOf" srcId="{30E4EB6F-9226-4AD3-B034-0D6D065AF36A}" destId="{B2ECEE15-73F4-4497-8C7F-4BA484A9AECD}" srcOrd="1" destOrd="0" presId="urn:microsoft.com/office/officeart/2005/8/layout/cycle2"/>
    <dgm:cxn modelId="{7C69B53A-53AB-454B-9500-E7AABBB54A73}" type="presOf" srcId="{896C40E8-302A-437A-BB53-852577BE47F9}" destId="{76E531EE-8E71-48D9-935C-E88DE58863EE}" srcOrd="1" destOrd="0" presId="urn:microsoft.com/office/officeart/2005/8/layout/cycle2"/>
    <dgm:cxn modelId="{431B0B5C-EA88-431E-B1B1-46C3EC1D4D37}" srcId="{F5E0C65A-9519-4CE9-AF7A-9B58B3D157F0}" destId="{346896E8-B380-461B-88AC-470208CBC8F7}" srcOrd="0" destOrd="0" parTransId="{C0D098CB-9DC2-45B7-8957-C40C1495EA52}" sibTransId="{DE7C0644-B6B9-447E-A425-739EB8FACE23}"/>
    <dgm:cxn modelId="{C3A2024E-C81B-4E56-AD44-83714165B712}" type="presOf" srcId="{696287BF-C1C2-4224-B589-E0174150BB18}" destId="{7E1B3787-622F-4D19-B57E-69A9392CA771}" srcOrd="1" destOrd="0" presId="urn:microsoft.com/office/officeart/2005/8/layout/cycle2"/>
    <dgm:cxn modelId="{56CBD552-0EF4-48DB-AC32-18C667F0DCB5}" type="presOf" srcId="{7238DB85-1D26-43C4-B15F-77513246F822}" destId="{93023CDA-3339-433A-AFB0-1024A6E3A82E}" srcOrd="0" destOrd="0" presId="urn:microsoft.com/office/officeart/2005/8/layout/cycle2"/>
    <dgm:cxn modelId="{DD5E047D-B688-420F-AC0A-02D555FB3C94}" type="presOf" srcId="{F5E0C65A-9519-4CE9-AF7A-9B58B3D157F0}" destId="{B1719187-9975-455E-A36A-52A64D07ADAF}" srcOrd="0" destOrd="0" presId="urn:microsoft.com/office/officeart/2005/8/layout/cycle2"/>
    <dgm:cxn modelId="{C1196B89-0414-45D4-BA58-A8B5F1CD122D}" srcId="{F5E0C65A-9519-4CE9-AF7A-9B58B3D157F0}" destId="{0EBA112F-3CDA-4A45-9B14-1520E7218BA1}" srcOrd="2" destOrd="0" parTransId="{DE7657E2-A0EE-4284-A123-A6B56AE43982}" sibTransId="{696287BF-C1C2-4224-B589-E0174150BB18}"/>
    <dgm:cxn modelId="{C6839790-0C52-4354-93CD-C1A6E5056F87}" type="presOf" srcId="{30E4EB6F-9226-4AD3-B034-0D6D065AF36A}" destId="{9BE1DBAD-7369-44DE-8CE6-A8ADEB965E2E}" srcOrd="0" destOrd="0" presId="urn:microsoft.com/office/officeart/2005/8/layout/cycle2"/>
    <dgm:cxn modelId="{A4B80093-2125-4769-85A2-F55BCE19308F}" srcId="{F5E0C65A-9519-4CE9-AF7A-9B58B3D157F0}" destId="{94E2E04B-CBAE-4C1E-A7FF-3FE37AB36EC2}" srcOrd="3" destOrd="0" parTransId="{EC4D2818-B6C1-47D7-9198-1377A2DC75AE}" sibTransId="{896C40E8-302A-437A-BB53-852577BE47F9}"/>
    <dgm:cxn modelId="{809A51C3-F2D4-4905-89D7-43632C257023}" type="presOf" srcId="{896C40E8-302A-437A-BB53-852577BE47F9}" destId="{FC8F4F1B-468C-46DD-AD07-54C525505705}" srcOrd="0" destOrd="0" presId="urn:microsoft.com/office/officeart/2005/8/layout/cycle2"/>
    <dgm:cxn modelId="{1EB488D4-2973-44BF-BEC7-673B7BA85167}" type="presOf" srcId="{346896E8-B380-461B-88AC-470208CBC8F7}" destId="{E711C234-1BFF-4DB3-91BB-95F5C0CB2557}" srcOrd="0" destOrd="0" presId="urn:microsoft.com/office/officeart/2005/8/layout/cycle2"/>
    <dgm:cxn modelId="{E01994E2-10FB-43A6-87C7-14C5FCFD9F82}" srcId="{F5E0C65A-9519-4CE9-AF7A-9B58B3D157F0}" destId="{7238DB85-1D26-43C4-B15F-77513246F822}" srcOrd="1" destOrd="0" parTransId="{E694DDB1-BAF0-42EB-878C-F22AE41D9286}" sibTransId="{30E4EB6F-9226-4AD3-B034-0D6D065AF36A}"/>
    <dgm:cxn modelId="{CC750BC9-E11C-4B54-965A-777EB15A4102}" type="presParOf" srcId="{B1719187-9975-455E-A36A-52A64D07ADAF}" destId="{E711C234-1BFF-4DB3-91BB-95F5C0CB2557}" srcOrd="0" destOrd="0" presId="urn:microsoft.com/office/officeart/2005/8/layout/cycle2"/>
    <dgm:cxn modelId="{A1E4686A-89AB-4578-9DAF-7A1554E082D5}" type="presParOf" srcId="{B1719187-9975-455E-A36A-52A64D07ADAF}" destId="{6DBD558F-EC85-4F0F-A727-092E263D12F5}" srcOrd="1" destOrd="0" presId="urn:microsoft.com/office/officeart/2005/8/layout/cycle2"/>
    <dgm:cxn modelId="{C9D3C539-839E-4E32-B347-B9E68216F011}" type="presParOf" srcId="{6DBD558F-EC85-4F0F-A727-092E263D12F5}" destId="{01B7A93D-114A-49FE-A626-D555F64759BB}" srcOrd="0" destOrd="0" presId="urn:microsoft.com/office/officeart/2005/8/layout/cycle2"/>
    <dgm:cxn modelId="{AA027782-A024-494B-99B7-A99A4341ECD5}" type="presParOf" srcId="{B1719187-9975-455E-A36A-52A64D07ADAF}" destId="{93023CDA-3339-433A-AFB0-1024A6E3A82E}" srcOrd="2" destOrd="0" presId="urn:microsoft.com/office/officeart/2005/8/layout/cycle2"/>
    <dgm:cxn modelId="{E1B86202-6D1D-4E03-ACEF-C86A8EC0354C}" type="presParOf" srcId="{B1719187-9975-455E-A36A-52A64D07ADAF}" destId="{9BE1DBAD-7369-44DE-8CE6-A8ADEB965E2E}" srcOrd="3" destOrd="0" presId="urn:microsoft.com/office/officeart/2005/8/layout/cycle2"/>
    <dgm:cxn modelId="{4DE810D4-77C7-4423-8337-EC871E94FEE3}" type="presParOf" srcId="{9BE1DBAD-7369-44DE-8CE6-A8ADEB965E2E}" destId="{B2ECEE15-73F4-4497-8C7F-4BA484A9AECD}" srcOrd="0" destOrd="0" presId="urn:microsoft.com/office/officeart/2005/8/layout/cycle2"/>
    <dgm:cxn modelId="{A4806B2E-2A1E-4E26-A49B-756F280952D9}" type="presParOf" srcId="{B1719187-9975-455E-A36A-52A64D07ADAF}" destId="{4E5DD066-861B-4786-93A4-C98EF5B0626B}" srcOrd="4" destOrd="0" presId="urn:microsoft.com/office/officeart/2005/8/layout/cycle2"/>
    <dgm:cxn modelId="{7EB7CB1F-5076-47B8-9A1E-CC898B14E111}" type="presParOf" srcId="{B1719187-9975-455E-A36A-52A64D07ADAF}" destId="{6C533266-9902-4C13-9488-F74B9957C1C4}" srcOrd="5" destOrd="0" presId="urn:microsoft.com/office/officeart/2005/8/layout/cycle2"/>
    <dgm:cxn modelId="{0FC78AA8-8390-470D-93E4-01850B9DB386}" type="presParOf" srcId="{6C533266-9902-4C13-9488-F74B9957C1C4}" destId="{7E1B3787-622F-4D19-B57E-69A9392CA771}" srcOrd="0" destOrd="0" presId="urn:microsoft.com/office/officeart/2005/8/layout/cycle2"/>
    <dgm:cxn modelId="{F937F402-8AC8-4998-8BA7-DB788D784905}" type="presParOf" srcId="{B1719187-9975-455E-A36A-52A64D07ADAF}" destId="{B992D00C-87B8-4EE2-8EDE-71AF004059BA}" srcOrd="6" destOrd="0" presId="urn:microsoft.com/office/officeart/2005/8/layout/cycle2"/>
    <dgm:cxn modelId="{067EEF67-BC8C-4C00-B04D-2542F6CD8E77}" type="presParOf" srcId="{B1719187-9975-455E-A36A-52A64D07ADAF}" destId="{FC8F4F1B-468C-46DD-AD07-54C525505705}" srcOrd="7" destOrd="0" presId="urn:microsoft.com/office/officeart/2005/8/layout/cycle2"/>
    <dgm:cxn modelId="{593BF821-294A-47B1-9437-0049245AD869}" type="presParOf" srcId="{FC8F4F1B-468C-46DD-AD07-54C525505705}" destId="{76E531EE-8E71-48D9-935C-E88DE58863E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40EE20-F6B2-4E7B-866C-C4BE4A523904}"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36FDCC4E-BD7E-4F4C-AA66-BE7048D3962E}">
      <dgm:prSet phldrT="[Text]"/>
      <dgm:spPr/>
      <dgm:t>
        <a:bodyPr/>
        <a:lstStyle/>
        <a:p>
          <a:r>
            <a:rPr lang="en-US" dirty="0"/>
            <a:t>Endowed</a:t>
          </a:r>
        </a:p>
      </dgm:t>
    </dgm:pt>
    <dgm:pt modelId="{780D47AD-2F10-41DF-B4C0-3CC45B50DA54}" type="parTrans" cxnId="{1D7048E8-7A64-4F5E-9145-038436EF0933}">
      <dgm:prSet/>
      <dgm:spPr/>
      <dgm:t>
        <a:bodyPr/>
        <a:lstStyle/>
        <a:p>
          <a:endParaRPr lang="en-US"/>
        </a:p>
      </dgm:t>
    </dgm:pt>
    <dgm:pt modelId="{0299E5A8-DD50-48E4-B84F-5D4197A51172}" type="sibTrans" cxnId="{1D7048E8-7A64-4F5E-9145-038436EF0933}">
      <dgm:prSet/>
      <dgm:spPr/>
      <dgm:t>
        <a:bodyPr/>
        <a:lstStyle/>
        <a:p>
          <a:endParaRPr lang="en-US"/>
        </a:p>
      </dgm:t>
    </dgm:pt>
    <dgm:pt modelId="{0D247940-7816-40C7-A45A-E2E19FFF9E9E}">
      <dgm:prSet phldrT="[Text]"/>
      <dgm:spPr/>
      <dgm:t>
        <a:bodyPr/>
        <a:lstStyle/>
        <a:p>
          <a:r>
            <a:rPr lang="en-US" dirty="0">
              <a:solidFill>
                <a:schemeClr val="tx1"/>
              </a:solidFill>
            </a:rPr>
            <a:t>Provide University support in perpetuity- </a:t>
          </a:r>
          <a:r>
            <a:rPr lang="en-US" i="1" dirty="0">
              <a:solidFill>
                <a:schemeClr val="tx1"/>
              </a:solidFill>
            </a:rPr>
            <a:t>like an investment account</a:t>
          </a:r>
        </a:p>
      </dgm:t>
    </dgm:pt>
    <dgm:pt modelId="{3AA45483-3A16-4B64-A7C4-C871EF93DFB1}" type="parTrans" cxnId="{AD8258FD-76F5-4EF8-80ED-35D9E2B1F751}">
      <dgm:prSet/>
      <dgm:spPr/>
      <dgm:t>
        <a:bodyPr/>
        <a:lstStyle/>
        <a:p>
          <a:endParaRPr lang="en-US"/>
        </a:p>
      </dgm:t>
    </dgm:pt>
    <dgm:pt modelId="{40E8B733-D0C1-4074-A9C3-BF593CDF33A2}" type="sibTrans" cxnId="{AD8258FD-76F5-4EF8-80ED-35D9E2B1F751}">
      <dgm:prSet/>
      <dgm:spPr/>
      <dgm:t>
        <a:bodyPr/>
        <a:lstStyle/>
        <a:p>
          <a:endParaRPr lang="en-US"/>
        </a:p>
      </dgm:t>
    </dgm:pt>
    <dgm:pt modelId="{108948F7-572C-44AD-B3F2-8ADE7E14840D}">
      <dgm:prSet phldrT="[Text]"/>
      <dgm:spPr/>
      <dgm:t>
        <a:bodyPr/>
        <a:lstStyle/>
        <a:p>
          <a:r>
            <a:rPr lang="en-US" dirty="0">
              <a:solidFill>
                <a:schemeClr val="tx1"/>
              </a:solidFill>
            </a:rPr>
            <a:t>$50,000 to open a new account*</a:t>
          </a:r>
        </a:p>
      </dgm:t>
    </dgm:pt>
    <dgm:pt modelId="{BA6B4859-1866-40F8-ACDA-6ECC47A553CF}" type="parTrans" cxnId="{87E812A5-71BB-466B-BBAA-39751A39AC9E}">
      <dgm:prSet/>
      <dgm:spPr/>
      <dgm:t>
        <a:bodyPr/>
        <a:lstStyle/>
        <a:p>
          <a:endParaRPr lang="en-US"/>
        </a:p>
      </dgm:t>
    </dgm:pt>
    <dgm:pt modelId="{8A5B85FE-809A-4A68-9230-F60E08D72C0E}" type="sibTrans" cxnId="{87E812A5-71BB-466B-BBAA-39751A39AC9E}">
      <dgm:prSet/>
      <dgm:spPr/>
      <dgm:t>
        <a:bodyPr/>
        <a:lstStyle/>
        <a:p>
          <a:endParaRPr lang="en-US"/>
        </a:p>
      </dgm:t>
    </dgm:pt>
    <dgm:pt modelId="{21773F1D-310C-4067-9C94-4EB77630ECA6}">
      <dgm:prSet phldrT="[Text]"/>
      <dgm:spPr/>
      <dgm:t>
        <a:bodyPr/>
        <a:lstStyle/>
        <a:p>
          <a:r>
            <a:rPr lang="en-US" dirty="0"/>
            <a:t>Non-Endowed</a:t>
          </a:r>
        </a:p>
      </dgm:t>
    </dgm:pt>
    <dgm:pt modelId="{E59F27DD-6CBA-4738-8535-EFBD081C245C}" type="parTrans" cxnId="{DE371AD5-2E1A-440E-9443-9995079389D6}">
      <dgm:prSet/>
      <dgm:spPr/>
      <dgm:t>
        <a:bodyPr/>
        <a:lstStyle/>
        <a:p>
          <a:endParaRPr lang="en-US"/>
        </a:p>
      </dgm:t>
    </dgm:pt>
    <dgm:pt modelId="{EE840F0E-0DE7-4C7C-BA26-B7FA7167DB1E}" type="sibTrans" cxnId="{DE371AD5-2E1A-440E-9443-9995079389D6}">
      <dgm:prSet/>
      <dgm:spPr/>
      <dgm:t>
        <a:bodyPr/>
        <a:lstStyle/>
        <a:p>
          <a:endParaRPr lang="en-US"/>
        </a:p>
      </dgm:t>
    </dgm:pt>
    <dgm:pt modelId="{808A788F-7C84-4AE5-8567-8FE4E7D34678}">
      <dgm:prSet phldrT="[Text]"/>
      <dgm:spPr/>
      <dgm:t>
        <a:bodyPr/>
        <a:lstStyle/>
        <a:p>
          <a:r>
            <a:rPr lang="en-US" dirty="0">
              <a:solidFill>
                <a:schemeClr val="tx1"/>
              </a:solidFill>
            </a:rPr>
            <a:t>Money is fully spendable – </a:t>
          </a:r>
          <a:r>
            <a:rPr lang="en-US" i="1" dirty="0">
              <a:solidFill>
                <a:schemeClr val="tx1"/>
              </a:solidFill>
            </a:rPr>
            <a:t>like a checking account</a:t>
          </a:r>
        </a:p>
      </dgm:t>
    </dgm:pt>
    <dgm:pt modelId="{C4265039-D90B-4E49-91E5-A3AD3F7FE4D6}" type="parTrans" cxnId="{2FB9DF83-D6AC-42E1-9CDE-79DED5A7D60D}">
      <dgm:prSet/>
      <dgm:spPr/>
      <dgm:t>
        <a:bodyPr/>
        <a:lstStyle/>
        <a:p>
          <a:endParaRPr lang="en-US"/>
        </a:p>
      </dgm:t>
    </dgm:pt>
    <dgm:pt modelId="{2DD55370-C6B2-476D-BA07-BA1FC58AA3C5}" type="sibTrans" cxnId="{2FB9DF83-D6AC-42E1-9CDE-79DED5A7D60D}">
      <dgm:prSet/>
      <dgm:spPr/>
      <dgm:t>
        <a:bodyPr/>
        <a:lstStyle/>
        <a:p>
          <a:endParaRPr lang="en-US"/>
        </a:p>
      </dgm:t>
    </dgm:pt>
    <dgm:pt modelId="{DB166A19-9F3B-44D6-B864-ABE5EB66D178}">
      <dgm:prSet phldrT="[Text]"/>
      <dgm:spPr/>
      <dgm:t>
        <a:bodyPr/>
        <a:lstStyle/>
        <a:p>
          <a:r>
            <a:rPr lang="en-US" dirty="0">
              <a:solidFill>
                <a:schemeClr val="tx1"/>
              </a:solidFill>
            </a:rPr>
            <a:t>$2,000 to open a new account*</a:t>
          </a:r>
        </a:p>
      </dgm:t>
    </dgm:pt>
    <dgm:pt modelId="{9369F30E-83AF-4267-B217-380015D7B7E8}" type="parTrans" cxnId="{2AAF11E1-29D1-4E04-A930-6EC4B7E2B255}">
      <dgm:prSet/>
      <dgm:spPr/>
      <dgm:t>
        <a:bodyPr/>
        <a:lstStyle/>
        <a:p>
          <a:endParaRPr lang="en-US"/>
        </a:p>
      </dgm:t>
    </dgm:pt>
    <dgm:pt modelId="{2FEBEEC6-B059-4279-BEE1-9FE1FE389451}" type="sibTrans" cxnId="{2AAF11E1-29D1-4E04-A930-6EC4B7E2B255}">
      <dgm:prSet/>
      <dgm:spPr/>
      <dgm:t>
        <a:bodyPr/>
        <a:lstStyle/>
        <a:p>
          <a:endParaRPr lang="en-US"/>
        </a:p>
      </dgm:t>
    </dgm:pt>
    <dgm:pt modelId="{F5400649-7995-488E-BA7B-4E453AD9147F}">
      <dgm:prSet phldrT="[Text]"/>
      <dgm:spPr/>
      <dgm:t>
        <a:bodyPr/>
        <a:lstStyle/>
        <a:p>
          <a:r>
            <a:rPr lang="en-US" dirty="0">
              <a:solidFill>
                <a:schemeClr val="tx1"/>
              </a:solidFill>
            </a:rPr>
            <a:t>Annual foundation fee</a:t>
          </a:r>
        </a:p>
      </dgm:t>
    </dgm:pt>
    <dgm:pt modelId="{8529F6E0-BF17-4814-A6E6-50E6BCF335BA}" type="parTrans" cxnId="{33603AB6-33BC-47FD-9105-A8D0B3117917}">
      <dgm:prSet/>
      <dgm:spPr/>
      <dgm:t>
        <a:bodyPr/>
        <a:lstStyle/>
        <a:p>
          <a:endParaRPr lang="en-US"/>
        </a:p>
      </dgm:t>
    </dgm:pt>
    <dgm:pt modelId="{1F9ABA73-EB23-4BC5-B847-379996CEA07D}" type="sibTrans" cxnId="{33603AB6-33BC-47FD-9105-A8D0B3117917}">
      <dgm:prSet/>
      <dgm:spPr/>
      <dgm:t>
        <a:bodyPr/>
        <a:lstStyle/>
        <a:p>
          <a:endParaRPr lang="en-US"/>
        </a:p>
      </dgm:t>
    </dgm:pt>
    <dgm:pt modelId="{D82BB49B-FD85-44DF-83CC-31A9316991F5}">
      <dgm:prSet phldrT="[Text]"/>
      <dgm:spPr/>
      <dgm:t>
        <a:bodyPr/>
        <a:lstStyle/>
        <a:p>
          <a:r>
            <a:rPr lang="en-US" dirty="0">
              <a:solidFill>
                <a:schemeClr val="tx1"/>
              </a:solidFill>
            </a:rPr>
            <a:t>One-time foundation fee</a:t>
          </a:r>
        </a:p>
      </dgm:t>
    </dgm:pt>
    <dgm:pt modelId="{00264A81-A8BF-442D-8EDB-6A6FD1C2B6DE}" type="parTrans" cxnId="{99642CC9-AE42-4BA8-A081-314434FB7326}">
      <dgm:prSet/>
      <dgm:spPr/>
      <dgm:t>
        <a:bodyPr/>
        <a:lstStyle/>
        <a:p>
          <a:endParaRPr lang="en-US"/>
        </a:p>
      </dgm:t>
    </dgm:pt>
    <dgm:pt modelId="{67AF907F-4B6B-4459-88B6-1870CBFD246C}" type="sibTrans" cxnId="{99642CC9-AE42-4BA8-A081-314434FB7326}">
      <dgm:prSet/>
      <dgm:spPr/>
      <dgm:t>
        <a:bodyPr/>
        <a:lstStyle/>
        <a:p>
          <a:endParaRPr lang="en-US"/>
        </a:p>
      </dgm:t>
    </dgm:pt>
    <dgm:pt modelId="{18D20906-1A15-4991-B2DC-8C857773AF31}" type="pres">
      <dgm:prSet presAssocID="{AF40EE20-F6B2-4E7B-866C-C4BE4A523904}" presName="linearFlow" presStyleCnt="0">
        <dgm:presLayoutVars>
          <dgm:dir/>
          <dgm:animLvl val="lvl"/>
          <dgm:resizeHandles/>
        </dgm:presLayoutVars>
      </dgm:prSet>
      <dgm:spPr/>
    </dgm:pt>
    <dgm:pt modelId="{93F516B1-2B9E-419B-8D8F-1A9000783B7F}" type="pres">
      <dgm:prSet presAssocID="{36FDCC4E-BD7E-4F4C-AA66-BE7048D3962E}" presName="compositeNode" presStyleCnt="0">
        <dgm:presLayoutVars>
          <dgm:bulletEnabled val="1"/>
        </dgm:presLayoutVars>
      </dgm:prSet>
      <dgm:spPr/>
    </dgm:pt>
    <dgm:pt modelId="{775C12A2-5DD3-472C-B02B-BE998F8561A8}" type="pres">
      <dgm:prSet presAssocID="{36FDCC4E-BD7E-4F4C-AA66-BE7048D3962E}"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Huge old green tree with visible spread roots"/>
        </a:ext>
      </dgm:extLst>
    </dgm:pt>
    <dgm:pt modelId="{04DE7E9C-A2B6-4218-8636-A1CF964B645F}" type="pres">
      <dgm:prSet presAssocID="{36FDCC4E-BD7E-4F4C-AA66-BE7048D3962E}" presName="childNode" presStyleLbl="node1" presStyleIdx="0" presStyleCnt="2">
        <dgm:presLayoutVars>
          <dgm:bulletEnabled val="1"/>
        </dgm:presLayoutVars>
      </dgm:prSet>
      <dgm:spPr/>
    </dgm:pt>
    <dgm:pt modelId="{90949D46-342E-4C7B-B938-522C6BEBD6FD}" type="pres">
      <dgm:prSet presAssocID="{36FDCC4E-BD7E-4F4C-AA66-BE7048D3962E}" presName="parentNode" presStyleLbl="revTx" presStyleIdx="0" presStyleCnt="2">
        <dgm:presLayoutVars>
          <dgm:chMax val="0"/>
          <dgm:bulletEnabled val="1"/>
        </dgm:presLayoutVars>
      </dgm:prSet>
      <dgm:spPr/>
    </dgm:pt>
    <dgm:pt modelId="{AF4D6B94-254B-47D1-B7B4-E3A39700FB55}" type="pres">
      <dgm:prSet presAssocID="{0299E5A8-DD50-48E4-B84F-5D4197A51172}" presName="sibTrans" presStyleCnt="0"/>
      <dgm:spPr/>
    </dgm:pt>
    <dgm:pt modelId="{5A3F6259-607E-4012-BFE6-A520C0F06891}" type="pres">
      <dgm:prSet presAssocID="{21773F1D-310C-4067-9C94-4EB77630ECA6}" presName="compositeNode" presStyleCnt="0">
        <dgm:presLayoutVars>
          <dgm:bulletEnabled val="1"/>
        </dgm:presLayoutVars>
      </dgm:prSet>
      <dgm:spPr/>
    </dgm:pt>
    <dgm:pt modelId="{4814FE6C-E5D3-4CD6-A16B-9B4FC0C667A9}" type="pres">
      <dgm:prSet presAssocID="{21773F1D-310C-4067-9C94-4EB77630ECA6}"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urf of partially unrolled grass on bare soil, adjacent to laid grass, with trees in distance"/>
        </a:ext>
      </dgm:extLst>
    </dgm:pt>
    <dgm:pt modelId="{23A03513-E1F8-4416-81ED-79BE8ADA0C75}" type="pres">
      <dgm:prSet presAssocID="{21773F1D-310C-4067-9C94-4EB77630ECA6}" presName="childNode" presStyleLbl="node1" presStyleIdx="1" presStyleCnt="2">
        <dgm:presLayoutVars>
          <dgm:bulletEnabled val="1"/>
        </dgm:presLayoutVars>
      </dgm:prSet>
      <dgm:spPr/>
    </dgm:pt>
    <dgm:pt modelId="{64B49B2B-DD36-4CC6-86CE-16608CFEDCA0}" type="pres">
      <dgm:prSet presAssocID="{21773F1D-310C-4067-9C94-4EB77630ECA6}" presName="parentNode" presStyleLbl="revTx" presStyleIdx="1" presStyleCnt="2">
        <dgm:presLayoutVars>
          <dgm:chMax val="0"/>
          <dgm:bulletEnabled val="1"/>
        </dgm:presLayoutVars>
      </dgm:prSet>
      <dgm:spPr/>
    </dgm:pt>
  </dgm:ptLst>
  <dgm:cxnLst>
    <dgm:cxn modelId="{D23B2668-887B-4416-B930-249597372094}" type="presOf" srcId="{21773F1D-310C-4067-9C94-4EB77630ECA6}" destId="{64B49B2B-DD36-4CC6-86CE-16608CFEDCA0}" srcOrd="0" destOrd="0" presId="urn:microsoft.com/office/officeart/2005/8/layout/hList2"/>
    <dgm:cxn modelId="{1B96E368-F1D8-4BAD-95BC-929DA564596A}" type="presOf" srcId="{D82BB49B-FD85-44DF-83CC-31A9316991F5}" destId="{23A03513-E1F8-4416-81ED-79BE8ADA0C75}" srcOrd="0" destOrd="2" presId="urn:microsoft.com/office/officeart/2005/8/layout/hList2"/>
    <dgm:cxn modelId="{10A8FE4B-B8D4-49AD-B36B-3AA058ECDD2A}" type="presOf" srcId="{F5400649-7995-488E-BA7B-4E453AD9147F}" destId="{04DE7E9C-A2B6-4218-8636-A1CF964B645F}" srcOrd="0" destOrd="2" presId="urn:microsoft.com/office/officeart/2005/8/layout/hList2"/>
    <dgm:cxn modelId="{4665224E-8EE8-45D4-8FF1-09D1DEDBED5F}" type="presOf" srcId="{36FDCC4E-BD7E-4F4C-AA66-BE7048D3962E}" destId="{90949D46-342E-4C7B-B938-522C6BEBD6FD}" srcOrd="0" destOrd="0" presId="urn:microsoft.com/office/officeart/2005/8/layout/hList2"/>
    <dgm:cxn modelId="{2FB9DF83-D6AC-42E1-9CDE-79DED5A7D60D}" srcId="{21773F1D-310C-4067-9C94-4EB77630ECA6}" destId="{808A788F-7C84-4AE5-8567-8FE4E7D34678}" srcOrd="0" destOrd="0" parTransId="{C4265039-D90B-4E49-91E5-A3AD3F7FE4D6}" sibTransId="{2DD55370-C6B2-476D-BA07-BA1FC58AA3C5}"/>
    <dgm:cxn modelId="{19645F87-1847-464C-B888-1CC2926094BC}" type="presOf" srcId="{AF40EE20-F6B2-4E7B-866C-C4BE4A523904}" destId="{18D20906-1A15-4991-B2DC-8C857773AF31}" srcOrd="0" destOrd="0" presId="urn:microsoft.com/office/officeart/2005/8/layout/hList2"/>
    <dgm:cxn modelId="{18679192-56D6-47A3-9857-7ED9A6ABFF5C}" type="presOf" srcId="{0D247940-7816-40C7-A45A-E2E19FFF9E9E}" destId="{04DE7E9C-A2B6-4218-8636-A1CF964B645F}" srcOrd="0" destOrd="0" presId="urn:microsoft.com/office/officeart/2005/8/layout/hList2"/>
    <dgm:cxn modelId="{87E812A5-71BB-466B-BBAA-39751A39AC9E}" srcId="{36FDCC4E-BD7E-4F4C-AA66-BE7048D3962E}" destId="{108948F7-572C-44AD-B3F2-8ADE7E14840D}" srcOrd="1" destOrd="0" parTransId="{BA6B4859-1866-40F8-ACDA-6ECC47A553CF}" sibTransId="{8A5B85FE-809A-4A68-9230-F60E08D72C0E}"/>
    <dgm:cxn modelId="{A70F06A6-4AB2-419C-A543-9C158E4D0004}" type="presOf" srcId="{DB166A19-9F3B-44D6-B864-ABE5EB66D178}" destId="{23A03513-E1F8-4416-81ED-79BE8ADA0C75}" srcOrd="0" destOrd="1" presId="urn:microsoft.com/office/officeart/2005/8/layout/hList2"/>
    <dgm:cxn modelId="{33603AB6-33BC-47FD-9105-A8D0B3117917}" srcId="{36FDCC4E-BD7E-4F4C-AA66-BE7048D3962E}" destId="{F5400649-7995-488E-BA7B-4E453AD9147F}" srcOrd="2" destOrd="0" parTransId="{8529F6E0-BF17-4814-A6E6-50E6BCF335BA}" sibTransId="{1F9ABA73-EB23-4BC5-B847-379996CEA07D}"/>
    <dgm:cxn modelId="{99642CC9-AE42-4BA8-A081-314434FB7326}" srcId="{21773F1D-310C-4067-9C94-4EB77630ECA6}" destId="{D82BB49B-FD85-44DF-83CC-31A9316991F5}" srcOrd="2" destOrd="0" parTransId="{00264A81-A8BF-442D-8EDB-6A6FD1C2B6DE}" sibTransId="{67AF907F-4B6B-4459-88B6-1870CBFD246C}"/>
    <dgm:cxn modelId="{4C8021CC-A2CD-4818-B44A-19E9D3694188}" type="presOf" srcId="{808A788F-7C84-4AE5-8567-8FE4E7D34678}" destId="{23A03513-E1F8-4416-81ED-79BE8ADA0C75}" srcOrd="0" destOrd="0" presId="urn:microsoft.com/office/officeart/2005/8/layout/hList2"/>
    <dgm:cxn modelId="{DE371AD5-2E1A-440E-9443-9995079389D6}" srcId="{AF40EE20-F6B2-4E7B-866C-C4BE4A523904}" destId="{21773F1D-310C-4067-9C94-4EB77630ECA6}" srcOrd="1" destOrd="0" parTransId="{E59F27DD-6CBA-4738-8535-EFBD081C245C}" sibTransId="{EE840F0E-0DE7-4C7C-BA26-B7FA7167DB1E}"/>
    <dgm:cxn modelId="{2AAF11E1-29D1-4E04-A930-6EC4B7E2B255}" srcId="{21773F1D-310C-4067-9C94-4EB77630ECA6}" destId="{DB166A19-9F3B-44D6-B864-ABE5EB66D178}" srcOrd="1" destOrd="0" parTransId="{9369F30E-83AF-4267-B217-380015D7B7E8}" sibTransId="{2FEBEEC6-B059-4279-BEE1-9FE1FE389451}"/>
    <dgm:cxn modelId="{80DD6EE3-5376-4D37-BF98-727549E4879B}" type="presOf" srcId="{108948F7-572C-44AD-B3F2-8ADE7E14840D}" destId="{04DE7E9C-A2B6-4218-8636-A1CF964B645F}" srcOrd="0" destOrd="1" presId="urn:microsoft.com/office/officeart/2005/8/layout/hList2"/>
    <dgm:cxn modelId="{1D7048E8-7A64-4F5E-9145-038436EF0933}" srcId="{AF40EE20-F6B2-4E7B-866C-C4BE4A523904}" destId="{36FDCC4E-BD7E-4F4C-AA66-BE7048D3962E}" srcOrd="0" destOrd="0" parTransId="{780D47AD-2F10-41DF-B4C0-3CC45B50DA54}" sibTransId="{0299E5A8-DD50-48E4-B84F-5D4197A51172}"/>
    <dgm:cxn modelId="{AD8258FD-76F5-4EF8-80ED-35D9E2B1F751}" srcId="{36FDCC4E-BD7E-4F4C-AA66-BE7048D3962E}" destId="{0D247940-7816-40C7-A45A-E2E19FFF9E9E}" srcOrd="0" destOrd="0" parTransId="{3AA45483-3A16-4B64-A7C4-C871EF93DFB1}" sibTransId="{40E8B733-D0C1-4074-A9C3-BF593CDF33A2}"/>
    <dgm:cxn modelId="{70C69467-74B0-4BB5-9C39-BA7E47310CFF}" type="presParOf" srcId="{18D20906-1A15-4991-B2DC-8C857773AF31}" destId="{93F516B1-2B9E-419B-8D8F-1A9000783B7F}" srcOrd="0" destOrd="0" presId="urn:microsoft.com/office/officeart/2005/8/layout/hList2"/>
    <dgm:cxn modelId="{80FB2D7C-67B6-4143-92CF-7D7DA5C3E8BB}" type="presParOf" srcId="{93F516B1-2B9E-419B-8D8F-1A9000783B7F}" destId="{775C12A2-5DD3-472C-B02B-BE998F8561A8}" srcOrd="0" destOrd="0" presId="urn:microsoft.com/office/officeart/2005/8/layout/hList2"/>
    <dgm:cxn modelId="{2C2589BE-CBE3-4061-AF53-D718457E95C6}" type="presParOf" srcId="{93F516B1-2B9E-419B-8D8F-1A9000783B7F}" destId="{04DE7E9C-A2B6-4218-8636-A1CF964B645F}" srcOrd="1" destOrd="0" presId="urn:microsoft.com/office/officeart/2005/8/layout/hList2"/>
    <dgm:cxn modelId="{9A3C1323-9B49-4543-9B55-77709214584C}" type="presParOf" srcId="{93F516B1-2B9E-419B-8D8F-1A9000783B7F}" destId="{90949D46-342E-4C7B-B938-522C6BEBD6FD}" srcOrd="2" destOrd="0" presId="urn:microsoft.com/office/officeart/2005/8/layout/hList2"/>
    <dgm:cxn modelId="{41858CB5-0C6B-46B7-A1D2-61137B3D9670}" type="presParOf" srcId="{18D20906-1A15-4991-B2DC-8C857773AF31}" destId="{AF4D6B94-254B-47D1-B7B4-E3A39700FB55}" srcOrd="1" destOrd="0" presId="urn:microsoft.com/office/officeart/2005/8/layout/hList2"/>
    <dgm:cxn modelId="{0A1894DE-C1C6-4048-90BF-1D147E5EEF3A}" type="presParOf" srcId="{18D20906-1A15-4991-B2DC-8C857773AF31}" destId="{5A3F6259-607E-4012-BFE6-A520C0F06891}" srcOrd="2" destOrd="0" presId="urn:microsoft.com/office/officeart/2005/8/layout/hList2"/>
    <dgm:cxn modelId="{4B08B8BB-D574-428F-9043-0140CE3C5D05}" type="presParOf" srcId="{5A3F6259-607E-4012-BFE6-A520C0F06891}" destId="{4814FE6C-E5D3-4CD6-A16B-9B4FC0C667A9}" srcOrd="0" destOrd="0" presId="urn:microsoft.com/office/officeart/2005/8/layout/hList2"/>
    <dgm:cxn modelId="{B7C364CA-CD06-4031-AB30-E4223E908E6A}" type="presParOf" srcId="{5A3F6259-607E-4012-BFE6-A520C0F06891}" destId="{23A03513-E1F8-4416-81ED-79BE8ADA0C75}" srcOrd="1" destOrd="0" presId="urn:microsoft.com/office/officeart/2005/8/layout/hList2"/>
    <dgm:cxn modelId="{32FF46A9-1DB1-4763-A5AD-B76319F32706}" type="presParOf" srcId="{5A3F6259-607E-4012-BFE6-A520C0F06891}" destId="{64B49B2B-DD36-4CC6-86CE-16608CFEDCA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A39AC7-BC75-473E-AD16-71F8C794FC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AA18B1C-199C-4DB8-BC77-96452D0F62D8}">
      <dgm:prSet phldrT="[Text]"/>
      <dgm:spPr/>
      <dgm:t>
        <a:bodyPr/>
        <a:lstStyle/>
        <a:p>
          <a:r>
            <a:rPr lang="en-US" b="1" dirty="0">
              <a:solidFill>
                <a:schemeClr val="tx1"/>
              </a:solidFill>
            </a:rPr>
            <a:t>Named Fund?</a:t>
          </a:r>
          <a:r>
            <a:rPr lang="en-US" dirty="0">
              <a:solidFill>
                <a:schemeClr val="tx1"/>
              </a:solidFill>
            </a:rPr>
            <a:t> (Professorship, Program, Scholarship)</a:t>
          </a:r>
        </a:p>
      </dgm:t>
    </dgm:pt>
    <dgm:pt modelId="{D4DB615D-5C69-4541-A4DD-AED100194DE7}" type="parTrans" cxnId="{813BFE1C-CCE5-4EC6-8B42-1620175A5E17}">
      <dgm:prSet/>
      <dgm:spPr/>
      <dgm:t>
        <a:bodyPr/>
        <a:lstStyle/>
        <a:p>
          <a:endParaRPr lang="en-US"/>
        </a:p>
      </dgm:t>
    </dgm:pt>
    <dgm:pt modelId="{9D043621-15B5-4FB8-943C-DF1AF93884A3}" type="sibTrans" cxnId="{813BFE1C-CCE5-4EC6-8B42-1620175A5E17}">
      <dgm:prSet/>
      <dgm:spPr/>
      <dgm:t>
        <a:bodyPr/>
        <a:lstStyle/>
        <a:p>
          <a:endParaRPr lang="en-US"/>
        </a:p>
      </dgm:t>
    </dgm:pt>
    <dgm:pt modelId="{CC1E461B-5DB1-4B8F-A1FF-E5533D7F521E}">
      <dgm:prSet phldrT="[Text]"/>
      <dgm:spPr/>
      <dgm:t>
        <a:bodyPr/>
        <a:lstStyle/>
        <a:p>
          <a:r>
            <a:rPr lang="en-US" dirty="0"/>
            <a:t>Does it meet the minimum funding requirement?</a:t>
          </a:r>
        </a:p>
      </dgm:t>
    </dgm:pt>
    <dgm:pt modelId="{DBE689C9-43F5-4AF0-A5E1-0C8458BDF5C9}" type="parTrans" cxnId="{D3AEE3A7-1EBD-413D-A4A7-5B81E0AC03B1}">
      <dgm:prSet/>
      <dgm:spPr/>
      <dgm:t>
        <a:bodyPr/>
        <a:lstStyle/>
        <a:p>
          <a:endParaRPr lang="en-US"/>
        </a:p>
      </dgm:t>
    </dgm:pt>
    <dgm:pt modelId="{C4046A07-7DD3-4259-A00D-2B52DF946819}" type="sibTrans" cxnId="{D3AEE3A7-1EBD-413D-A4A7-5B81E0AC03B1}">
      <dgm:prSet/>
      <dgm:spPr/>
      <dgm:t>
        <a:bodyPr/>
        <a:lstStyle/>
        <a:p>
          <a:endParaRPr lang="en-US"/>
        </a:p>
      </dgm:t>
    </dgm:pt>
    <dgm:pt modelId="{62060F10-A7EC-4707-9EEE-8A6966171FC3}">
      <dgm:prSet phldrT="[Text]"/>
      <dgm:spPr/>
      <dgm:t>
        <a:bodyPr/>
        <a:lstStyle/>
        <a:p>
          <a:r>
            <a:rPr lang="en-US" dirty="0"/>
            <a:t>Is it being named by the donor, or in honor/memory of donor?</a:t>
          </a:r>
        </a:p>
      </dgm:t>
    </dgm:pt>
    <dgm:pt modelId="{5CE5CDF6-841A-4A55-A5F3-A737967AAFDA}" type="parTrans" cxnId="{D71F59A9-0724-49DC-B1D0-A0E4D1EE1892}">
      <dgm:prSet/>
      <dgm:spPr/>
      <dgm:t>
        <a:bodyPr/>
        <a:lstStyle/>
        <a:p>
          <a:endParaRPr lang="en-US"/>
        </a:p>
      </dgm:t>
    </dgm:pt>
    <dgm:pt modelId="{26C17F54-BC13-46D0-9F9C-927638A6BF24}" type="sibTrans" cxnId="{D71F59A9-0724-49DC-B1D0-A0E4D1EE1892}">
      <dgm:prSet/>
      <dgm:spPr/>
      <dgm:t>
        <a:bodyPr/>
        <a:lstStyle/>
        <a:p>
          <a:endParaRPr lang="en-US"/>
        </a:p>
      </dgm:t>
    </dgm:pt>
    <dgm:pt modelId="{265F6AB8-6192-4F3B-8C32-43D29797AD66}">
      <dgm:prSet phldrT="[Text]"/>
      <dgm:spPr/>
      <dgm:t>
        <a:bodyPr/>
        <a:lstStyle/>
        <a:p>
          <a:r>
            <a:rPr lang="en-US" b="1" dirty="0">
              <a:solidFill>
                <a:schemeClr val="tx1"/>
              </a:solidFill>
            </a:rPr>
            <a:t>Donation Secured?</a:t>
          </a:r>
        </a:p>
      </dgm:t>
    </dgm:pt>
    <dgm:pt modelId="{F5B3ED92-5922-4A7A-A529-D32B622816C7}" type="parTrans" cxnId="{DF5A1F40-E506-4953-82D8-DF586146800A}">
      <dgm:prSet/>
      <dgm:spPr/>
      <dgm:t>
        <a:bodyPr/>
        <a:lstStyle/>
        <a:p>
          <a:endParaRPr lang="en-US"/>
        </a:p>
      </dgm:t>
    </dgm:pt>
    <dgm:pt modelId="{038FA5E5-3FC2-435F-B0DF-A159548FF00E}" type="sibTrans" cxnId="{DF5A1F40-E506-4953-82D8-DF586146800A}">
      <dgm:prSet/>
      <dgm:spPr/>
      <dgm:t>
        <a:bodyPr/>
        <a:lstStyle/>
        <a:p>
          <a:endParaRPr lang="en-US"/>
        </a:p>
      </dgm:t>
    </dgm:pt>
    <dgm:pt modelId="{3C9E25E1-6B00-4306-B36A-9252E733207C}">
      <dgm:prSet phldrT="[Text]"/>
      <dgm:spPr/>
      <dgm:t>
        <a:bodyPr/>
        <a:lstStyle/>
        <a:p>
          <a:r>
            <a:rPr lang="en-US" dirty="0"/>
            <a:t>Yes: who is the donor?</a:t>
          </a:r>
        </a:p>
      </dgm:t>
    </dgm:pt>
    <dgm:pt modelId="{BE2ABEAD-F568-426B-8891-B1A1218A031D}" type="parTrans" cxnId="{757925A2-91ED-4486-8CD4-2591B4733065}">
      <dgm:prSet/>
      <dgm:spPr/>
      <dgm:t>
        <a:bodyPr/>
        <a:lstStyle/>
        <a:p>
          <a:endParaRPr lang="en-US"/>
        </a:p>
      </dgm:t>
    </dgm:pt>
    <dgm:pt modelId="{301A4734-7AD1-467C-9D65-6CE0D821E148}" type="sibTrans" cxnId="{757925A2-91ED-4486-8CD4-2591B4733065}">
      <dgm:prSet/>
      <dgm:spPr/>
      <dgm:t>
        <a:bodyPr/>
        <a:lstStyle/>
        <a:p>
          <a:endParaRPr lang="en-US"/>
        </a:p>
      </dgm:t>
    </dgm:pt>
    <dgm:pt modelId="{77178841-5494-40EC-972C-75A1FA60CF99}">
      <dgm:prSet phldrT="[Text]"/>
      <dgm:spPr/>
      <dgm:t>
        <a:bodyPr/>
        <a:lstStyle/>
        <a:p>
          <a:r>
            <a:rPr lang="en-US" b="1" dirty="0">
              <a:solidFill>
                <a:schemeClr val="tx1"/>
              </a:solidFill>
            </a:rPr>
            <a:t>What is the purpose of the fund?</a:t>
          </a:r>
        </a:p>
      </dgm:t>
    </dgm:pt>
    <dgm:pt modelId="{40D6A493-1DC6-4E5D-9AFC-69CA545ED84B}" type="parTrans" cxnId="{6F5D91EC-439E-4A72-BB8F-F43D489EE3DA}">
      <dgm:prSet/>
      <dgm:spPr/>
      <dgm:t>
        <a:bodyPr/>
        <a:lstStyle/>
        <a:p>
          <a:endParaRPr lang="en-US"/>
        </a:p>
      </dgm:t>
    </dgm:pt>
    <dgm:pt modelId="{75656090-DBC9-40FD-8E8E-116075AC1432}" type="sibTrans" cxnId="{6F5D91EC-439E-4A72-BB8F-F43D489EE3DA}">
      <dgm:prSet/>
      <dgm:spPr/>
      <dgm:t>
        <a:bodyPr/>
        <a:lstStyle/>
        <a:p>
          <a:endParaRPr lang="en-US"/>
        </a:p>
      </dgm:t>
    </dgm:pt>
    <dgm:pt modelId="{851BF116-1A4E-49F6-AA27-089EF184E907}">
      <dgm:prSet phldrT="[Text]"/>
      <dgm:spPr/>
      <dgm:t>
        <a:bodyPr/>
        <a:lstStyle/>
        <a:p>
          <a:r>
            <a:rPr lang="en-US" dirty="0"/>
            <a:t>Is there already a similar fund established?</a:t>
          </a:r>
        </a:p>
      </dgm:t>
    </dgm:pt>
    <dgm:pt modelId="{BD4DC951-1951-4569-B09F-E75FEC8583CE}" type="parTrans" cxnId="{A7AA236D-CBE1-4C3D-A60F-E2C73C9AC852}">
      <dgm:prSet/>
      <dgm:spPr/>
      <dgm:t>
        <a:bodyPr/>
        <a:lstStyle/>
        <a:p>
          <a:endParaRPr lang="en-US"/>
        </a:p>
      </dgm:t>
    </dgm:pt>
    <dgm:pt modelId="{3131CA4A-4B14-4340-AEB3-CF7653E7911B}" type="sibTrans" cxnId="{A7AA236D-CBE1-4C3D-A60F-E2C73C9AC852}">
      <dgm:prSet/>
      <dgm:spPr/>
      <dgm:t>
        <a:bodyPr/>
        <a:lstStyle/>
        <a:p>
          <a:endParaRPr lang="en-US"/>
        </a:p>
      </dgm:t>
    </dgm:pt>
    <dgm:pt modelId="{2F6D8ED5-ACFB-4A74-AC04-6C2D0B89140D}">
      <dgm:prSet phldrT="[Text]"/>
      <dgm:spPr/>
      <dgm:t>
        <a:bodyPr/>
        <a:lstStyle/>
        <a:p>
          <a:r>
            <a:rPr lang="en-US" dirty="0"/>
            <a:t>How restrictive is the fund?</a:t>
          </a:r>
        </a:p>
      </dgm:t>
    </dgm:pt>
    <dgm:pt modelId="{FDA25F71-B87D-4F84-96BD-B990C3D5103C}" type="parTrans" cxnId="{0F82AAC1-64D8-48C9-B3A5-0DB94D68FFD1}">
      <dgm:prSet/>
      <dgm:spPr/>
      <dgm:t>
        <a:bodyPr/>
        <a:lstStyle/>
        <a:p>
          <a:endParaRPr lang="en-US"/>
        </a:p>
      </dgm:t>
    </dgm:pt>
    <dgm:pt modelId="{9CB0C98A-1706-4F43-B1DA-D7F34B2E25F7}" type="sibTrans" cxnId="{0F82AAC1-64D8-48C9-B3A5-0DB94D68FFD1}">
      <dgm:prSet/>
      <dgm:spPr/>
      <dgm:t>
        <a:bodyPr/>
        <a:lstStyle/>
        <a:p>
          <a:endParaRPr lang="en-US"/>
        </a:p>
      </dgm:t>
    </dgm:pt>
    <dgm:pt modelId="{BB9F9B2F-4E9C-46AD-8073-7AA940BC1E7C}">
      <dgm:prSet phldrT="[Text]"/>
      <dgm:spPr/>
      <dgm:t>
        <a:bodyPr/>
        <a:lstStyle/>
        <a:p>
          <a:r>
            <a:rPr lang="en-US" b="1" dirty="0">
              <a:solidFill>
                <a:schemeClr val="tx1"/>
              </a:solidFill>
            </a:rPr>
            <a:t>Endowed or non-endowed fund?</a:t>
          </a:r>
        </a:p>
      </dgm:t>
    </dgm:pt>
    <dgm:pt modelId="{D851DCEB-9B35-446C-82D2-93CB84F86689}" type="parTrans" cxnId="{E52B2EC3-0389-4777-AA1D-EF1AD0315353}">
      <dgm:prSet/>
      <dgm:spPr/>
      <dgm:t>
        <a:bodyPr/>
        <a:lstStyle/>
        <a:p>
          <a:endParaRPr lang="en-US"/>
        </a:p>
      </dgm:t>
    </dgm:pt>
    <dgm:pt modelId="{C57DD6BD-42D6-4217-B6D7-02A31FDA5422}" type="sibTrans" cxnId="{E52B2EC3-0389-4777-AA1D-EF1AD0315353}">
      <dgm:prSet/>
      <dgm:spPr/>
      <dgm:t>
        <a:bodyPr/>
        <a:lstStyle/>
        <a:p>
          <a:endParaRPr lang="en-US"/>
        </a:p>
      </dgm:t>
    </dgm:pt>
    <dgm:pt modelId="{72B22DD5-1246-4257-8D19-4BC9032979D2}">
      <dgm:prSet phldrT="[Text]"/>
      <dgm:spPr/>
      <dgm:t>
        <a:bodyPr/>
        <a:lstStyle/>
        <a:p>
          <a:r>
            <a:rPr lang="en-US" dirty="0"/>
            <a:t>Support in perpetuity, or fully spendable?</a:t>
          </a:r>
        </a:p>
      </dgm:t>
    </dgm:pt>
    <dgm:pt modelId="{61D54BCA-617A-44B8-89F1-CE5CFE9A6A6C}" type="parTrans" cxnId="{496AB9EC-90F5-47CD-85DD-7A6C72A51A70}">
      <dgm:prSet/>
      <dgm:spPr/>
      <dgm:t>
        <a:bodyPr/>
        <a:lstStyle/>
        <a:p>
          <a:endParaRPr lang="en-US"/>
        </a:p>
      </dgm:t>
    </dgm:pt>
    <dgm:pt modelId="{4E288D09-BF00-4693-BC28-7A048322FBC0}" type="sibTrans" cxnId="{496AB9EC-90F5-47CD-85DD-7A6C72A51A70}">
      <dgm:prSet/>
      <dgm:spPr/>
      <dgm:t>
        <a:bodyPr/>
        <a:lstStyle/>
        <a:p>
          <a:endParaRPr lang="en-US"/>
        </a:p>
      </dgm:t>
    </dgm:pt>
    <dgm:pt modelId="{A1F7CBF5-565E-4771-89D9-F8884DD7FC60}">
      <dgm:prSet phldrT="[Text]"/>
      <dgm:spPr/>
      <dgm:t>
        <a:bodyPr/>
        <a:lstStyle/>
        <a:p>
          <a:r>
            <a:rPr lang="en-US" dirty="0"/>
            <a:t>$50,000 minimum vs $2,000 minimum*</a:t>
          </a:r>
        </a:p>
      </dgm:t>
    </dgm:pt>
    <dgm:pt modelId="{028857D8-6250-4439-B120-95BED9D07F0A}" type="parTrans" cxnId="{8AF43ED7-FE7D-484E-AC6F-53A4BFFDEB93}">
      <dgm:prSet/>
      <dgm:spPr/>
      <dgm:t>
        <a:bodyPr/>
        <a:lstStyle/>
        <a:p>
          <a:endParaRPr lang="en-US"/>
        </a:p>
      </dgm:t>
    </dgm:pt>
    <dgm:pt modelId="{2BBDC9BA-AB08-4E27-9033-7F5C2BB329D2}" type="sibTrans" cxnId="{8AF43ED7-FE7D-484E-AC6F-53A4BFFDEB93}">
      <dgm:prSet/>
      <dgm:spPr/>
      <dgm:t>
        <a:bodyPr/>
        <a:lstStyle/>
        <a:p>
          <a:endParaRPr lang="en-US"/>
        </a:p>
      </dgm:t>
    </dgm:pt>
    <dgm:pt modelId="{C00A355D-F743-4BAA-9C3E-6830174E5D30}">
      <dgm:prSet phldrT="[Text]"/>
      <dgm:spPr/>
      <dgm:t>
        <a:bodyPr/>
        <a:lstStyle/>
        <a:p>
          <a:r>
            <a:rPr lang="en-US" dirty="0"/>
            <a:t>No: how will money be raised?</a:t>
          </a:r>
        </a:p>
      </dgm:t>
    </dgm:pt>
    <dgm:pt modelId="{1BB6FBD6-A163-40F2-BE84-2DC7FEE2CFBB}" type="parTrans" cxnId="{1F890796-2692-42A8-A2CF-B81B57C8FE59}">
      <dgm:prSet/>
      <dgm:spPr/>
      <dgm:t>
        <a:bodyPr/>
        <a:lstStyle/>
        <a:p>
          <a:endParaRPr lang="en-US"/>
        </a:p>
      </dgm:t>
    </dgm:pt>
    <dgm:pt modelId="{F225D204-B76E-492E-B8F4-69B9904D6859}" type="sibTrans" cxnId="{1F890796-2692-42A8-A2CF-B81B57C8FE59}">
      <dgm:prSet/>
      <dgm:spPr/>
      <dgm:t>
        <a:bodyPr/>
        <a:lstStyle/>
        <a:p>
          <a:endParaRPr lang="en-US"/>
        </a:p>
      </dgm:t>
    </dgm:pt>
    <dgm:pt modelId="{E06B4173-925D-44A2-BCFA-2946E63E84AB}" type="pres">
      <dgm:prSet presAssocID="{94A39AC7-BC75-473E-AD16-71F8C794FC5E}" presName="Name0" presStyleCnt="0">
        <dgm:presLayoutVars>
          <dgm:dir/>
          <dgm:animLvl val="lvl"/>
          <dgm:resizeHandles val="exact"/>
        </dgm:presLayoutVars>
      </dgm:prSet>
      <dgm:spPr/>
    </dgm:pt>
    <dgm:pt modelId="{3082FDD3-A0D0-4E51-9FD8-FA978B5496C9}" type="pres">
      <dgm:prSet presAssocID="{BB9F9B2F-4E9C-46AD-8073-7AA940BC1E7C}" presName="composite" presStyleCnt="0"/>
      <dgm:spPr/>
    </dgm:pt>
    <dgm:pt modelId="{7C12F1ED-BB64-4734-95DD-3FE83A1FFB34}" type="pres">
      <dgm:prSet presAssocID="{BB9F9B2F-4E9C-46AD-8073-7AA940BC1E7C}" presName="parTx" presStyleLbl="alignNode1" presStyleIdx="0" presStyleCnt="4">
        <dgm:presLayoutVars>
          <dgm:chMax val="0"/>
          <dgm:chPref val="0"/>
          <dgm:bulletEnabled val="1"/>
        </dgm:presLayoutVars>
      </dgm:prSet>
      <dgm:spPr/>
    </dgm:pt>
    <dgm:pt modelId="{8DBA4CFD-3067-4C0B-8B80-AEEB2F580FDB}" type="pres">
      <dgm:prSet presAssocID="{BB9F9B2F-4E9C-46AD-8073-7AA940BC1E7C}" presName="desTx" presStyleLbl="alignAccFollowNode1" presStyleIdx="0" presStyleCnt="4">
        <dgm:presLayoutVars>
          <dgm:bulletEnabled val="1"/>
        </dgm:presLayoutVars>
      </dgm:prSet>
      <dgm:spPr/>
    </dgm:pt>
    <dgm:pt modelId="{89765F98-18D5-46D4-83E3-642DCC349A59}" type="pres">
      <dgm:prSet presAssocID="{C57DD6BD-42D6-4217-B6D7-02A31FDA5422}" presName="space" presStyleCnt="0"/>
      <dgm:spPr/>
    </dgm:pt>
    <dgm:pt modelId="{FE3F5947-C5D5-46C7-8790-70363DA136C2}" type="pres">
      <dgm:prSet presAssocID="{7AA18B1C-199C-4DB8-BC77-96452D0F62D8}" presName="composite" presStyleCnt="0"/>
      <dgm:spPr/>
    </dgm:pt>
    <dgm:pt modelId="{1D844447-9CF4-474E-841D-D6D6A6395D00}" type="pres">
      <dgm:prSet presAssocID="{7AA18B1C-199C-4DB8-BC77-96452D0F62D8}" presName="parTx" presStyleLbl="alignNode1" presStyleIdx="1" presStyleCnt="4">
        <dgm:presLayoutVars>
          <dgm:chMax val="0"/>
          <dgm:chPref val="0"/>
          <dgm:bulletEnabled val="1"/>
        </dgm:presLayoutVars>
      </dgm:prSet>
      <dgm:spPr/>
    </dgm:pt>
    <dgm:pt modelId="{3F37393C-E1BC-49F5-B6E2-4EB26D1C1BE6}" type="pres">
      <dgm:prSet presAssocID="{7AA18B1C-199C-4DB8-BC77-96452D0F62D8}" presName="desTx" presStyleLbl="alignAccFollowNode1" presStyleIdx="1" presStyleCnt="4">
        <dgm:presLayoutVars>
          <dgm:bulletEnabled val="1"/>
        </dgm:presLayoutVars>
      </dgm:prSet>
      <dgm:spPr/>
    </dgm:pt>
    <dgm:pt modelId="{25F6EF1D-9543-4885-B658-7AC7B347E6C1}" type="pres">
      <dgm:prSet presAssocID="{9D043621-15B5-4FB8-943C-DF1AF93884A3}" presName="space" presStyleCnt="0"/>
      <dgm:spPr/>
    </dgm:pt>
    <dgm:pt modelId="{5E14FEEE-080B-4ACD-AE50-352CA422745D}" type="pres">
      <dgm:prSet presAssocID="{265F6AB8-6192-4F3B-8C32-43D29797AD66}" presName="composite" presStyleCnt="0"/>
      <dgm:spPr/>
    </dgm:pt>
    <dgm:pt modelId="{870C9AD7-CAB1-483C-A179-591C8831C08D}" type="pres">
      <dgm:prSet presAssocID="{265F6AB8-6192-4F3B-8C32-43D29797AD66}" presName="parTx" presStyleLbl="alignNode1" presStyleIdx="2" presStyleCnt="4">
        <dgm:presLayoutVars>
          <dgm:chMax val="0"/>
          <dgm:chPref val="0"/>
          <dgm:bulletEnabled val="1"/>
        </dgm:presLayoutVars>
      </dgm:prSet>
      <dgm:spPr/>
    </dgm:pt>
    <dgm:pt modelId="{3165B648-9252-4B0E-970C-141C95D37246}" type="pres">
      <dgm:prSet presAssocID="{265F6AB8-6192-4F3B-8C32-43D29797AD66}" presName="desTx" presStyleLbl="alignAccFollowNode1" presStyleIdx="2" presStyleCnt="4">
        <dgm:presLayoutVars>
          <dgm:bulletEnabled val="1"/>
        </dgm:presLayoutVars>
      </dgm:prSet>
      <dgm:spPr/>
    </dgm:pt>
    <dgm:pt modelId="{7D25B459-E15C-47A5-BBDC-498A4FD6534A}" type="pres">
      <dgm:prSet presAssocID="{038FA5E5-3FC2-435F-B0DF-A159548FF00E}" presName="space" presStyleCnt="0"/>
      <dgm:spPr/>
    </dgm:pt>
    <dgm:pt modelId="{5221E5D9-E53A-440C-8241-2B446BD50788}" type="pres">
      <dgm:prSet presAssocID="{77178841-5494-40EC-972C-75A1FA60CF99}" presName="composite" presStyleCnt="0"/>
      <dgm:spPr/>
    </dgm:pt>
    <dgm:pt modelId="{D3F7AD94-DA2D-4172-A053-B5BD67A94C85}" type="pres">
      <dgm:prSet presAssocID="{77178841-5494-40EC-972C-75A1FA60CF99}" presName="parTx" presStyleLbl="alignNode1" presStyleIdx="3" presStyleCnt="4">
        <dgm:presLayoutVars>
          <dgm:chMax val="0"/>
          <dgm:chPref val="0"/>
          <dgm:bulletEnabled val="1"/>
        </dgm:presLayoutVars>
      </dgm:prSet>
      <dgm:spPr/>
    </dgm:pt>
    <dgm:pt modelId="{DC1B5DA6-49EE-4072-8101-1133EB405951}" type="pres">
      <dgm:prSet presAssocID="{77178841-5494-40EC-972C-75A1FA60CF99}" presName="desTx" presStyleLbl="alignAccFollowNode1" presStyleIdx="3" presStyleCnt="4">
        <dgm:presLayoutVars>
          <dgm:bulletEnabled val="1"/>
        </dgm:presLayoutVars>
      </dgm:prSet>
      <dgm:spPr/>
    </dgm:pt>
  </dgm:ptLst>
  <dgm:cxnLst>
    <dgm:cxn modelId="{813BFE1C-CCE5-4EC6-8B42-1620175A5E17}" srcId="{94A39AC7-BC75-473E-AD16-71F8C794FC5E}" destId="{7AA18B1C-199C-4DB8-BC77-96452D0F62D8}" srcOrd="1" destOrd="0" parTransId="{D4DB615D-5C69-4541-A4DD-AED100194DE7}" sibTransId="{9D043621-15B5-4FB8-943C-DF1AF93884A3}"/>
    <dgm:cxn modelId="{05061C3F-8258-4A6C-9FFD-0EE719A4BEF2}" type="presOf" srcId="{62060F10-A7EC-4707-9EEE-8A6966171FC3}" destId="{3F37393C-E1BC-49F5-B6E2-4EB26D1C1BE6}" srcOrd="0" destOrd="1" presId="urn:microsoft.com/office/officeart/2005/8/layout/hList1"/>
    <dgm:cxn modelId="{DF5A1F40-E506-4953-82D8-DF586146800A}" srcId="{94A39AC7-BC75-473E-AD16-71F8C794FC5E}" destId="{265F6AB8-6192-4F3B-8C32-43D29797AD66}" srcOrd="2" destOrd="0" parTransId="{F5B3ED92-5922-4A7A-A529-D32B622816C7}" sibTransId="{038FA5E5-3FC2-435F-B0DF-A159548FF00E}"/>
    <dgm:cxn modelId="{C4198840-0302-40A5-B0CA-0F824CE6EDB4}" type="presOf" srcId="{72B22DD5-1246-4257-8D19-4BC9032979D2}" destId="{8DBA4CFD-3067-4C0B-8B80-AEEB2F580FDB}" srcOrd="0" destOrd="0" presId="urn:microsoft.com/office/officeart/2005/8/layout/hList1"/>
    <dgm:cxn modelId="{52479A64-5555-428B-A129-50B94ADA4EEA}" type="presOf" srcId="{77178841-5494-40EC-972C-75A1FA60CF99}" destId="{D3F7AD94-DA2D-4172-A053-B5BD67A94C85}" srcOrd="0" destOrd="0" presId="urn:microsoft.com/office/officeart/2005/8/layout/hList1"/>
    <dgm:cxn modelId="{A7AA236D-CBE1-4C3D-A60F-E2C73C9AC852}" srcId="{77178841-5494-40EC-972C-75A1FA60CF99}" destId="{851BF116-1A4E-49F6-AA27-089EF184E907}" srcOrd="0" destOrd="0" parTransId="{BD4DC951-1951-4569-B09F-E75FEC8583CE}" sibTransId="{3131CA4A-4B14-4340-AEB3-CF7653E7911B}"/>
    <dgm:cxn modelId="{B6343C53-AF0C-4F4A-BBBE-1AFB06DE5391}" type="presOf" srcId="{7AA18B1C-199C-4DB8-BC77-96452D0F62D8}" destId="{1D844447-9CF4-474E-841D-D6D6A6395D00}" srcOrd="0" destOrd="0" presId="urn:microsoft.com/office/officeart/2005/8/layout/hList1"/>
    <dgm:cxn modelId="{539B4476-ADAE-4DA6-8C08-81E0161E0EAD}" type="presOf" srcId="{A1F7CBF5-565E-4771-89D9-F8884DD7FC60}" destId="{8DBA4CFD-3067-4C0B-8B80-AEEB2F580FDB}" srcOrd="0" destOrd="1" presId="urn:microsoft.com/office/officeart/2005/8/layout/hList1"/>
    <dgm:cxn modelId="{E90C7778-D290-4410-95E6-F378832EABA9}" type="presOf" srcId="{265F6AB8-6192-4F3B-8C32-43D29797AD66}" destId="{870C9AD7-CAB1-483C-A179-591C8831C08D}" srcOrd="0" destOrd="0" presId="urn:microsoft.com/office/officeart/2005/8/layout/hList1"/>
    <dgm:cxn modelId="{5EE43E80-DAE3-4D55-AE5A-C3FA1FD050CC}" type="presOf" srcId="{2F6D8ED5-ACFB-4A74-AC04-6C2D0B89140D}" destId="{DC1B5DA6-49EE-4072-8101-1133EB405951}" srcOrd="0" destOrd="1" presId="urn:microsoft.com/office/officeart/2005/8/layout/hList1"/>
    <dgm:cxn modelId="{1F890796-2692-42A8-A2CF-B81B57C8FE59}" srcId="{265F6AB8-6192-4F3B-8C32-43D29797AD66}" destId="{C00A355D-F743-4BAA-9C3E-6830174E5D30}" srcOrd="1" destOrd="0" parTransId="{1BB6FBD6-A163-40F2-BE84-2DC7FEE2CFBB}" sibTransId="{F225D204-B76E-492E-B8F4-69B9904D6859}"/>
    <dgm:cxn modelId="{B99E1399-11BD-498E-BAF6-B20E08932516}" type="presOf" srcId="{851BF116-1A4E-49F6-AA27-089EF184E907}" destId="{DC1B5DA6-49EE-4072-8101-1133EB405951}" srcOrd="0" destOrd="0" presId="urn:microsoft.com/office/officeart/2005/8/layout/hList1"/>
    <dgm:cxn modelId="{757925A2-91ED-4486-8CD4-2591B4733065}" srcId="{265F6AB8-6192-4F3B-8C32-43D29797AD66}" destId="{3C9E25E1-6B00-4306-B36A-9252E733207C}" srcOrd="0" destOrd="0" parTransId="{BE2ABEAD-F568-426B-8891-B1A1218A031D}" sibTransId="{301A4734-7AD1-467C-9D65-6CE0D821E148}"/>
    <dgm:cxn modelId="{D3AEE3A7-1EBD-413D-A4A7-5B81E0AC03B1}" srcId="{7AA18B1C-199C-4DB8-BC77-96452D0F62D8}" destId="{CC1E461B-5DB1-4B8F-A1FF-E5533D7F521E}" srcOrd="0" destOrd="0" parTransId="{DBE689C9-43F5-4AF0-A5E1-0C8458BDF5C9}" sibTransId="{C4046A07-7DD3-4259-A00D-2B52DF946819}"/>
    <dgm:cxn modelId="{D71F59A9-0724-49DC-B1D0-A0E4D1EE1892}" srcId="{7AA18B1C-199C-4DB8-BC77-96452D0F62D8}" destId="{62060F10-A7EC-4707-9EEE-8A6966171FC3}" srcOrd="1" destOrd="0" parTransId="{5CE5CDF6-841A-4A55-A5F3-A737967AAFDA}" sibTransId="{26C17F54-BC13-46D0-9F9C-927638A6BF24}"/>
    <dgm:cxn modelId="{2C2B58BB-DCE5-41FF-B3C8-C1F8AD647A44}" type="presOf" srcId="{C00A355D-F743-4BAA-9C3E-6830174E5D30}" destId="{3165B648-9252-4B0E-970C-141C95D37246}" srcOrd="0" destOrd="1" presId="urn:microsoft.com/office/officeart/2005/8/layout/hList1"/>
    <dgm:cxn modelId="{0E6F46C0-9804-481A-84D8-57C1CC3ED596}" type="presOf" srcId="{94A39AC7-BC75-473E-AD16-71F8C794FC5E}" destId="{E06B4173-925D-44A2-BCFA-2946E63E84AB}" srcOrd="0" destOrd="0" presId="urn:microsoft.com/office/officeart/2005/8/layout/hList1"/>
    <dgm:cxn modelId="{0F82AAC1-64D8-48C9-B3A5-0DB94D68FFD1}" srcId="{77178841-5494-40EC-972C-75A1FA60CF99}" destId="{2F6D8ED5-ACFB-4A74-AC04-6C2D0B89140D}" srcOrd="1" destOrd="0" parTransId="{FDA25F71-B87D-4F84-96BD-B990C3D5103C}" sibTransId="{9CB0C98A-1706-4F43-B1DA-D7F34B2E25F7}"/>
    <dgm:cxn modelId="{E52B2EC3-0389-4777-AA1D-EF1AD0315353}" srcId="{94A39AC7-BC75-473E-AD16-71F8C794FC5E}" destId="{BB9F9B2F-4E9C-46AD-8073-7AA940BC1E7C}" srcOrd="0" destOrd="0" parTransId="{D851DCEB-9B35-446C-82D2-93CB84F86689}" sibTransId="{C57DD6BD-42D6-4217-B6D7-02A31FDA5422}"/>
    <dgm:cxn modelId="{78EC26D2-118F-445A-BF0E-1875896E11EF}" type="presOf" srcId="{CC1E461B-5DB1-4B8F-A1FF-E5533D7F521E}" destId="{3F37393C-E1BC-49F5-B6E2-4EB26D1C1BE6}" srcOrd="0" destOrd="0" presId="urn:microsoft.com/office/officeart/2005/8/layout/hList1"/>
    <dgm:cxn modelId="{8AF43ED7-FE7D-484E-AC6F-53A4BFFDEB93}" srcId="{BB9F9B2F-4E9C-46AD-8073-7AA940BC1E7C}" destId="{A1F7CBF5-565E-4771-89D9-F8884DD7FC60}" srcOrd="1" destOrd="0" parTransId="{028857D8-6250-4439-B120-95BED9D07F0A}" sibTransId="{2BBDC9BA-AB08-4E27-9033-7F5C2BB329D2}"/>
    <dgm:cxn modelId="{C84BDEDA-7073-4569-BB55-0A1FB65D417E}" type="presOf" srcId="{3C9E25E1-6B00-4306-B36A-9252E733207C}" destId="{3165B648-9252-4B0E-970C-141C95D37246}" srcOrd="0" destOrd="0" presId="urn:microsoft.com/office/officeart/2005/8/layout/hList1"/>
    <dgm:cxn modelId="{96B22CE3-6175-407A-87B4-CD0585A2B3B1}" type="presOf" srcId="{BB9F9B2F-4E9C-46AD-8073-7AA940BC1E7C}" destId="{7C12F1ED-BB64-4734-95DD-3FE83A1FFB34}" srcOrd="0" destOrd="0" presId="urn:microsoft.com/office/officeart/2005/8/layout/hList1"/>
    <dgm:cxn modelId="{6F5D91EC-439E-4A72-BB8F-F43D489EE3DA}" srcId="{94A39AC7-BC75-473E-AD16-71F8C794FC5E}" destId="{77178841-5494-40EC-972C-75A1FA60CF99}" srcOrd="3" destOrd="0" parTransId="{40D6A493-1DC6-4E5D-9AFC-69CA545ED84B}" sibTransId="{75656090-DBC9-40FD-8E8E-116075AC1432}"/>
    <dgm:cxn modelId="{496AB9EC-90F5-47CD-85DD-7A6C72A51A70}" srcId="{BB9F9B2F-4E9C-46AD-8073-7AA940BC1E7C}" destId="{72B22DD5-1246-4257-8D19-4BC9032979D2}" srcOrd="0" destOrd="0" parTransId="{61D54BCA-617A-44B8-89F1-CE5CFE9A6A6C}" sibTransId="{4E288D09-BF00-4693-BC28-7A048322FBC0}"/>
    <dgm:cxn modelId="{8837190B-EFAC-4649-A2F9-C48501117013}" type="presParOf" srcId="{E06B4173-925D-44A2-BCFA-2946E63E84AB}" destId="{3082FDD3-A0D0-4E51-9FD8-FA978B5496C9}" srcOrd="0" destOrd="0" presId="urn:microsoft.com/office/officeart/2005/8/layout/hList1"/>
    <dgm:cxn modelId="{221111B8-5B0E-43B3-A530-44D643B16173}" type="presParOf" srcId="{3082FDD3-A0D0-4E51-9FD8-FA978B5496C9}" destId="{7C12F1ED-BB64-4734-95DD-3FE83A1FFB34}" srcOrd="0" destOrd="0" presId="urn:microsoft.com/office/officeart/2005/8/layout/hList1"/>
    <dgm:cxn modelId="{F5C9E9F3-61AC-4B3F-B216-1584DF817406}" type="presParOf" srcId="{3082FDD3-A0D0-4E51-9FD8-FA978B5496C9}" destId="{8DBA4CFD-3067-4C0B-8B80-AEEB2F580FDB}" srcOrd="1" destOrd="0" presId="urn:microsoft.com/office/officeart/2005/8/layout/hList1"/>
    <dgm:cxn modelId="{8193F40B-5AAE-4A3A-8014-23FBB208700C}" type="presParOf" srcId="{E06B4173-925D-44A2-BCFA-2946E63E84AB}" destId="{89765F98-18D5-46D4-83E3-642DCC349A59}" srcOrd="1" destOrd="0" presId="urn:microsoft.com/office/officeart/2005/8/layout/hList1"/>
    <dgm:cxn modelId="{79F334BD-2D7E-4CD1-A8DA-A6F624B34C5A}" type="presParOf" srcId="{E06B4173-925D-44A2-BCFA-2946E63E84AB}" destId="{FE3F5947-C5D5-46C7-8790-70363DA136C2}" srcOrd="2" destOrd="0" presId="urn:microsoft.com/office/officeart/2005/8/layout/hList1"/>
    <dgm:cxn modelId="{B9C97AFD-4AA0-40EC-800C-832E24AE04D1}" type="presParOf" srcId="{FE3F5947-C5D5-46C7-8790-70363DA136C2}" destId="{1D844447-9CF4-474E-841D-D6D6A6395D00}" srcOrd="0" destOrd="0" presId="urn:microsoft.com/office/officeart/2005/8/layout/hList1"/>
    <dgm:cxn modelId="{4B9946FB-F680-41E4-9D5A-7CFC206FCFBA}" type="presParOf" srcId="{FE3F5947-C5D5-46C7-8790-70363DA136C2}" destId="{3F37393C-E1BC-49F5-B6E2-4EB26D1C1BE6}" srcOrd="1" destOrd="0" presId="urn:microsoft.com/office/officeart/2005/8/layout/hList1"/>
    <dgm:cxn modelId="{138E6975-94B9-4798-B895-CB7CB4022E86}" type="presParOf" srcId="{E06B4173-925D-44A2-BCFA-2946E63E84AB}" destId="{25F6EF1D-9543-4885-B658-7AC7B347E6C1}" srcOrd="3" destOrd="0" presId="urn:microsoft.com/office/officeart/2005/8/layout/hList1"/>
    <dgm:cxn modelId="{612800BA-EB0E-4434-B6D9-F2277348E497}" type="presParOf" srcId="{E06B4173-925D-44A2-BCFA-2946E63E84AB}" destId="{5E14FEEE-080B-4ACD-AE50-352CA422745D}" srcOrd="4" destOrd="0" presId="urn:microsoft.com/office/officeart/2005/8/layout/hList1"/>
    <dgm:cxn modelId="{B2648F81-5463-4415-A0BF-0377223E2333}" type="presParOf" srcId="{5E14FEEE-080B-4ACD-AE50-352CA422745D}" destId="{870C9AD7-CAB1-483C-A179-591C8831C08D}" srcOrd="0" destOrd="0" presId="urn:microsoft.com/office/officeart/2005/8/layout/hList1"/>
    <dgm:cxn modelId="{3A4401A1-AC33-42C6-9ADD-9938E0109C5C}" type="presParOf" srcId="{5E14FEEE-080B-4ACD-AE50-352CA422745D}" destId="{3165B648-9252-4B0E-970C-141C95D37246}" srcOrd="1" destOrd="0" presId="urn:microsoft.com/office/officeart/2005/8/layout/hList1"/>
    <dgm:cxn modelId="{87F4BEE6-EE1F-4B6E-86CA-00FCA9EDDC2F}" type="presParOf" srcId="{E06B4173-925D-44A2-BCFA-2946E63E84AB}" destId="{7D25B459-E15C-47A5-BBDC-498A4FD6534A}" srcOrd="5" destOrd="0" presId="urn:microsoft.com/office/officeart/2005/8/layout/hList1"/>
    <dgm:cxn modelId="{D2D7444F-AD9F-4A39-8398-BA26F8CC05F5}" type="presParOf" srcId="{E06B4173-925D-44A2-BCFA-2946E63E84AB}" destId="{5221E5D9-E53A-440C-8241-2B446BD50788}" srcOrd="6" destOrd="0" presId="urn:microsoft.com/office/officeart/2005/8/layout/hList1"/>
    <dgm:cxn modelId="{25DAC3B9-75FB-4C62-94EF-9F705F089C9C}" type="presParOf" srcId="{5221E5D9-E53A-440C-8241-2B446BD50788}" destId="{D3F7AD94-DA2D-4172-A053-B5BD67A94C85}" srcOrd="0" destOrd="0" presId="urn:microsoft.com/office/officeart/2005/8/layout/hList1"/>
    <dgm:cxn modelId="{09199F12-FD28-4FC9-B382-F4ADE60BFD8B}" type="presParOf" srcId="{5221E5D9-E53A-440C-8241-2B446BD50788}" destId="{DC1B5DA6-49EE-4072-8101-1133EB40595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6C0DA-4885-452E-88EA-AF49A430A9AC}" type="doc">
      <dgm:prSet loTypeId="urn:microsoft.com/office/officeart/2005/8/layout/hProcess9" loCatId="process" qsTypeId="urn:microsoft.com/office/officeart/2005/8/quickstyle/simple1" qsCatId="simple" csTypeId="urn:microsoft.com/office/officeart/2005/8/colors/accent1_2" csCatId="accent1" phldr="1"/>
      <dgm:spPr/>
    </dgm:pt>
    <dgm:pt modelId="{11EC6F1F-B4F9-4C10-88E8-7422DB4D94B7}">
      <dgm:prSet phldrT="[Text]"/>
      <dgm:spPr/>
      <dgm:t>
        <a:bodyPr/>
        <a:lstStyle/>
        <a:p>
          <a:r>
            <a:rPr lang="en-US" dirty="0">
              <a:solidFill>
                <a:schemeClr val="tx1"/>
              </a:solidFill>
            </a:rPr>
            <a:t>New Fund is approved by Department Head</a:t>
          </a:r>
        </a:p>
      </dgm:t>
    </dgm:pt>
    <dgm:pt modelId="{79B2A8EE-33AF-4C0C-A403-CAE3C52F153F}" type="parTrans" cxnId="{37C321CD-958D-4E56-A949-F104F7794A64}">
      <dgm:prSet/>
      <dgm:spPr/>
      <dgm:t>
        <a:bodyPr/>
        <a:lstStyle/>
        <a:p>
          <a:endParaRPr lang="en-US"/>
        </a:p>
      </dgm:t>
    </dgm:pt>
    <dgm:pt modelId="{3D4621A5-8D02-456E-9A11-06CAEAB1877C}" type="sibTrans" cxnId="{37C321CD-958D-4E56-A949-F104F7794A64}">
      <dgm:prSet/>
      <dgm:spPr/>
      <dgm:t>
        <a:bodyPr/>
        <a:lstStyle/>
        <a:p>
          <a:endParaRPr lang="en-US"/>
        </a:p>
      </dgm:t>
    </dgm:pt>
    <dgm:pt modelId="{5EAAA4C5-53EC-43B9-83F1-74E53232C17A}">
      <dgm:prSet phldrT="[Text]"/>
      <dgm:spPr/>
      <dgm:t>
        <a:bodyPr/>
        <a:lstStyle/>
        <a:p>
          <a:r>
            <a:rPr lang="en-US" dirty="0">
              <a:solidFill>
                <a:schemeClr val="tx1"/>
              </a:solidFill>
            </a:rPr>
            <a:t>Laura to complete Foundation’s New Fund Form</a:t>
          </a:r>
        </a:p>
      </dgm:t>
    </dgm:pt>
    <dgm:pt modelId="{E56A5414-F3B7-4227-803E-7D2F89A1337C}" type="parTrans" cxnId="{538BBE2A-F94E-4F57-8716-0A503669C53A}">
      <dgm:prSet/>
      <dgm:spPr/>
      <dgm:t>
        <a:bodyPr/>
        <a:lstStyle/>
        <a:p>
          <a:endParaRPr lang="en-US"/>
        </a:p>
      </dgm:t>
    </dgm:pt>
    <dgm:pt modelId="{E08DAB25-E7E5-4630-AEC6-83444FAD5F02}" type="sibTrans" cxnId="{538BBE2A-F94E-4F57-8716-0A503669C53A}">
      <dgm:prSet/>
      <dgm:spPr/>
      <dgm:t>
        <a:bodyPr/>
        <a:lstStyle/>
        <a:p>
          <a:endParaRPr lang="en-US"/>
        </a:p>
      </dgm:t>
    </dgm:pt>
    <dgm:pt modelId="{98D24A85-DCA5-4828-B444-CC538FB9E5CD}">
      <dgm:prSet phldrT="[Text]"/>
      <dgm:spPr/>
      <dgm:t>
        <a:bodyPr/>
        <a:lstStyle/>
        <a:p>
          <a:r>
            <a:rPr lang="en-US" dirty="0">
              <a:solidFill>
                <a:schemeClr val="tx1"/>
              </a:solidFill>
            </a:rPr>
            <a:t>Fund approved by Dean Fitzgerald</a:t>
          </a:r>
        </a:p>
      </dgm:t>
    </dgm:pt>
    <dgm:pt modelId="{9F0184FB-78DE-459B-8BF0-4F58CC3DB8C5}" type="parTrans" cxnId="{7DDBB3B4-32DD-4EBE-9A4F-D0B8FF22879A}">
      <dgm:prSet/>
      <dgm:spPr/>
      <dgm:t>
        <a:bodyPr/>
        <a:lstStyle/>
        <a:p>
          <a:endParaRPr lang="en-US"/>
        </a:p>
      </dgm:t>
    </dgm:pt>
    <dgm:pt modelId="{EC190B3C-C792-43E1-A10A-FCC655E3A9D2}" type="sibTrans" cxnId="{7DDBB3B4-32DD-4EBE-9A4F-D0B8FF22879A}">
      <dgm:prSet/>
      <dgm:spPr/>
      <dgm:t>
        <a:bodyPr/>
        <a:lstStyle/>
        <a:p>
          <a:endParaRPr lang="en-US"/>
        </a:p>
      </dgm:t>
    </dgm:pt>
    <dgm:pt modelId="{086D5F61-2B6F-4E25-A57B-2D2FBEFA1C05}">
      <dgm:prSet phldrT="[Text]"/>
      <dgm:spPr/>
      <dgm:t>
        <a:bodyPr/>
        <a:lstStyle/>
        <a:p>
          <a:r>
            <a:rPr lang="en-US" dirty="0">
              <a:solidFill>
                <a:schemeClr val="tx1"/>
              </a:solidFill>
            </a:rPr>
            <a:t>Department Head to bring Fund to Laura Frye</a:t>
          </a:r>
        </a:p>
      </dgm:t>
    </dgm:pt>
    <dgm:pt modelId="{986FF708-BEFD-461F-9E37-65042714A0B5}" type="parTrans" cxnId="{C83DE317-6C93-41DB-8184-0B6E7355EDF7}">
      <dgm:prSet/>
      <dgm:spPr/>
      <dgm:t>
        <a:bodyPr/>
        <a:lstStyle/>
        <a:p>
          <a:endParaRPr lang="en-US"/>
        </a:p>
      </dgm:t>
    </dgm:pt>
    <dgm:pt modelId="{18187520-730B-4D28-9B55-54A3935A1DE6}" type="sibTrans" cxnId="{C83DE317-6C93-41DB-8184-0B6E7355EDF7}">
      <dgm:prSet/>
      <dgm:spPr/>
      <dgm:t>
        <a:bodyPr/>
        <a:lstStyle/>
        <a:p>
          <a:endParaRPr lang="en-US"/>
        </a:p>
      </dgm:t>
    </dgm:pt>
    <dgm:pt modelId="{B9F4246D-2E4B-4A44-A545-4E3F221CD439}">
      <dgm:prSet phldrT="[Text]"/>
      <dgm:spPr/>
      <dgm:t>
        <a:bodyPr/>
        <a:lstStyle/>
        <a:p>
          <a:r>
            <a:rPr lang="en-US" dirty="0">
              <a:solidFill>
                <a:schemeClr val="tx1"/>
              </a:solidFill>
            </a:rPr>
            <a:t>Fund opened</a:t>
          </a:r>
        </a:p>
      </dgm:t>
    </dgm:pt>
    <dgm:pt modelId="{BD613595-4C4E-4CCB-8CBF-A9C79095A8AD}" type="parTrans" cxnId="{43975360-4629-4A53-8EEF-06110EB5B40E}">
      <dgm:prSet/>
      <dgm:spPr/>
      <dgm:t>
        <a:bodyPr/>
        <a:lstStyle/>
        <a:p>
          <a:endParaRPr lang="en-US"/>
        </a:p>
      </dgm:t>
    </dgm:pt>
    <dgm:pt modelId="{ABB77998-A244-4049-8487-3F121B57A383}" type="sibTrans" cxnId="{43975360-4629-4A53-8EEF-06110EB5B40E}">
      <dgm:prSet/>
      <dgm:spPr/>
      <dgm:t>
        <a:bodyPr/>
        <a:lstStyle/>
        <a:p>
          <a:endParaRPr lang="en-US"/>
        </a:p>
      </dgm:t>
    </dgm:pt>
    <dgm:pt modelId="{828A165D-D9C9-445E-88B4-FB2101DA57F8}" type="pres">
      <dgm:prSet presAssocID="{9E76C0DA-4885-452E-88EA-AF49A430A9AC}" presName="CompostProcess" presStyleCnt="0">
        <dgm:presLayoutVars>
          <dgm:dir/>
          <dgm:resizeHandles val="exact"/>
        </dgm:presLayoutVars>
      </dgm:prSet>
      <dgm:spPr/>
    </dgm:pt>
    <dgm:pt modelId="{7BBFAB19-F940-49F4-900A-F3507B5F2C3C}" type="pres">
      <dgm:prSet presAssocID="{9E76C0DA-4885-452E-88EA-AF49A430A9AC}" presName="arrow" presStyleLbl="bgShp" presStyleIdx="0" presStyleCnt="1"/>
      <dgm:spPr/>
    </dgm:pt>
    <dgm:pt modelId="{1809BA92-3063-4984-BEF7-150B749B0B65}" type="pres">
      <dgm:prSet presAssocID="{9E76C0DA-4885-452E-88EA-AF49A430A9AC}" presName="linearProcess" presStyleCnt="0"/>
      <dgm:spPr/>
    </dgm:pt>
    <dgm:pt modelId="{314FF7DB-A65C-458E-9088-8F79064DDEE5}" type="pres">
      <dgm:prSet presAssocID="{11EC6F1F-B4F9-4C10-88E8-7422DB4D94B7}" presName="textNode" presStyleLbl="node1" presStyleIdx="0" presStyleCnt="5">
        <dgm:presLayoutVars>
          <dgm:bulletEnabled val="1"/>
        </dgm:presLayoutVars>
      </dgm:prSet>
      <dgm:spPr/>
    </dgm:pt>
    <dgm:pt modelId="{CCFEFD0D-7DCC-4875-8831-48F02E00F8EB}" type="pres">
      <dgm:prSet presAssocID="{3D4621A5-8D02-456E-9A11-06CAEAB1877C}" presName="sibTrans" presStyleCnt="0"/>
      <dgm:spPr/>
    </dgm:pt>
    <dgm:pt modelId="{65D187A8-A5F5-4A4D-B3ED-25AEE071804F}" type="pres">
      <dgm:prSet presAssocID="{086D5F61-2B6F-4E25-A57B-2D2FBEFA1C05}" presName="textNode" presStyleLbl="node1" presStyleIdx="1" presStyleCnt="5">
        <dgm:presLayoutVars>
          <dgm:bulletEnabled val="1"/>
        </dgm:presLayoutVars>
      </dgm:prSet>
      <dgm:spPr/>
    </dgm:pt>
    <dgm:pt modelId="{4EA0D6F9-BD0D-49C2-A606-B575EEE284D2}" type="pres">
      <dgm:prSet presAssocID="{18187520-730B-4D28-9B55-54A3935A1DE6}" presName="sibTrans" presStyleCnt="0"/>
      <dgm:spPr/>
    </dgm:pt>
    <dgm:pt modelId="{F8178350-7EAA-4F8E-A755-60E4D2746C7D}" type="pres">
      <dgm:prSet presAssocID="{5EAAA4C5-53EC-43B9-83F1-74E53232C17A}" presName="textNode" presStyleLbl="node1" presStyleIdx="2" presStyleCnt="5">
        <dgm:presLayoutVars>
          <dgm:bulletEnabled val="1"/>
        </dgm:presLayoutVars>
      </dgm:prSet>
      <dgm:spPr/>
    </dgm:pt>
    <dgm:pt modelId="{A7B28426-347E-4D96-9799-9055AE9B2F00}" type="pres">
      <dgm:prSet presAssocID="{E08DAB25-E7E5-4630-AEC6-83444FAD5F02}" presName="sibTrans" presStyleCnt="0"/>
      <dgm:spPr/>
    </dgm:pt>
    <dgm:pt modelId="{6775BAC5-6766-44CE-B7E8-D18290365E3F}" type="pres">
      <dgm:prSet presAssocID="{98D24A85-DCA5-4828-B444-CC538FB9E5CD}" presName="textNode" presStyleLbl="node1" presStyleIdx="3" presStyleCnt="5">
        <dgm:presLayoutVars>
          <dgm:bulletEnabled val="1"/>
        </dgm:presLayoutVars>
      </dgm:prSet>
      <dgm:spPr/>
    </dgm:pt>
    <dgm:pt modelId="{D217B471-5098-44D6-AD2F-4828E3C5ABAA}" type="pres">
      <dgm:prSet presAssocID="{EC190B3C-C792-43E1-A10A-FCC655E3A9D2}" presName="sibTrans" presStyleCnt="0"/>
      <dgm:spPr/>
    </dgm:pt>
    <dgm:pt modelId="{C851A3BA-39AF-4D23-BC50-3ECF9E0A8C8A}" type="pres">
      <dgm:prSet presAssocID="{B9F4246D-2E4B-4A44-A545-4E3F221CD439}" presName="textNode" presStyleLbl="node1" presStyleIdx="4" presStyleCnt="5">
        <dgm:presLayoutVars>
          <dgm:bulletEnabled val="1"/>
        </dgm:presLayoutVars>
      </dgm:prSet>
      <dgm:spPr/>
    </dgm:pt>
  </dgm:ptLst>
  <dgm:cxnLst>
    <dgm:cxn modelId="{DC368701-DEEE-4B43-B76C-07E4C21DA86C}" type="presOf" srcId="{5EAAA4C5-53EC-43B9-83F1-74E53232C17A}" destId="{F8178350-7EAA-4F8E-A755-60E4D2746C7D}" srcOrd="0" destOrd="0" presId="urn:microsoft.com/office/officeart/2005/8/layout/hProcess9"/>
    <dgm:cxn modelId="{C83DE317-6C93-41DB-8184-0B6E7355EDF7}" srcId="{9E76C0DA-4885-452E-88EA-AF49A430A9AC}" destId="{086D5F61-2B6F-4E25-A57B-2D2FBEFA1C05}" srcOrd="1" destOrd="0" parTransId="{986FF708-BEFD-461F-9E37-65042714A0B5}" sibTransId="{18187520-730B-4D28-9B55-54A3935A1DE6}"/>
    <dgm:cxn modelId="{538BBE2A-F94E-4F57-8716-0A503669C53A}" srcId="{9E76C0DA-4885-452E-88EA-AF49A430A9AC}" destId="{5EAAA4C5-53EC-43B9-83F1-74E53232C17A}" srcOrd="2" destOrd="0" parTransId="{E56A5414-F3B7-4227-803E-7D2F89A1337C}" sibTransId="{E08DAB25-E7E5-4630-AEC6-83444FAD5F02}"/>
    <dgm:cxn modelId="{D5D2353B-5180-481E-BDB0-39143CE71F7D}" type="presOf" srcId="{11EC6F1F-B4F9-4C10-88E8-7422DB4D94B7}" destId="{314FF7DB-A65C-458E-9088-8F79064DDEE5}" srcOrd="0" destOrd="0" presId="urn:microsoft.com/office/officeart/2005/8/layout/hProcess9"/>
    <dgm:cxn modelId="{43975360-4629-4A53-8EEF-06110EB5B40E}" srcId="{9E76C0DA-4885-452E-88EA-AF49A430A9AC}" destId="{B9F4246D-2E4B-4A44-A545-4E3F221CD439}" srcOrd="4" destOrd="0" parTransId="{BD613595-4C4E-4CCB-8CBF-A9C79095A8AD}" sibTransId="{ABB77998-A244-4049-8487-3F121B57A383}"/>
    <dgm:cxn modelId="{A5620C7A-FB6C-4338-AA83-4401E49375B7}" type="presOf" srcId="{98D24A85-DCA5-4828-B444-CC538FB9E5CD}" destId="{6775BAC5-6766-44CE-B7E8-D18290365E3F}" srcOrd="0" destOrd="0" presId="urn:microsoft.com/office/officeart/2005/8/layout/hProcess9"/>
    <dgm:cxn modelId="{DCD50FA0-42C4-4D12-BFAB-9CDEE06815B8}" type="presOf" srcId="{B9F4246D-2E4B-4A44-A545-4E3F221CD439}" destId="{C851A3BA-39AF-4D23-BC50-3ECF9E0A8C8A}" srcOrd="0" destOrd="0" presId="urn:microsoft.com/office/officeart/2005/8/layout/hProcess9"/>
    <dgm:cxn modelId="{278E83AE-9762-4860-839B-90D16D1811DE}" type="presOf" srcId="{9E76C0DA-4885-452E-88EA-AF49A430A9AC}" destId="{828A165D-D9C9-445E-88B4-FB2101DA57F8}" srcOrd="0" destOrd="0" presId="urn:microsoft.com/office/officeart/2005/8/layout/hProcess9"/>
    <dgm:cxn modelId="{7DDBB3B4-32DD-4EBE-9A4F-D0B8FF22879A}" srcId="{9E76C0DA-4885-452E-88EA-AF49A430A9AC}" destId="{98D24A85-DCA5-4828-B444-CC538FB9E5CD}" srcOrd="3" destOrd="0" parTransId="{9F0184FB-78DE-459B-8BF0-4F58CC3DB8C5}" sibTransId="{EC190B3C-C792-43E1-A10A-FCC655E3A9D2}"/>
    <dgm:cxn modelId="{F5D046BD-80C0-4A15-8857-68CF3E804740}" type="presOf" srcId="{086D5F61-2B6F-4E25-A57B-2D2FBEFA1C05}" destId="{65D187A8-A5F5-4A4D-B3ED-25AEE071804F}" srcOrd="0" destOrd="0" presId="urn:microsoft.com/office/officeart/2005/8/layout/hProcess9"/>
    <dgm:cxn modelId="{37C321CD-958D-4E56-A949-F104F7794A64}" srcId="{9E76C0DA-4885-452E-88EA-AF49A430A9AC}" destId="{11EC6F1F-B4F9-4C10-88E8-7422DB4D94B7}" srcOrd="0" destOrd="0" parTransId="{79B2A8EE-33AF-4C0C-A403-CAE3C52F153F}" sibTransId="{3D4621A5-8D02-456E-9A11-06CAEAB1877C}"/>
    <dgm:cxn modelId="{3930D788-5670-43A9-B73E-D1A6EFE9FAF1}" type="presParOf" srcId="{828A165D-D9C9-445E-88B4-FB2101DA57F8}" destId="{7BBFAB19-F940-49F4-900A-F3507B5F2C3C}" srcOrd="0" destOrd="0" presId="urn:microsoft.com/office/officeart/2005/8/layout/hProcess9"/>
    <dgm:cxn modelId="{4B144D9C-574B-4D5F-A440-A7E01588D126}" type="presParOf" srcId="{828A165D-D9C9-445E-88B4-FB2101DA57F8}" destId="{1809BA92-3063-4984-BEF7-150B749B0B65}" srcOrd="1" destOrd="0" presId="urn:microsoft.com/office/officeart/2005/8/layout/hProcess9"/>
    <dgm:cxn modelId="{47C0F420-632B-46B9-B84F-C58290F9959C}" type="presParOf" srcId="{1809BA92-3063-4984-BEF7-150B749B0B65}" destId="{314FF7DB-A65C-458E-9088-8F79064DDEE5}" srcOrd="0" destOrd="0" presId="urn:microsoft.com/office/officeart/2005/8/layout/hProcess9"/>
    <dgm:cxn modelId="{5C445F82-251A-4450-92D4-185FFE33C34A}" type="presParOf" srcId="{1809BA92-3063-4984-BEF7-150B749B0B65}" destId="{CCFEFD0D-7DCC-4875-8831-48F02E00F8EB}" srcOrd="1" destOrd="0" presId="urn:microsoft.com/office/officeart/2005/8/layout/hProcess9"/>
    <dgm:cxn modelId="{50543815-E06A-4D0A-B127-EDDA801F5395}" type="presParOf" srcId="{1809BA92-3063-4984-BEF7-150B749B0B65}" destId="{65D187A8-A5F5-4A4D-B3ED-25AEE071804F}" srcOrd="2" destOrd="0" presId="urn:microsoft.com/office/officeart/2005/8/layout/hProcess9"/>
    <dgm:cxn modelId="{0F310800-A2CE-429F-97BB-6BD072B3A7FA}" type="presParOf" srcId="{1809BA92-3063-4984-BEF7-150B749B0B65}" destId="{4EA0D6F9-BD0D-49C2-A606-B575EEE284D2}" srcOrd="3" destOrd="0" presId="urn:microsoft.com/office/officeart/2005/8/layout/hProcess9"/>
    <dgm:cxn modelId="{15CC8B85-69FF-4D71-B474-85600C65FDAB}" type="presParOf" srcId="{1809BA92-3063-4984-BEF7-150B749B0B65}" destId="{F8178350-7EAA-4F8E-A755-60E4D2746C7D}" srcOrd="4" destOrd="0" presId="urn:microsoft.com/office/officeart/2005/8/layout/hProcess9"/>
    <dgm:cxn modelId="{E3721BD9-B38F-490B-895D-8C77799064B0}" type="presParOf" srcId="{1809BA92-3063-4984-BEF7-150B749B0B65}" destId="{A7B28426-347E-4D96-9799-9055AE9B2F00}" srcOrd="5" destOrd="0" presId="urn:microsoft.com/office/officeart/2005/8/layout/hProcess9"/>
    <dgm:cxn modelId="{74DF564B-8202-4043-A766-D4B84E2BDDDA}" type="presParOf" srcId="{1809BA92-3063-4984-BEF7-150B749B0B65}" destId="{6775BAC5-6766-44CE-B7E8-D18290365E3F}" srcOrd="6" destOrd="0" presId="urn:microsoft.com/office/officeart/2005/8/layout/hProcess9"/>
    <dgm:cxn modelId="{186CA659-830F-4210-9999-AD507B2691A9}" type="presParOf" srcId="{1809BA92-3063-4984-BEF7-150B749B0B65}" destId="{D217B471-5098-44D6-AD2F-4828E3C5ABAA}" srcOrd="7" destOrd="0" presId="urn:microsoft.com/office/officeart/2005/8/layout/hProcess9"/>
    <dgm:cxn modelId="{9D2B154D-6E41-447B-8DF4-572ABE89AA00}" type="presParOf" srcId="{1809BA92-3063-4984-BEF7-150B749B0B65}" destId="{C851A3BA-39AF-4D23-BC50-3ECF9E0A8C8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1C3BF-9838-4B4D-9671-AF07FF016121}">
      <dsp:nvSpPr>
        <dsp:cNvPr id="0" name=""/>
        <dsp:cNvSpPr/>
      </dsp:nvSpPr>
      <dsp:spPr>
        <a:xfrm>
          <a:off x="1016" y="758174"/>
          <a:ext cx="3965519" cy="31724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365DA-38F7-4ECC-9A2B-F2410C61546A}">
      <dsp:nvSpPr>
        <dsp:cNvPr id="0" name=""/>
        <dsp:cNvSpPr/>
      </dsp:nvSpPr>
      <dsp:spPr>
        <a:xfrm>
          <a:off x="357913" y="3613348"/>
          <a:ext cx="3529312" cy="1110345"/>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Laura Frye</a:t>
          </a:r>
          <a:br>
            <a:rPr lang="en-US" sz="2000" kern="1200" dirty="0">
              <a:solidFill>
                <a:schemeClr val="tx1"/>
              </a:solidFill>
            </a:rPr>
          </a:br>
          <a:r>
            <a:rPr lang="en-US" sz="2000" kern="1200" dirty="0">
              <a:solidFill>
                <a:schemeClr val="tx1"/>
              </a:solidFill>
            </a:rPr>
            <a:t>Director of Development, School of Fine Arts</a:t>
          </a:r>
        </a:p>
      </dsp:txBody>
      <dsp:txXfrm>
        <a:off x="357913" y="3613348"/>
        <a:ext cx="3529312" cy="1110345"/>
      </dsp:txXfrm>
    </dsp:sp>
    <dsp:sp modelId="{CF8C07D2-C730-4D84-8F1F-C53F9DC47A3C}">
      <dsp:nvSpPr>
        <dsp:cNvPr id="0" name=""/>
        <dsp:cNvSpPr/>
      </dsp:nvSpPr>
      <dsp:spPr>
        <a:xfrm>
          <a:off x="4363088" y="758174"/>
          <a:ext cx="3965519" cy="317241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BA002-3135-4F4C-B8FD-A269CAED1F97}">
      <dsp:nvSpPr>
        <dsp:cNvPr id="0" name=""/>
        <dsp:cNvSpPr/>
      </dsp:nvSpPr>
      <dsp:spPr>
        <a:xfrm>
          <a:off x="4719985" y="3613348"/>
          <a:ext cx="3529312" cy="1110345"/>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Emily Auger Murray</a:t>
          </a:r>
          <a:br>
            <a:rPr lang="en-US" sz="2000" kern="1200" dirty="0">
              <a:solidFill>
                <a:schemeClr val="tx1"/>
              </a:solidFill>
            </a:rPr>
          </a:br>
          <a:r>
            <a:rPr lang="en-US" sz="2000" kern="1200" dirty="0">
              <a:solidFill>
                <a:schemeClr val="tx1"/>
              </a:solidFill>
            </a:rPr>
            <a:t>Senior Director Alumni Relations</a:t>
          </a:r>
          <a:br>
            <a:rPr lang="en-US" sz="2000" kern="1200" dirty="0">
              <a:solidFill>
                <a:schemeClr val="tx1"/>
              </a:solidFill>
            </a:rPr>
          </a:br>
          <a:r>
            <a:rPr lang="en-US" sz="2000" kern="1200" dirty="0">
              <a:solidFill>
                <a:schemeClr val="tx1"/>
              </a:solidFill>
            </a:rPr>
            <a:t>Neag and Fine Arts</a:t>
          </a:r>
        </a:p>
      </dsp:txBody>
      <dsp:txXfrm>
        <a:off x="4719985" y="3613348"/>
        <a:ext cx="3529312" cy="1110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1C234-1BFF-4DB3-91BB-95F5C0CB2557}">
      <dsp:nvSpPr>
        <dsp:cNvPr id="0" name=""/>
        <dsp:cNvSpPr/>
      </dsp:nvSpPr>
      <dsp:spPr>
        <a:xfrm>
          <a:off x="1742024" y="667"/>
          <a:ext cx="1182617" cy="11826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Identify</a:t>
          </a:r>
        </a:p>
      </dsp:txBody>
      <dsp:txXfrm>
        <a:off x="1915214" y="173857"/>
        <a:ext cx="836237" cy="836237"/>
      </dsp:txXfrm>
    </dsp:sp>
    <dsp:sp modelId="{6DBD558F-EC85-4F0F-A727-092E263D12F5}">
      <dsp:nvSpPr>
        <dsp:cNvPr id="0" name=""/>
        <dsp:cNvSpPr/>
      </dsp:nvSpPr>
      <dsp:spPr>
        <a:xfrm rot="2700000">
          <a:off x="2797681" y="1013925"/>
          <a:ext cx="314336" cy="399133"/>
        </a:xfrm>
        <a:prstGeom prst="rightArrow">
          <a:avLst>
            <a:gd name="adj1" fmla="val 60000"/>
            <a:gd name="adj2" fmla="val 50000"/>
          </a:avLst>
        </a:prstGeom>
        <a:solidFill>
          <a:schemeClr val="accent1">
            <a:lumMod val="50000"/>
          </a:schemeClr>
        </a:solidFill>
        <a:ln>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811491" y="1060412"/>
        <a:ext cx="220035" cy="239479"/>
      </dsp:txXfrm>
    </dsp:sp>
    <dsp:sp modelId="{93023CDA-3339-433A-AFB0-1024A6E3A82E}">
      <dsp:nvSpPr>
        <dsp:cNvPr id="0" name=""/>
        <dsp:cNvSpPr/>
      </dsp:nvSpPr>
      <dsp:spPr>
        <a:xfrm>
          <a:off x="2997638" y="1256280"/>
          <a:ext cx="1182617" cy="11826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Cultivate</a:t>
          </a:r>
        </a:p>
      </dsp:txBody>
      <dsp:txXfrm>
        <a:off x="3170828" y="1429470"/>
        <a:ext cx="836237" cy="836237"/>
      </dsp:txXfrm>
    </dsp:sp>
    <dsp:sp modelId="{9BE1DBAD-7369-44DE-8CE6-A8ADEB965E2E}">
      <dsp:nvSpPr>
        <dsp:cNvPr id="0" name=""/>
        <dsp:cNvSpPr/>
      </dsp:nvSpPr>
      <dsp:spPr>
        <a:xfrm rot="8100000">
          <a:off x="2810262" y="2269538"/>
          <a:ext cx="314336" cy="399133"/>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890753" y="2316025"/>
        <a:ext cx="220035" cy="239479"/>
      </dsp:txXfrm>
    </dsp:sp>
    <dsp:sp modelId="{4E5DD066-861B-4786-93A4-C98EF5B0626B}">
      <dsp:nvSpPr>
        <dsp:cNvPr id="0" name=""/>
        <dsp:cNvSpPr/>
      </dsp:nvSpPr>
      <dsp:spPr>
        <a:xfrm>
          <a:off x="1742024" y="2511893"/>
          <a:ext cx="1182617" cy="11826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Solicit</a:t>
          </a:r>
        </a:p>
      </dsp:txBody>
      <dsp:txXfrm>
        <a:off x="1915214" y="2685083"/>
        <a:ext cx="836237" cy="836237"/>
      </dsp:txXfrm>
    </dsp:sp>
    <dsp:sp modelId="{6C533266-9902-4C13-9488-F74B9957C1C4}">
      <dsp:nvSpPr>
        <dsp:cNvPr id="0" name=""/>
        <dsp:cNvSpPr/>
      </dsp:nvSpPr>
      <dsp:spPr>
        <a:xfrm rot="13500000">
          <a:off x="1554649" y="2282119"/>
          <a:ext cx="314336" cy="399133"/>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635140" y="2395286"/>
        <a:ext cx="220035" cy="239479"/>
      </dsp:txXfrm>
    </dsp:sp>
    <dsp:sp modelId="{B992D00C-87B8-4EE2-8EDE-71AF004059BA}">
      <dsp:nvSpPr>
        <dsp:cNvPr id="0" name=""/>
        <dsp:cNvSpPr/>
      </dsp:nvSpPr>
      <dsp:spPr>
        <a:xfrm>
          <a:off x="486411" y="1256280"/>
          <a:ext cx="1182617" cy="11826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Steward</a:t>
          </a:r>
        </a:p>
      </dsp:txBody>
      <dsp:txXfrm>
        <a:off x="659601" y="1429470"/>
        <a:ext cx="836237" cy="836237"/>
      </dsp:txXfrm>
    </dsp:sp>
    <dsp:sp modelId="{FC8F4F1B-468C-46DD-AD07-54C525505705}">
      <dsp:nvSpPr>
        <dsp:cNvPr id="0" name=""/>
        <dsp:cNvSpPr/>
      </dsp:nvSpPr>
      <dsp:spPr>
        <a:xfrm rot="18900000">
          <a:off x="1542067" y="1026506"/>
          <a:ext cx="314336" cy="399133"/>
        </a:xfrm>
        <a:prstGeom prst="rightArrow">
          <a:avLst>
            <a:gd name="adj1" fmla="val 60000"/>
            <a:gd name="adj2" fmla="val 50000"/>
          </a:avLst>
        </a:prstGeom>
        <a:solidFill>
          <a:schemeClr val="accent1">
            <a:lumMod val="50000"/>
          </a:schemeClr>
        </a:solidFill>
        <a:ln>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55877" y="1139673"/>
        <a:ext cx="220035" cy="239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49D46-342E-4C7B-B938-522C6BEBD6FD}">
      <dsp:nvSpPr>
        <dsp:cNvPr id="0" name=""/>
        <dsp:cNvSpPr/>
      </dsp:nvSpPr>
      <dsp:spPr>
        <a:xfrm rot="16200000">
          <a:off x="-1996001" y="3180697"/>
          <a:ext cx="4790101" cy="68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06995" bIns="0" numCol="1" spcCol="1270" anchor="t" anchorCtr="0">
          <a:noAutofit/>
        </a:bodyPr>
        <a:lstStyle/>
        <a:p>
          <a:pPr marL="0" lvl="0" indent="0" algn="r" defTabSz="2178050">
            <a:lnSpc>
              <a:spcPct val="90000"/>
            </a:lnSpc>
            <a:spcBef>
              <a:spcPct val="0"/>
            </a:spcBef>
            <a:spcAft>
              <a:spcPct val="35000"/>
            </a:spcAft>
            <a:buNone/>
          </a:pPr>
          <a:r>
            <a:rPr lang="en-US" sz="4900" kern="1200" dirty="0"/>
            <a:t>Endowed</a:t>
          </a:r>
        </a:p>
      </dsp:txBody>
      <dsp:txXfrm>
        <a:off x="-1996001" y="3180697"/>
        <a:ext cx="4790101" cy="688246"/>
      </dsp:txXfrm>
    </dsp:sp>
    <dsp:sp modelId="{04DE7E9C-A2B6-4218-8636-A1CF964B645F}">
      <dsp:nvSpPr>
        <dsp:cNvPr id="0" name=""/>
        <dsp:cNvSpPr/>
      </dsp:nvSpPr>
      <dsp:spPr>
        <a:xfrm>
          <a:off x="743172" y="1129769"/>
          <a:ext cx="3428195" cy="47901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606995" rIns="256032" bIns="256032"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rPr>
            <a:t>Provide University support in perpetuity- </a:t>
          </a:r>
          <a:r>
            <a:rPr lang="en-US" sz="2800" i="1" kern="1200" dirty="0">
              <a:solidFill>
                <a:schemeClr val="tx1"/>
              </a:solidFill>
            </a:rPr>
            <a:t>like an investment account</a:t>
          </a:r>
        </a:p>
        <a:p>
          <a:pPr marL="285750" lvl="1" indent="-285750" algn="l" defTabSz="1244600">
            <a:lnSpc>
              <a:spcPct val="90000"/>
            </a:lnSpc>
            <a:spcBef>
              <a:spcPct val="0"/>
            </a:spcBef>
            <a:spcAft>
              <a:spcPct val="15000"/>
            </a:spcAft>
            <a:buChar char="•"/>
          </a:pPr>
          <a:r>
            <a:rPr lang="en-US" sz="2800" kern="1200" dirty="0">
              <a:solidFill>
                <a:schemeClr val="tx1"/>
              </a:solidFill>
            </a:rPr>
            <a:t>$50,000 to open a new account*</a:t>
          </a:r>
        </a:p>
        <a:p>
          <a:pPr marL="285750" lvl="1" indent="-285750" algn="l" defTabSz="1244600">
            <a:lnSpc>
              <a:spcPct val="90000"/>
            </a:lnSpc>
            <a:spcBef>
              <a:spcPct val="0"/>
            </a:spcBef>
            <a:spcAft>
              <a:spcPct val="15000"/>
            </a:spcAft>
            <a:buChar char="•"/>
          </a:pPr>
          <a:r>
            <a:rPr lang="en-US" sz="2800" kern="1200" dirty="0">
              <a:solidFill>
                <a:schemeClr val="tx1"/>
              </a:solidFill>
            </a:rPr>
            <a:t>Annual foundation fee</a:t>
          </a:r>
        </a:p>
      </dsp:txBody>
      <dsp:txXfrm>
        <a:off x="743172" y="1129769"/>
        <a:ext cx="3428195" cy="4790101"/>
      </dsp:txXfrm>
    </dsp:sp>
    <dsp:sp modelId="{775C12A2-5DD3-472C-B02B-BE998F8561A8}">
      <dsp:nvSpPr>
        <dsp:cNvPr id="0" name=""/>
        <dsp:cNvSpPr/>
      </dsp:nvSpPr>
      <dsp:spPr>
        <a:xfrm>
          <a:off x="54926" y="221284"/>
          <a:ext cx="1376492" cy="137649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49B2B-DD36-4CC6-86CE-16608CFEDCA0}">
      <dsp:nvSpPr>
        <dsp:cNvPr id="0" name=""/>
        <dsp:cNvSpPr/>
      </dsp:nvSpPr>
      <dsp:spPr>
        <a:xfrm rot="16200000">
          <a:off x="2989437" y="3180697"/>
          <a:ext cx="4790101" cy="68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06995" bIns="0" numCol="1" spcCol="1270" anchor="t" anchorCtr="0">
          <a:noAutofit/>
        </a:bodyPr>
        <a:lstStyle/>
        <a:p>
          <a:pPr marL="0" lvl="0" indent="0" algn="r" defTabSz="2178050">
            <a:lnSpc>
              <a:spcPct val="90000"/>
            </a:lnSpc>
            <a:spcBef>
              <a:spcPct val="0"/>
            </a:spcBef>
            <a:spcAft>
              <a:spcPct val="35000"/>
            </a:spcAft>
            <a:buNone/>
          </a:pPr>
          <a:r>
            <a:rPr lang="en-US" sz="4900" kern="1200" dirty="0"/>
            <a:t>Non-Endowed</a:t>
          </a:r>
        </a:p>
      </dsp:txBody>
      <dsp:txXfrm>
        <a:off x="2989437" y="3180697"/>
        <a:ext cx="4790101" cy="688246"/>
      </dsp:txXfrm>
    </dsp:sp>
    <dsp:sp modelId="{23A03513-E1F8-4416-81ED-79BE8ADA0C75}">
      <dsp:nvSpPr>
        <dsp:cNvPr id="0" name=""/>
        <dsp:cNvSpPr/>
      </dsp:nvSpPr>
      <dsp:spPr>
        <a:xfrm>
          <a:off x="5728611" y="1129769"/>
          <a:ext cx="3428195" cy="47901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606995" rIns="256032" bIns="256032"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rPr>
            <a:t>Money is fully spendable – </a:t>
          </a:r>
          <a:r>
            <a:rPr lang="en-US" sz="2800" i="1" kern="1200" dirty="0">
              <a:solidFill>
                <a:schemeClr val="tx1"/>
              </a:solidFill>
            </a:rPr>
            <a:t>like a checking account</a:t>
          </a:r>
        </a:p>
        <a:p>
          <a:pPr marL="285750" lvl="1" indent="-285750" algn="l" defTabSz="1244600">
            <a:lnSpc>
              <a:spcPct val="90000"/>
            </a:lnSpc>
            <a:spcBef>
              <a:spcPct val="0"/>
            </a:spcBef>
            <a:spcAft>
              <a:spcPct val="15000"/>
            </a:spcAft>
            <a:buChar char="•"/>
          </a:pPr>
          <a:r>
            <a:rPr lang="en-US" sz="2800" kern="1200" dirty="0">
              <a:solidFill>
                <a:schemeClr val="tx1"/>
              </a:solidFill>
            </a:rPr>
            <a:t>$2,000 to open a new account*</a:t>
          </a:r>
        </a:p>
        <a:p>
          <a:pPr marL="285750" lvl="1" indent="-285750" algn="l" defTabSz="1244600">
            <a:lnSpc>
              <a:spcPct val="90000"/>
            </a:lnSpc>
            <a:spcBef>
              <a:spcPct val="0"/>
            </a:spcBef>
            <a:spcAft>
              <a:spcPct val="15000"/>
            </a:spcAft>
            <a:buChar char="•"/>
          </a:pPr>
          <a:r>
            <a:rPr lang="en-US" sz="2800" kern="1200" dirty="0">
              <a:solidFill>
                <a:schemeClr val="tx1"/>
              </a:solidFill>
            </a:rPr>
            <a:t>One-time foundation fee</a:t>
          </a:r>
        </a:p>
      </dsp:txBody>
      <dsp:txXfrm>
        <a:off x="5728611" y="1129769"/>
        <a:ext cx="3428195" cy="4790101"/>
      </dsp:txXfrm>
    </dsp:sp>
    <dsp:sp modelId="{4814FE6C-E5D3-4CD6-A16B-9B4FC0C667A9}">
      <dsp:nvSpPr>
        <dsp:cNvPr id="0" name=""/>
        <dsp:cNvSpPr/>
      </dsp:nvSpPr>
      <dsp:spPr>
        <a:xfrm>
          <a:off x="5040365" y="221284"/>
          <a:ext cx="1376492" cy="137649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2F1ED-BB64-4734-95DD-3FE83A1FFB34}">
      <dsp:nvSpPr>
        <dsp:cNvPr id="0" name=""/>
        <dsp:cNvSpPr/>
      </dsp:nvSpPr>
      <dsp:spPr>
        <a:xfrm>
          <a:off x="4431" y="2001499"/>
          <a:ext cx="2664528" cy="10026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Endowed or non-endowed fund?</a:t>
          </a:r>
        </a:p>
      </dsp:txBody>
      <dsp:txXfrm>
        <a:off x="4431" y="2001499"/>
        <a:ext cx="2664528" cy="1002671"/>
      </dsp:txXfrm>
    </dsp:sp>
    <dsp:sp modelId="{8DBA4CFD-3067-4C0B-8B80-AEEB2F580FDB}">
      <dsp:nvSpPr>
        <dsp:cNvPr id="0" name=""/>
        <dsp:cNvSpPr/>
      </dsp:nvSpPr>
      <dsp:spPr>
        <a:xfrm>
          <a:off x="4431" y="3004171"/>
          <a:ext cx="2664528" cy="22697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Support in perpetuity, or fully spendable?</a:t>
          </a:r>
        </a:p>
        <a:p>
          <a:pPr marL="228600" lvl="1" indent="-228600" algn="l" defTabSz="889000">
            <a:lnSpc>
              <a:spcPct val="90000"/>
            </a:lnSpc>
            <a:spcBef>
              <a:spcPct val="0"/>
            </a:spcBef>
            <a:spcAft>
              <a:spcPct val="15000"/>
            </a:spcAft>
            <a:buChar char="•"/>
          </a:pPr>
          <a:r>
            <a:rPr lang="en-US" sz="2000" kern="1200" dirty="0"/>
            <a:t>$50,000 minimum vs $2,000 minimum*</a:t>
          </a:r>
        </a:p>
      </dsp:txBody>
      <dsp:txXfrm>
        <a:off x="4431" y="3004171"/>
        <a:ext cx="2664528" cy="2269771"/>
      </dsp:txXfrm>
    </dsp:sp>
    <dsp:sp modelId="{1D844447-9CF4-474E-841D-D6D6A6395D00}">
      <dsp:nvSpPr>
        <dsp:cNvPr id="0" name=""/>
        <dsp:cNvSpPr/>
      </dsp:nvSpPr>
      <dsp:spPr>
        <a:xfrm>
          <a:off x="3041993" y="2001499"/>
          <a:ext cx="2664528" cy="10026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Named Fund?</a:t>
          </a:r>
          <a:r>
            <a:rPr lang="en-US" sz="2000" kern="1200" dirty="0">
              <a:solidFill>
                <a:schemeClr val="tx1"/>
              </a:solidFill>
            </a:rPr>
            <a:t> (Professorship, Program, Scholarship)</a:t>
          </a:r>
        </a:p>
      </dsp:txBody>
      <dsp:txXfrm>
        <a:off x="3041993" y="2001499"/>
        <a:ext cx="2664528" cy="1002671"/>
      </dsp:txXfrm>
    </dsp:sp>
    <dsp:sp modelId="{3F37393C-E1BC-49F5-B6E2-4EB26D1C1BE6}">
      <dsp:nvSpPr>
        <dsp:cNvPr id="0" name=""/>
        <dsp:cNvSpPr/>
      </dsp:nvSpPr>
      <dsp:spPr>
        <a:xfrm>
          <a:off x="3041993" y="3004171"/>
          <a:ext cx="2664528" cy="22697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Does it meet the minimum funding requirement?</a:t>
          </a:r>
        </a:p>
        <a:p>
          <a:pPr marL="228600" lvl="1" indent="-228600" algn="l" defTabSz="889000">
            <a:lnSpc>
              <a:spcPct val="90000"/>
            </a:lnSpc>
            <a:spcBef>
              <a:spcPct val="0"/>
            </a:spcBef>
            <a:spcAft>
              <a:spcPct val="15000"/>
            </a:spcAft>
            <a:buChar char="•"/>
          </a:pPr>
          <a:r>
            <a:rPr lang="en-US" sz="2000" kern="1200" dirty="0"/>
            <a:t>Is it being named by the donor, or in honor/memory of donor?</a:t>
          </a:r>
        </a:p>
      </dsp:txBody>
      <dsp:txXfrm>
        <a:off x="3041993" y="3004171"/>
        <a:ext cx="2664528" cy="2269771"/>
      </dsp:txXfrm>
    </dsp:sp>
    <dsp:sp modelId="{870C9AD7-CAB1-483C-A179-591C8831C08D}">
      <dsp:nvSpPr>
        <dsp:cNvPr id="0" name=""/>
        <dsp:cNvSpPr/>
      </dsp:nvSpPr>
      <dsp:spPr>
        <a:xfrm>
          <a:off x="6079556" y="2001499"/>
          <a:ext cx="2664528" cy="10026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Donation Secured?</a:t>
          </a:r>
        </a:p>
      </dsp:txBody>
      <dsp:txXfrm>
        <a:off x="6079556" y="2001499"/>
        <a:ext cx="2664528" cy="1002671"/>
      </dsp:txXfrm>
    </dsp:sp>
    <dsp:sp modelId="{3165B648-9252-4B0E-970C-141C95D37246}">
      <dsp:nvSpPr>
        <dsp:cNvPr id="0" name=""/>
        <dsp:cNvSpPr/>
      </dsp:nvSpPr>
      <dsp:spPr>
        <a:xfrm>
          <a:off x="6079556" y="3004171"/>
          <a:ext cx="2664528" cy="22697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Yes: who is the donor?</a:t>
          </a:r>
        </a:p>
        <a:p>
          <a:pPr marL="228600" lvl="1" indent="-228600" algn="l" defTabSz="889000">
            <a:lnSpc>
              <a:spcPct val="90000"/>
            </a:lnSpc>
            <a:spcBef>
              <a:spcPct val="0"/>
            </a:spcBef>
            <a:spcAft>
              <a:spcPct val="15000"/>
            </a:spcAft>
            <a:buChar char="•"/>
          </a:pPr>
          <a:r>
            <a:rPr lang="en-US" sz="2000" kern="1200" dirty="0"/>
            <a:t>No: how will money be raised?</a:t>
          </a:r>
        </a:p>
      </dsp:txBody>
      <dsp:txXfrm>
        <a:off x="6079556" y="3004171"/>
        <a:ext cx="2664528" cy="2269771"/>
      </dsp:txXfrm>
    </dsp:sp>
    <dsp:sp modelId="{D3F7AD94-DA2D-4172-A053-B5BD67A94C85}">
      <dsp:nvSpPr>
        <dsp:cNvPr id="0" name=""/>
        <dsp:cNvSpPr/>
      </dsp:nvSpPr>
      <dsp:spPr>
        <a:xfrm>
          <a:off x="9117119" y="2001499"/>
          <a:ext cx="2664528" cy="10026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What is the purpose of the fund?</a:t>
          </a:r>
        </a:p>
      </dsp:txBody>
      <dsp:txXfrm>
        <a:off x="9117119" y="2001499"/>
        <a:ext cx="2664528" cy="1002671"/>
      </dsp:txXfrm>
    </dsp:sp>
    <dsp:sp modelId="{DC1B5DA6-49EE-4072-8101-1133EB405951}">
      <dsp:nvSpPr>
        <dsp:cNvPr id="0" name=""/>
        <dsp:cNvSpPr/>
      </dsp:nvSpPr>
      <dsp:spPr>
        <a:xfrm>
          <a:off x="9117119" y="3004171"/>
          <a:ext cx="2664528" cy="22697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Is there already a similar fund established?</a:t>
          </a:r>
        </a:p>
        <a:p>
          <a:pPr marL="228600" lvl="1" indent="-228600" algn="l" defTabSz="889000">
            <a:lnSpc>
              <a:spcPct val="90000"/>
            </a:lnSpc>
            <a:spcBef>
              <a:spcPct val="0"/>
            </a:spcBef>
            <a:spcAft>
              <a:spcPct val="15000"/>
            </a:spcAft>
            <a:buChar char="•"/>
          </a:pPr>
          <a:r>
            <a:rPr lang="en-US" sz="2000" kern="1200" dirty="0"/>
            <a:t>How restrictive is the fund?</a:t>
          </a:r>
        </a:p>
      </dsp:txBody>
      <dsp:txXfrm>
        <a:off x="9117119" y="3004171"/>
        <a:ext cx="2664528" cy="22697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AB19-F940-49F4-900A-F3507B5F2C3C}">
      <dsp:nvSpPr>
        <dsp:cNvPr id="0" name=""/>
        <dsp:cNvSpPr/>
      </dsp:nvSpPr>
      <dsp:spPr>
        <a:xfrm>
          <a:off x="690879" y="0"/>
          <a:ext cx="7829973" cy="61411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FF7DB-A65C-458E-9088-8F79064DDEE5}">
      <dsp:nvSpPr>
        <dsp:cNvPr id="0" name=""/>
        <dsp:cNvSpPr/>
      </dsp:nvSpPr>
      <dsp:spPr>
        <a:xfrm>
          <a:off x="4048" y="1842346"/>
          <a:ext cx="1769930" cy="24564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New Fund is approved by Department Head</a:t>
          </a:r>
        </a:p>
      </dsp:txBody>
      <dsp:txXfrm>
        <a:off x="90449" y="1928747"/>
        <a:ext cx="1597128" cy="2283660"/>
      </dsp:txXfrm>
    </dsp:sp>
    <dsp:sp modelId="{65D187A8-A5F5-4A4D-B3ED-25AEE071804F}">
      <dsp:nvSpPr>
        <dsp:cNvPr id="0" name=""/>
        <dsp:cNvSpPr/>
      </dsp:nvSpPr>
      <dsp:spPr>
        <a:xfrm>
          <a:off x="1862474" y="1842346"/>
          <a:ext cx="1769930" cy="24564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Department Head to bring Fund to Laura Frye</a:t>
          </a:r>
        </a:p>
      </dsp:txBody>
      <dsp:txXfrm>
        <a:off x="1948875" y="1928747"/>
        <a:ext cx="1597128" cy="2283660"/>
      </dsp:txXfrm>
    </dsp:sp>
    <dsp:sp modelId="{F8178350-7EAA-4F8E-A755-60E4D2746C7D}">
      <dsp:nvSpPr>
        <dsp:cNvPr id="0" name=""/>
        <dsp:cNvSpPr/>
      </dsp:nvSpPr>
      <dsp:spPr>
        <a:xfrm>
          <a:off x="3720901" y="1842346"/>
          <a:ext cx="1769930" cy="24564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Laura to complete Foundation’s New Fund Form</a:t>
          </a:r>
        </a:p>
      </dsp:txBody>
      <dsp:txXfrm>
        <a:off x="3807302" y="1928747"/>
        <a:ext cx="1597128" cy="2283660"/>
      </dsp:txXfrm>
    </dsp:sp>
    <dsp:sp modelId="{6775BAC5-6766-44CE-B7E8-D18290365E3F}">
      <dsp:nvSpPr>
        <dsp:cNvPr id="0" name=""/>
        <dsp:cNvSpPr/>
      </dsp:nvSpPr>
      <dsp:spPr>
        <a:xfrm>
          <a:off x="5579328" y="1842346"/>
          <a:ext cx="1769930" cy="24564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Fund approved by Dean Fitzgerald</a:t>
          </a:r>
        </a:p>
      </dsp:txBody>
      <dsp:txXfrm>
        <a:off x="5665729" y="1928747"/>
        <a:ext cx="1597128" cy="2283660"/>
      </dsp:txXfrm>
    </dsp:sp>
    <dsp:sp modelId="{C851A3BA-39AF-4D23-BC50-3ECF9E0A8C8A}">
      <dsp:nvSpPr>
        <dsp:cNvPr id="0" name=""/>
        <dsp:cNvSpPr/>
      </dsp:nvSpPr>
      <dsp:spPr>
        <a:xfrm>
          <a:off x="7437754" y="1842346"/>
          <a:ext cx="1769930" cy="24564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Fund opened</a:t>
          </a:r>
        </a:p>
      </dsp:txBody>
      <dsp:txXfrm>
        <a:off x="7524155" y="1928747"/>
        <a:ext cx="1597128" cy="228366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CF1B3E-E872-3B42-BDEB-FAF85AAB60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9BAC68-B2AE-744F-B9F1-B904D31E0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98B9C-9665-5545-B31E-3D3724B8E698}" type="datetimeFigureOut">
              <a:rPr lang="en-US" smtClean="0"/>
              <a:t>3/6/2025</a:t>
            </a:fld>
            <a:endParaRPr lang="en-US"/>
          </a:p>
        </p:txBody>
      </p:sp>
      <p:sp>
        <p:nvSpPr>
          <p:cNvPr id="4" name="Footer Placeholder 3">
            <a:extLst>
              <a:ext uri="{FF2B5EF4-FFF2-40B4-BE49-F238E27FC236}">
                <a16:creationId xmlns:a16="http://schemas.microsoft.com/office/drawing/2014/main" id="{3C79859E-B50B-0244-B024-F303B664D8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700A72-E578-4649-987F-BF7A422EE0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706FAD-C19F-FB45-9FB9-FD42328B42FB}" type="slidenum">
              <a:rPr lang="en-US" smtClean="0"/>
              <a:t>‹#›</a:t>
            </a:fld>
            <a:endParaRPr lang="en-US"/>
          </a:p>
        </p:txBody>
      </p:sp>
    </p:spTree>
    <p:extLst>
      <p:ext uri="{BB962C8B-B14F-4D97-AF65-F5344CB8AC3E}">
        <p14:creationId xmlns:p14="http://schemas.microsoft.com/office/powerpoint/2010/main" val="2348887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3495B-1830-BB48-BE17-71B7328218A5}"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E5A15-ADC7-574C-A1AF-2A1DE20C4228}" type="slidenum">
              <a:rPr lang="en-US" smtClean="0"/>
              <a:t>‹#›</a:t>
            </a:fld>
            <a:endParaRPr lang="en-US"/>
          </a:p>
        </p:txBody>
      </p:sp>
    </p:spTree>
    <p:extLst>
      <p:ext uri="{BB962C8B-B14F-4D97-AF65-F5344CB8AC3E}">
        <p14:creationId xmlns:p14="http://schemas.microsoft.com/office/powerpoint/2010/main" val="816277186"/>
      </p:ext>
    </p:extLst>
  </p:cSld>
  <p:clrMap bg1="lt1" tx1="dk1" bg2="lt2" tx2="dk2" accent1="accent1" accent2="accent2" accent3="accent3" accent4="accent4" accent5="accent5" accent6="accent6" hlink="hlink" folHlink="folHlink"/>
  <p:notesStyle>
    <a:lvl1pPr marL="0" algn="l" defTabSz="914187" rtl="0" eaLnBrk="1" latinLnBrk="0" hangingPunct="1">
      <a:defRPr sz="1200" kern="1200">
        <a:solidFill>
          <a:schemeClr val="tx1"/>
        </a:solidFill>
        <a:latin typeface="+mn-lt"/>
        <a:ea typeface="+mn-ea"/>
        <a:cs typeface="+mn-cs"/>
      </a:defRPr>
    </a:lvl1pPr>
    <a:lvl2pPr marL="457093" algn="l" defTabSz="914187" rtl="0" eaLnBrk="1" latinLnBrk="0" hangingPunct="1">
      <a:defRPr sz="1200" kern="1200">
        <a:solidFill>
          <a:schemeClr val="tx1"/>
        </a:solidFill>
        <a:latin typeface="+mn-lt"/>
        <a:ea typeface="+mn-ea"/>
        <a:cs typeface="+mn-cs"/>
      </a:defRPr>
    </a:lvl2pPr>
    <a:lvl3pPr marL="914187" algn="l" defTabSz="914187" rtl="0" eaLnBrk="1" latinLnBrk="0" hangingPunct="1">
      <a:defRPr sz="1200" kern="1200">
        <a:solidFill>
          <a:schemeClr val="tx1"/>
        </a:solidFill>
        <a:latin typeface="+mn-lt"/>
        <a:ea typeface="+mn-ea"/>
        <a:cs typeface="+mn-cs"/>
      </a:defRPr>
    </a:lvl3pPr>
    <a:lvl4pPr marL="1371279" algn="l" defTabSz="914187" rtl="0" eaLnBrk="1" latinLnBrk="0" hangingPunct="1">
      <a:defRPr sz="1200" kern="1200">
        <a:solidFill>
          <a:schemeClr val="tx1"/>
        </a:solidFill>
        <a:latin typeface="+mn-lt"/>
        <a:ea typeface="+mn-ea"/>
        <a:cs typeface="+mn-cs"/>
      </a:defRPr>
    </a:lvl4pPr>
    <a:lvl5pPr marL="1828372" algn="l" defTabSz="914187" rtl="0" eaLnBrk="1" latinLnBrk="0" hangingPunct="1">
      <a:defRPr sz="1200" kern="1200">
        <a:solidFill>
          <a:schemeClr val="tx1"/>
        </a:solidFill>
        <a:latin typeface="+mn-lt"/>
        <a:ea typeface="+mn-ea"/>
        <a:cs typeface="+mn-cs"/>
      </a:defRPr>
    </a:lvl5pPr>
    <a:lvl6pPr marL="2285465" algn="l" defTabSz="914187" rtl="0" eaLnBrk="1" latinLnBrk="0" hangingPunct="1">
      <a:defRPr sz="1200" kern="1200">
        <a:solidFill>
          <a:schemeClr val="tx1"/>
        </a:solidFill>
        <a:latin typeface="+mn-lt"/>
        <a:ea typeface="+mn-ea"/>
        <a:cs typeface="+mn-cs"/>
      </a:defRPr>
    </a:lvl6pPr>
    <a:lvl7pPr marL="2742560" algn="l" defTabSz="914187" rtl="0" eaLnBrk="1" latinLnBrk="0" hangingPunct="1">
      <a:defRPr sz="1200" kern="1200">
        <a:solidFill>
          <a:schemeClr val="tx1"/>
        </a:solidFill>
        <a:latin typeface="+mn-lt"/>
        <a:ea typeface="+mn-ea"/>
        <a:cs typeface="+mn-cs"/>
      </a:defRPr>
    </a:lvl7pPr>
    <a:lvl8pPr marL="3199651" algn="l" defTabSz="914187" rtl="0" eaLnBrk="1" latinLnBrk="0" hangingPunct="1">
      <a:defRPr sz="1200" kern="1200">
        <a:solidFill>
          <a:schemeClr val="tx1"/>
        </a:solidFill>
        <a:latin typeface="+mn-lt"/>
        <a:ea typeface="+mn-ea"/>
        <a:cs typeface="+mn-cs"/>
      </a:defRPr>
    </a:lvl8pPr>
    <a:lvl9pPr marL="3656744" algn="l" defTabSz="9141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5A15-ADC7-574C-A1AF-2A1DE20C4228}" type="slidenum">
              <a:rPr lang="en-US" smtClean="0"/>
              <a:t>9</a:t>
            </a:fld>
            <a:endParaRPr lang="en-US"/>
          </a:p>
        </p:txBody>
      </p:sp>
    </p:spTree>
    <p:extLst>
      <p:ext uri="{BB962C8B-B14F-4D97-AF65-F5344CB8AC3E}">
        <p14:creationId xmlns:p14="http://schemas.microsoft.com/office/powerpoint/2010/main" val="4160996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0 Cover 3">
    <p:bg>
      <p:bgRef idx="1001">
        <a:schemeClr val="bg1"/>
      </p:bgRef>
    </p:bg>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B184FE5E-EADB-8B4A-8AD1-C8B6D04CDFE5}"/>
              </a:ext>
            </a:extLst>
          </p:cNvPr>
          <p:cNvSpPr>
            <a:spLocks noGrp="1"/>
          </p:cNvSpPr>
          <p:nvPr>
            <p:ph type="title" hasCustomPrompt="1"/>
          </p:nvPr>
        </p:nvSpPr>
        <p:spPr>
          <a:xfrm>
            <a:off x="230397" y="3537203"/>
            <a:ext cx="9355037" cy="1534487"/>
          </a:xfrm>
          <a:prstGeom prst="rect">
            <a:avLst/>
          </a:prstGeom>
        </p:spPr>
        <p:txBody>
          <a:bodyPr anchor="t">
            <a:noAutofit/>
          </a:bodyPr>
          <a:lstStyle>
            <a:lvl1pPr>
              <a:lnSpc>
                <a:spcPts val="7000"/>
              </a:lnSpc>
              <a:defRPr sz="8000" b="0" i="0">
                <a:solidFill>
                  <a:schemeClr val="bg1"/>
                </a:solidFill>
                <a:latin typeface="Franklin Gothic Heavy" panose="020B0603020102020204" pitchFamily="34" charset="0"/>
                <a:cs typeface="Gotham Bold" pitchFamily="2" charset="0"/>
              </a:defRPr>
            </a:lvl1pPr>
          </a:lstStyle>
          <a:p>
            <a:r>
              <a:rPr lang="en-US"/>
              <a:t>PROJECT TITLE </a:t>
            </a:r>
            <a:br>
              <a:rPr lang="en-US"/>
            </a:br>
            <a:r>
              <a:rPr lang="en-US"/>
              <a:t>TWO LINES</a:t>
            </a:r>
          </a:p>
        </p:txBody>
      </p:sp>
      <p:sp>
        <p:nvSpPr>
          <p:cNvPr id="26" name="Text Placeholder 8">
            <a:extLst>
              <a:ext uri="{FF2B5EF4-FFF2-40B4-BE49-F238E27FC236}">
                <a16:creationId xmlns:a16="http://schemas.microsoft.com/office/drawing/2014/main" id="{991892C7-D293-8E4A-97BE-697F3CFED8EF}"/>
              </a:ext>
            </a:extLst>
          </p:cNvPr>
          <p:cNvSpPr>
            <a:spLocks noGrp="1"/>
          </p:cNvSpPr>
          <p:nvPr>
            <p:ph type="body" sz="quarter" idx="11" hasCustomPrompt="1"/>
          </p:nvPr>
        </p:nvSpPr>
        <p:spPr>
          <a:xfrm>
            <a:off x="247882" y="2976761"/>
            <a:ext cx="2332841" cy="274638"/>
          </a:xfrm>
          <a:prstGeom prst="rect">
            <a:avLst/>
          </a:prstGeom>
        </p:spPr>
        <p:txBody>
          <a:bodyPr>
            <a:noAutofit/>
          </a:bodyPr>
          <a:lstStyle>
            <a:lvl1pPr marL="0" indent="0">
              <a:buNone/>
              <a:defRPr sz="1600" b="0" i="0" u="none" baseline="0">
                <a:solidFill>
                  <a:schemeClr val="bg1"/>
                </a:solidFill>
                <a:uFill>
                  <a:solidFill>
                    <a:schemeClr val="accent1"/>
                  </a:solidFill>
                </a:uFill>
                <a:latin typeface="Gotham Book" pitchFamily="2" charset="0"/>
                <a:cs typeface="Gotham Book" pitchFamily="2" charset="0"/>
              </a:defRPr>
            </a:lvl1pPr>
            <a:lvl2pPr marL="502932" indent="0">
              <a:buNone/>
              <a:defRPr sz="1800"/>
            </a:lvl2pPr>
            <a:lvl3pPr marL="1005865" indent="0">
              <a:buNone/>
              <a:defRPr sz="1800"/>
            </a:lvl3pPr>
            <a:lvl4pPr marL="1508796" indent="0">
              <a:buNone/>
              <a:defRPr sz="1800"/>
            </a:lvl4pPr>
            <a:lvl5pPr marL="2011728" indent="0">
              <a:buNone/>
              <a:defRPr sz="1800"/>
            </a:lvl5pPr>
          </a:lstStyle>
          <a:p>
            <a:pPr lvl="0"/>
            <a:r>
              <a:rPr lang="en-US"/>
              <a:t>October 1, 2019</a:t>
            </a:r>
          </a:p>
        </p:txBody>
      </p:sp>
      <p:pic>
        <p:nvPicPr>
          <p:cNvPr id="8" name="Picture 7" descr="A blue background with black text&#10;&#10;Description automatically generated">
            <a:extLst>
              <a:ext uri="{FF2B5EF4-FFF2-40B4-BE49-F238E27FC236}">
                <a16:creationId xmlns:a16="http://schemas.microsoft.com/office/drawing/2014/main" id="{EDC1C41E-08EB-20CE-BA8C-7EEE738B0723}"/>
              </a:ext>
            </a:extLst>
          </p:cNvPr>
          <p:cNvPicPr>
            <a:picLocks noChangeAspect="1"/>
          </p:cNvPicPr>
          <p:nvPr userDrawn="1"/>
        </p:nvPicPr>
        <p:blipFill>
          <a:blip r:embed="rId2"/>
          <a:stretch>
            <a:fillRect/>
          </a:stretch>
        </p:blipFill>
        <p:spPr>
          <a:xfrm>
            <a:off x="10053743" y="0"/>
            <a:ext cx="3763857" cy="7772400"/>
          </a:xfrm>
          <a:prstGeom prst="rect">
            <a:avLst/>
          </a:prstGeom>
        </p:spPr>
      </p:pic>
      <p:sp>
        <p:nvSpPr>
          <p:cNvPr id="9" name="Rectangle 8">
            <a:extLst>
              <a:ext uri="{FF2B5EF4-FFF2-40B4-BE49-F238E27FC236}">
                <a16:creationId xmlns:a16="http://schemas.microsoft.com/office/drawing/2014/main" id="{A15A7624-748C-D677-BBED-795C44629336}"/>
              </a:ext>
            </a:extLst>
          </p:cNvPr>
          <p:cNvSpPr/>
          <p:nvPr userDrawn="1"/>
        </p:nvSpPr>
        <p:spPr>
          <a:xfrm>
            <a:off x="0" y="0"/>
            <a:ext cx="10053743"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spTree>
    <p:extLst>
      <p:ext uri="{BB962C8B-B14F-4D97-AF65-F5344CB8AC3E}">
        <p14:creationId xmlns:p14="http://schemas.microsoft.com/office/powerpoint/2010/main" val="18916726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0 General — 4 col">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7" y="2221096"/>
            <a:ext cx="3118043"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76997" y="2667536"/>
            <a:ext cx="3118043"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FDD3C289-E0D6-E64C-A17F-B5FB35FA6D71}"/>
              </a:ext>
            </a:extLst>
          </p:cNvPr>
          <p:cNvSpPr>
            <a:spLocks noGrp="1"/>
          </p:cNvSpPr>
          <p:nvPr>
            <p:ph type="body" sz="quarter" idx="43" hasCustomPrompt="1"/>
          </p:nvPr>
        </p:nvSpPr>
        <p:spPr>
          <a:xfrm>
            <a:off x="3648517" y="2221096"/>
            <a:ext cx="3118043"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16" name="Text Placeholder 27">
            <a:extLst>
              <a:ext uri="{FF2B5EF4-FFF2-40B4-BE49-F238E27FC236}">
                <a16:creationId xmlns:a16="http://schemas.microsoft.com/office/drawing/2014/main" id="{919F4027-0E13-0241-897F-666E7C8D1816}"/>
              </a:ext>
            </a:extLst>
          </p:cNvPr>
          <p:cNvSpPr>
            <a:spLocks noGrp="1"/>
          </p:cNvSpPr>
          <p:nvPr>
            <p:ph type="body" sz="quarter" idx="44" hasCustomPrompt="1"/>
          </p:nvPr>
        </p:nvSpPr>
        <p:spPr>
          <a:xfrm>
            <a:off x="3648517" y="2667536"/>
            <a:ext cx="3118043"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17" name="Text Placeholder 27">
            <a:extLst>
              <a:ext uri="{FF2B5EF4-FFF2-40B4-BE49-F238E27FC236}">
                <a16:creationId xmlns:a16="http://schemas.microsoft.com/office/drawing/2014/main" id="{DB8A49FA-23E4-DB4F-BCC9-9537BEA605B6}"/>
              </a:ext>
            </a:extLst>
          </p:cNvPr>
          <p:cNvSpPr>
            <a:spLocks noGrp="1"/>
          </p:cNvSpPr>
          <p:nvPr>
            <p:ph type="body" sz="quarter" idx="45" hasCustomPrompt="1"/>
          </p:nvPr>
        </p:nvSpPr>
        <p:spPr>
          <a:xfrm>
            <a:off x="6920037" y="2221096"/>
            <a:ext cx="3118043"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19" name="Text Placeholder 27">
            <a:extLst>
              <a:ext uri="{FF2B5EF4-FFF2-40B4-BE49-F238E27FC236}">
                <a16:creationId xmlns:a16="http://schemas.microsoft.com/office/drawing/2014/main" id="{EDD98FD8-A20E-514B-A982-5958415674F7}"/>
              </a:ext>
            </a:extLst>
          </p:cNvPr>
          <p:cNvSpPr>
            <a:spLocks noGrp="1"/>
          </p:cNvSpPr>
          <p:nvPr>
            <p:ph type="body" sz="quarter" idx="46" hasCustomPrompt="1"/>
          </p:nvPr>
        </p:nvSpPr>
        <p:spPr>
          <a:xfrm>
            <a:off x="6920037" y="2667536"/>
            <a:ext cx="3118043"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30" name="Text Placeholder 27">
            <a:extLst>
              <a:ext uri="{FF2B5EF4-FFF2-40B4-BE49-F238E27FC236}">
                <a16:creationId xmlns:a16="http://schemas.microsoft.com/office/drawing/2014/main" id="{9F212FCD-61D8-5A48-8E46-51350ABFE87E}"/>
              </a:ext>
            </a:extLst>
          </p:cNvPr>
          <p:cNvSpPr>
            <a:spLocks noGrp="1"/>
          </p:cNvSpPr>
          <p:nvPr>
            <p:ph type="body" sz="quarter" idx="47" hasCustomPrompt="1"/>
          </p:nvPr>
        </p:nvSpPr>
        <p:spPr>
          <a:xfrm>
            <a:off x="10191557" y="2221096"/>
            <a:ext cx="3118043"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31" name="Text Placeholder 27">
            <a:extLst>
              <a:ext uri="{FF2B5EF4-FFF2-40B4-BE49-F238E27FC236}">
                <a16:creationId xmlns:a16="http://schemas.microsoft.com/office/drawing/2014/main" id="{CDA6EF21-DED4-A042-BF51-8387669B70B9}"/>
              </a:ext>
            </a:extLst>
          </p:cNvPr>
          <p:cNvSpPr>
            <a:spLocks noGrp="1"/>
          </p:cNvSpPr>
          <p:nvPr>
            <p:ph type="body" sz="quarter" idx="48" hasCustomPrompt="1"/>
          </p:nvPr>
        </p:nvSpPr>
        <p:spPr>
          <a:xfrm>
            <a:off x="10191557" y="2667536"/>
            <a:ext cx="3118043"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2" name="Title 1">
            <a:extLst>
              <a:ext uri="{FF2B5EF4-FFF2-40B4-BE49-F238E27FC236}">
                <a16:creationId xmlns:a16="http://schemas.microsoft.com/office/drawing/2014/main" id="{F77B8804-FD54-C642-AE4F-427BF8F8E49C}"/>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FEC06084-52D9-A242-D859-5F1A9CB493DF}"/>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965124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0 General — 1 col + big quote">
    <p:spTree>
      <p:nvGrpSpPr>
        <p:cNvPr id="1" name=""/>
        <p:cNvGrpSpPr/>
        <p:nvPr/>
      </p:nvGrpSpPr>
      <p:grpSpPr>
        <a:xfrm>
          <a:off x="0" y="0"/>
          <a:ext cx="0" cy="0"/>
          <a:chOff x="0" y="0"/>
          <a:chExt cx="0" cy="0"/>
        </a:xfrm>
      </p:grpSpPr>
      <p:sp>
        <p:nvSpPr>
          <p:cNvPr id="9" name="Text Placeholder 27">
            <a:extLst>
              <a:ext uri="{FF2B5EF4-FFF2-40B4-BE49-F238E27FC236}">
                <a16:creationId xmlns:a16="http://schemas.microsoft.com/office/drawing/2014/main" id="{8F1CCD6F-4D95-4C48-9C7B-E94C0B325854}"/>
              </a:ext>
            </a:extLst>
          </p:cNvPr>
          <p:cNvSpPr>
            <a:spLocks noGrp="1"/>
          </p:cNvSpPr>
          <p:nvPr>
            <p:ph type="body" sz="quarter" idx="14" hasCustomPrompt="1"/>
          </p:nvPr>
        </p:nvSpPr>
        <p:spPr>
          <a:xfrm>
            <a:off x="376998" y="2221096"/>
            <a:ext cx="6440362"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10" name="Straight Connector 9">
            <a:extLst>
              <a:ext uri="{FF2B5EF4-FFF2-40B4-BE49-F238E27FC236}">
                <a16:creationId xmlns:a16="http://schemas.microsoft.com/office/drawing/2014/main" id="{85ED5878-C2BD-1B49-818A-9E20E320BF82}"/>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7">
            <a:extLst>
              <a:ext uri="{FF2B5EF4-FFF2-40B4-BE49-F238E27FC236}">
                <a16:creationId xmlns:a16="http://schemas.microsoft.com/office/drawing/2014/main" id="{4C12B103-7DF6-FF43-8EFE-114A5CDC6045}"/>
              </a:ext>
            </a:extLst>
          </p:cNvPr>
          <p:cNvSpPr>
            <a:spLocks noGrp="1"/>
          </p:cNvSpPr>
          <p:nvPr>
            <p:ph type="body" sz="quarter" idx="15" hasCustomPrompt="1"/>
          </p:nvPr>
        </p:nvSpPr>
        <p:spPr>
          <a:xfrm>
            <a:off x="376998" y="2667536"/>
            <a:ext cx="6440362"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a:t>
            </a:r>
            <a:r>
              <a:rPr lang="en-US" err="1"/>
              <a:t>Donec</a:t>
            </a:r>
            <a:r>
              <a:rPr lang="en-US"/>
              <a:t>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3451DB-5081-1576-69CA-45481750A068}"/>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
        <p:nvSpPr>
          <p:cNvPr id="17" name="Title 1">
            <a:extLst>
              <a:ext uri="{FF2B5EF4-FFF2-40B4-BE49-F238E27FC236}">
                <a16:creationId xmlns:a16="http://schemas.microsoft.com/office/drawing/2014/main" id="{0F971484-065E-D04B-847D-F10979B02860}"/>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Tree>
    <p:extLst>
      <p:ext uri="{BB962C8B-B14F-4D97-AF65-F5344CB8AC3E}">
        <p14:creationId xmlns:p14="http://schemas.microsoft.com/office/powerpoint/2010/main" val="3716647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0 General — big imag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BD0779A5-6030-AF47-BFE7-733B9675CB88}"/>
              </a:ext>
            </a:extLst>
          </p:cNvPr>
          <p:cNvSpPr>
            <a:spLocks noGrp="1"/>
          </p:cNvSpPr>
          <p:nvPr>
            <p:ph type="pic" sz="quarter" idx="20"/>
          </p:nvPr>
        </p:nvSpPr>
        <p:spPr>
          <a:xfrm>
            <a:off x="469900" y="1181100"/>
            <a:ext cx="12839700" cy="5524500"/>
          </a:xfrm>
          <a:prstGeom prst="rect">
            <a:avLst/>
          </a:prstGeom>
        </p:spPr>
        <p:txBody>
          <a:bodyPr/>
          <a:lstStyle/>
          <a:p>
            <a:endParaRPr lang="en-US"/>
          </a:p>
        </p:txBody>
      </p:sp>
      <p:cxnSp>
        <p:nvCxnSpPr>
          <p:cNvPr id="25" name="Straight Connector 24">
            <a:extLst>
              <a:ext uri="{FF2B5EF4-FFF2-40B4-BE49-F238E27FC236}">
                <a16:creationId xmlns:a16="http://schemas.microsoft.com/office/drawing/2014/main" id="{A6CB2A4D-5E37-E24A-9862-C05DAB23D26A}"/>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C7927D29-FDE7-BA09-C6BF-E6E542A521D7}"/>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284383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0 General — Blank">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2B15525-0F5F-7E43-812A-86F35D3CD495}"/>
              </a:ext>
            </a:extLst>
          </p:cNvPr>
          <p:cNvCxnSpPr>
            <a:cxnSpLocks/>
          </p:cNvCxnSpPr>
          <p:nvPr userDrawn="1"/>
        </p:nvCxnSpPr>
        <p:spPr>
          <a:xfrm>
            <a:off x="469900" y="587828"/>
            <a:ext cx="12839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C1525E9C-C9B9-95B0-1D81-2302B94DA225}"/>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2385993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0 General — Blank no typ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1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0 General — big quote +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381692" y="1158783"/>
            <a:ext cx="6415348" cy="3321771"/>
          </a:xfrm>
          <a:prstGeom prst="rect">
            <a:avLst/>
          </a:prstGeom>
        </p:spPr>
        <p:txBody>
          <a:bodyPr>
            <a:normAutofit/>
          </a:bodyPr>
          <a:lstStyle>
            <a:lvl1pPr>
              <a:defRPr sz="4400" b="1" i="0">
                <a:latin typeface="Franklin Gothic Heavy" panose="020B0603020102020204" pitchFamily="34" charset="0"/>
              </a:defRPr>
            </a:lvl1pPr>
          </a:lstStyle>
          <a:p>
            <a:r>
              <a:rPr lang="en-US"/>
              <a:t>This is a big quote. Probably 4-5 lines of </a:t>
            </a:r>
            <a:br>
              <a:rPr lang="en-US"/>
            </a:br>
            <a:r>
              <a:rPr lang="en-US"/>
              <a:t>text. Reserve this slide’s use for big impactful statements.</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Picture Placeholder 6">
            <a:extLst>
              <a:ext uri="{FF2B5EF4-FFF2-40B4-BE49-F238E27FC236}">
                <a16:creationId xmlns:a16="http://schemas.microsoft.com/office/drawing/2014/main" id="{70DD104D-F3A7-F54D-9BEB-CD1A7A13874A}"/>
              </a:ext>
            </a:extLst>
          </p:cNvPr>
          <p:cNvSpPr>
            <a:spLocks noGrp="1"/>
          </p:cNvSpPr>
          <p:nvPr>
            <p:ph type="pic" sz="quarter" idx="10" hasCustomPrompt="1"/>
          </p:nvPr>
        </p:nvSpPr>
        <p:spPr>
          <a:xfrm>
            <a:off x="7020562" y="1156154"/>
            <a:ext cx="6289038" cy="6073005"/>
          </a:xfrm>
          <a:prstGeom prst="rect">
            <a:avLst/>
          </a:prstGeom>
        </p:spPr>
        <p:txBody>
          <a:bodyPr/>
          <a:lstStyle/>
          <a:p>
            <a:r>
              <a:rPr lang="en-US"/>
              <a:t>Lifestyle Photo</a:t>
            </a:r>
          </a:p>
        </p:txBody>
      </p:sp>
      <p:sp>
        <p:nvSpPr>
          <p:cNvPr id="11" name="Text Placeholder 3">
            <a:extLst>
              <a:ext uri="{FF2B5EF4-FFF2-40B4-BE49-F238E27FC236}">
                <a16:creationId xmlns:a16="http://schemas.microsoft.com/office/drawing/2014/main" id="{E75658E5-1D73-7F42-8B64-64923CDDA183}"/>
              </a:ext>
            </a:extLst>
          </p:cNvPr>
          <p:cNvSpPr>
            <a:spLocks noGrp="1"/>
          </p:cNvSpPr>
          <p:nvPr>
            <p:ph type="body" sz="quarter" idx="44" hasCustomPrompt="1"/>
          </p:nvPr>
        </p:nvSpPr>
        <p:spPr>
          <a:xfrm>
            <a:off x="461191" y="4790857"/>
            <a:ext cx="6335849" cy="285574"/>
          </a:xfrm>
        </p:spPr>
        <p:txBody>
          <a:bodyPr>
            <a:noAutofit/>
          </a:bodyPr>
          <a:lstStyle>
            <a:lvl1pPr marL="0" indent="0">
              <a:buNone/>
              <a:defRPr sz="1800">
                <a:solidFill>
                  <a:schemeClr val="accent1"/>
                </a:solidFill>
              </a:defRPr>
            </a:lvl1pPr>
            <a:lvl2pPr marL="502944" indent="0">
              <a:buNone/>
              <a:defRPr sz="1800">
                <a:solidFill>
                  <a:schemeClr val="accent1"/>
                </a:solidFill>
              </a:defRPr>
            </a:lvl2pPr>
            <a:lvl3pPr marL="1005889" indent="0">
              <a:buNone/>
              <a:defRPr sz="1800">
                <a:solidFill>
                  <a:schemeClr val="accent1"/>
                </a:solidFill>
              </a:defRPr>
            </a:lvl3pPr>
            <a:lvl4pPr marL="1508832" indent="0">
              <a:buNone/>
              <a:defRPr sz="1800">
                <a:solidFill>
                  <a:schemeClr val="accent1"/>
                </a:solidFill>
              </a:defRPr>
            </a:lvl4pPr>
            <a:lvl5pPr marL="2011776" indent="0">
              <a:buNone/>
              <a:defRPr sz="1800">
                <a:solidFill>
                  <a:schemeClr val="accent1"/>
                </a:solidFill>
              </a:defRPr>
            </a:lvl5pPr>
          </a:lstStyle>
          <a:p>
            <a:pPr lvl="0"/>
            <a:r>
              <a:rPr lang="en-US"/>
              <a:t>— Quote Attribute / Attribution Detail</a:t>
            </a:r>
          </a:p>
        </p:txBody>
      </p:sp>
      <p:sp>
        <p:nvSpPr>
          <p:cNvPr id="2" name="Text Placeholder 4">
            <a:extLst>
              <a:ext uri="{FF2B5EF4-FFF2-40B4-BE49-F238E27FC236}">
                <a16:creationId xmlns:a16="http://schemas.microsoft.com/office/drawing/2014/main" id="{D379077B-A400-0284-0BE0-07952F7A7E54}"/>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453880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0 General — big quote light">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381691" y="1526628"/>
            <a:ext cx="12927909" cy="2231399"/>
          </a:xfrm>
          <a:prstGeom prst="rect">
            <a:avLst/>
          </a:prstGeom>
        </p:spPr>
        <p:txBody>
          <a:bodyPr>
            <a:noAutofit/>
          </a:bodyPr>
          <a:lstStyle>
            <a:lvl1pPr>
              <a:defRPr sz="4800" b="1" i="0">
                <a:latin typeface="Franklin Gothic Heavy" panose="020B0603020102020204" pitchFamily="34" charset="0"/>
              </a:defRPr>
            </a:lvl1pPr>
          </a:lstStyle>
          <a:p>
            <a:r>
              <a:rPr lang="en-US"/>
              <a:t>This is a big quote. Probably 2-3 lines of </a:t>
            </a:r>
            <a:br>
              <a:rPr lang="en-US"/>
            </a:br>
            <a:r>
              <a:rPr lang="en-US"/>
              <a:t>text — avoid doing more than that and reserve this slide’s use for big impactful statements.</a:t>
            </a:r>
          </a:p>
        </p:txBody>
      </p:sp>
      <p:sp>
        <p:nvSpPr>
          <p:cNvPr id="4" name="Text Placeholder 3">
            <a:extLst>
              <a:ext uri="{FF2B5EF4-FFF2-40B4-BE49-F238E27FC236}">
                <a16:creationId xmlns:a16="http://schemas.microsoft.com/office/drawing/2014/main" id="{6C1EF1D4-9981-5741-8E4C-2DD9E6D8AC98}"/>
              </a:ext>
            </a:extLst>
          </p:cNvPr>
          <p:cNvSpPr>
            <a:spLocks noGrp="1"/>
          </p:cNvSpPr>
          <p:nvPr>
            <p:ph type="body" sz="quarter" idx="44" hasCustomPrompt="1"/>
          </p:nvPr>
        </p:nvSpPr>
        <p:spPr>
          <a:xfrm>
            <a:off x="461191" y="4325576"/>
            <a:ext cx="6438900" cy="285574"/>
          </a:xfrm>
        </p:spPr>
        <p:txBody>
          <a:bodyPr>
            <a:noAutofit/>
          </a:bodyPr>
          <a:lstStyle>
            <a:lvl1pPr marL="0" indent="0">
              <a:buNone/>
              <a:defRPr sz="1800">
                <a:solidFill>
                  <a:schemeClr val="accent1"/>
                </a:solidFill>
              </a:defRPr>
            </a:lvl1pPr>
            <a:lvl2pPr marL="502944" indent="0">
              <a:buNone/>
              <a:defRPr sz="1800">
                <a:solidFill>
                  <a:schemeClr val="accent1"/>
                </a:solidFill>
              </a:defRPr>
            </a:lvl2pPr>
            <a:lvl3pPr marL="1005889" indent="0">
              <a:buNone/>
              <a:defRPr sz="1800">
                <a:solidFill>
                  <a:schemeClr val="accent1"/>
                </a:solidFill>
              </a:defRPr>
            </a:lvl3pPr>
            <a:lvl4pPr marL="1508832" indent="0">
              <a:buNone/>
              <a:defRPr sz="1800">
                <a:solidFill>
                  <a:schemeClr val="accent1"/>
                </a:solidFill>
              </a:defRPr>
            </a:lvl4pPr>
            <a:lvl5pPr marL="2011776" indent="0">
              <a:buNone/>
              <a:defRPr sz="1800">
                <a:solidFill>
                  <a:schemeClr val="accent1"/>
                </a:solidFill>
              </a:defRPr>
            </a:lvl5pPr>
          </a:lstStyle>
          <a:p>
            <a:pPr lvl="0"/>
            <a:r>
              <a:rPr lang="en-US"/>
              <a:t>— Quote Attribute / Attribution Detail</a:t>
            </a:r>
          </a:p>
        </p:txBody>
      </p:sp>
      <p:sp>
        <p:nvSpPr>
          <p:cNvPr id="2" name="Text Placeholder 4">
            <a:extLst>
              <a:ext uri="{FF2B5EF4-FFF2-40B4-BE49-F238E27FC236}">
                <a16:creationId xmlns:a16="http://schemas.microsoft.com/office/drawing/2014/main" id="{4A69D13E-9471-BACE-9AA1-15CC97809CCB}"/>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1365532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0 General — big quote dark">
    <p:bg>
      <p:bgPr>
        <a:solidFill>
          <a:schemeClr val="tx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817461" y="1840953"/>
            <a:ext cx="11762683" cy="2573848"/>
          </a:xfrm>
          <a:prstGeom prst="rect">
            <a:avLst/>
          </a:prstGeom>
        </p:spPr>
        <p:txBody>
          <a:bodyPr>
            <a:noAutofit/>
          </a:bodyPr>
          <a:lstStyle>
            <a:lvl1pPr>
              <a:defRPr sz="4800" b="1" i="0">
                <a:solidFill>
                  <a:schemeClr val="bg1"/>
                </a:solidFill>
                <a:latin typeface="Franklin Gothic Heavy" panose="020B0603020102020204" pitchFamily="34" charset="0"/>
              </a:defRPr>
            </a:lvl1pPr>
          </a:lstStyle>
          <a:p>
            <a:r>
              <a:rPr lang="en-US"/>
              <a:t>This is a big quote. Probably 2-3 lines of </a:t>
            </a:r>
            <a:br>
              <a:rPr lang="en-US"/>
            </a:br>
            <a:r>
              <a:rPr lang="en-US"/>
              <a:t>text — avoid doing more than that and reserve this slide’s use for big impactful statements.</a:t>
            </a:r>
          </a:p>
        </p:txBody>
      </p:sp>
      <p:sp>
        <p:nvSpPr>
          <p:cNvPr id="2" name="Text Placeholder 4">
            <a:extLst>
              <a:ext uri="{FF2B5EF4-FFF2-40B4-BE49-F238E27FC236}">
                <a16:creationId xmlns:a16="http://schemas.microsoft.com/office/drawing/2014/main" id="{E7BA9426-C253-E660-4595-3D755E42A2B9}"/>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bg1"/>
                </a:solidFill>
              </a:defRPr>
            </a:lvl1pPr>
            <a:lvl2pPr>
              <a:defRPr sz="1200"/>
            </a:lvl2pPr>
            <a:lvl3pPr>
              <a:defRPr sz="1200"/>
            </a:lvl3pPr>
            <a:lvl4pPr>
              <a:defRPr sz="1200"/>
            </a:lvl4pPr>
            <a:lvl5pPr>
              <a:defRPr sz="1200"/>
            </a:lvl5pPr>
          </a:lstStyle>
          <a:p>
            <a:pPr lvl="0"/>
            <a:r>
              <a:rPr lang="en-US"/>
              <a:t>Section</a:t>
            </a:r>
          </a:p>
        </p:txBody>
      </p:sp>
      <p:sp>
        <p:nvSpPr>
          <p:cNvPr id="3" name="Freeform 2">
            <a:extLst>
              <a:ext uri="{FF2B5EF4-FFF2-40B4-BE49-F238E27FC236}">
                <a16:creationId xmlns:a16="http://schemas.microsoft.com/office/drawing/2014/main" id="{DA0622A2-DAA5-6CCD-3507-E13C8D9AC469}"/>
              </a:ext>
            </a:extLst>
          </p:cNvPr>
          <p:cNvSpPr/>
          <p:nvPr userDrawn="1"/>
        </p:nvSpPr>
        <p:spPr>
          <a:xfrm>
            <a:off x="508000" y="1594623"/>
            <a:ext cx="611449" cy="602456"/>
          </a:xfrm>
          <a:custGeom>
            <a:avLst/>
            <a:gdLst>
              <a:gd name="connsiteX0" fmla="*/ 0 w 545432"/>
              <a:gd name="connsiteY0" fmla="*/ 537410 h 537410"/>
              <a:gd name="connsiteX1" fmla="*/ 0 w 545432"/>
              <a:gd name="connsiteY1" fmla="*/ 0 h 537410"/>
              <a:gd name="connsiteX2" fmla="*/ 545432 w 545432"/>
              <a:gd name="connsiteY2" fmla="*/ 0 h 537410"/>
            </a:gdLst>
            <a:ahLst/>
            <a:cxnLst>
              <a:cxn ang="0">
                <a:pos x="connsiteX0" y="connsiteY0"/>
              </a:cxn>
              <a:cxn ang="0">
                <a:pos x="connsiteX1" y="connsiteY1"/>
              </a:cxn>
              <a:cxn ang="0">
                <a:pos x="connsiteX2" y="connsiteY2"/>
              </a:cxn>
            </a:cxnLst>
            <a:rect l="l" t="t" r="r" b="b"/>
            <a:pathLst>
              <a:path w="545432" h="537410">
                <a:moveTo>
                  <a:pt x="0" y="537410"/>
                </a:moveTo>
                <a:lnTo>
                  <a:pt x="0" y="0"/>
                </a:lnTo>
                <a:lnTo>
                  <a:pt x="545432" y="0"/>
                </a:lnTo>
              </a:path>
            </a:pathLst>
          </a:custGeom>
          <a:no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A946FBCE-96AF-FB31-5CA3-D08834F6F1A3}"/>
              </a:ext>
            </a:extLst>
          </p:cNvPr>
          <p:cNvSpPr/>
          <p:nvPr userDrawn="1"/>
        </p:nvSpPr>
        <p:spPr>
          <a:xfrm rot="10800000">
            <a:off x="12638088" y="4910085"/>
            <a:ext cx="611449" cy="602456"/>
          </a:xfrm>
          <a:custGeom>
            <a:avLst/>
            <a:gdLst>
              <a:gd name="connsiteX0" fmla="*/ 0 w 545432"/>
              <a:gd name="connsiteY0" fmla="*/ 537410 h 537410"/>
              <a:gd name="connsiteX1" fmla="*/ 0 w 545432"/>
              <a:gd name="connsiteY1" fmla="*/ 0 h 537410"/>
              <a:gd name="connsiteX2" fmla="*/ 545432 w 545432"/>
              <a:gd name="connsiteY2" fmla="*/ 0 h 537410"/>
            </a:gdLst>
            <a:ahLst/>
            <a:cxnLst>
              <a:cxn ang="0">
                <a:pos x="connsiteX0" y="connsiteY0"/>
              </a:cxn>
              <a:cxn ang="0">
                <a:pos x="connsiteX1" y="connsiteY1"/>
              </a:cxn>
              <a:cxn ang="0">
                <a:pos x="connsiteX2" y="connsiteY2"/>
              </a:cxn>
            </a:cxnLst>
            <a:rect l="l" t="t" r="r" b="b"/>
            <a:pathLst>
              <a:path w="545432" h="537410">
                <a:moveTo>
                  <a:pt x="0" y="537410"/>
                </a:moveTo>
                <a:lnTo>
                  <a:pt x="0" y="0"/>
                </a:lnTo>
                <a:lnTo>
                  <a:pt x="545432" y="0"/>
                </a:lnTo>
              </a:path>
            </a:pathLst>
          </a:custGeom>
          <a:no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E31B1BA-CD1D-FC0B-E8C1-653E07A5535C}"/>
              </a:ext>
            </a:extLst>
          </p:cNvPr>
          <p:cNvSpPr>
            <a:spLocks noGrp="1"/>
          </p:cNvSpPr>
          <p:nvPr>
            <p:ph type="body" sz="quarter" idx="44" hasCustomPrompt="1"/>
          </p:nvPr>
        </p:nvSpPr>
        <p:spPr>
          <a:xfrm>
            <a:off x="896960" y="4910085"/>
            <a:ext cx="6438900" cy="285574"/>
          </a:xfrm>
        </p:spPr>
        <p:txBody>
          <a:bodyPr>
            <a:noAutofit/>
          </a:bodyPr>
          <a:lstStyle>
            <a:lvl1pPr marL="0" indent="0">
              <a:buNone/>
              <a:defRPr sz="1800">
                <a:solidFill>
                  <a:schemeClr val="accent1"/>
                </a:solidFill>
              </a:defRPr>
            </a:lvl1pPr>
            <a:lvl2pPr marL="502944" indent="0">
              <a:buNone/>
              <a:defRPr sz="1800">
                <a:solidFill>
                  <a:schemeClr val="accent1"/>
                </a:solidFill>
              </a:defRPr>
            </a:lvl2pPr>
            <a:lvl3pPr marL="1005889" indent="0">
              <a:buNone/>
              <a:defRPr sz="1800">
                <a:solidFill>
                  <a:schemeClr val="accent1"/>
                </a:solidFill>
              </a:defRPr>
            </a:lvl3pPr>
            <a:lvl4pPr marL="1508832" indent="0">
              <a:buNone/>
              <a:defRPr sz="1800">
                <a:solidFill>
                  <a:schemeClr val="accent1"/>
                </a:solidFill>
              </a:defRPr>
            </a:lvl4pPr>
            <a:lvl5pPr marL="2011776" indent="0">
              <a:buNone/>
              <a:defRPr sz="1800">
                <a:solidFill>
                  <a:schemeClr val="accent1"/>
                </a:solidFill>
              </a:defRPr>
            </a:lvl5pPr>
          </a:lstStyle>
          <a:p>
            <a:pPr lvl="0"/>
            <a:r>
              <a:rPr lang="en-US"/>
              <a:t>— Quote Attribute / Attribution Detail</a:t>
            </a:r>
          </a:p>
        </p:txBody>
      </p:sp>
      <p:sp>
        <p:nvSpPr>
          <p:cNvPr id="6" name="Rectangle 5">
            <a:extLst>
              <a:ext uri="{FF2B5EF4-FFF2-40B4-BE49-F238E27FC236}">
                <a16:creationId xmlns:a16="http://schemas.microsoft.com/office/drawing/2014/main" id="{D0FFB482-C174-FD33-63D1-F2A59AC2CE25}"/>
              </a:ext>
            </a:extLst>
          </p:cNvPr>
          <p:cNvSpPr/>
          <p:nvPr userDrawn="1"/>
        </p:nvSpPr>
        <p:spPr>
          <a:xfrm>
            <a:off x="0" y="0"/>
            <a:ext cx="13817600" cy="150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spTree>
    <p:extLst>
      <p:ext uri="{BB962C8B-B14F-4D97-AF65-F5344CB8AC3E}">
        <p14:creationId xmlns:p14="http://schemas.microsoft.com/office/powerpoint/2010/main" val="2803008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0 General — big quote blue">
    <p:bg>
      <p:bgPr>
        <a:solidFill>
          <a:schemeClr val="accent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868D57F-91F4-5A6A-A163-A1E5A9798401}"/>
              </a:ext>
            </a:extLst>
          </p:cNvPr>
          <p:cNvSpPr/>
          <p:nvPr userDrawn="1"/>
        </p:nvSpPr>
        <p:spPr>
          <a:xfrm>
            <a:off x="0" y="0"/>
            <a:ext cx="13817600" cy="150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sp>
        <p:nvSpPr>
          <p:cNvPr id="3" name="Text Placeholder 4">
            <a:extLst>
              <a:ext uri="{FF2B5EF4-FFF2-40B4-BE49-F238E27FC236}">
                <a16:creationId xmlns:a16="http://schemas.microsoft.com/office/drawing/2014/main" id="{58AB778F-6BD5-2CB6-642D-1553C9671FA8}"/>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bg1"/>
                </a:solidFill>
              </a:defRPr>
            </a:lvl1pPr>
            <a:lvl2pPr>
              <a:defRPr sz="1200"/>
            </a:lvl2pPr>
            <a:lvl3pPr>
              <a:defRPr sz="1200"/>
            </a:lvl3pPr>
            <a:lvl4pPr>
              <a:defRPr sz="1200"/>
            </a:lvl4pPr>
            <a:lvl5pPr>
              <a:defRPr sz="1200"/>
            </a:lvl5pPr>
          </a:lstStyle>
          <a:p>
            <a:pPr lvl="0"/>
            <a:r>
              <a:rPr lang="en-US"/>
              <a:t>Section</a:t>
            </a:r>
          </a:p>
        </p:txBody>
      </p:sp>
      <p:sp>
        <p:nvSpPr>
          <p:cNvPr id="4" name="Title 1">
            <a:extLst>
              <a:ext uri="{FF2B5EF4-FFF2-40B4-BE49-F238E27FC236}">
                <a16:creationId xmlns:a16="http://schemas.microsoft.com/office/drawing/2014/main" id="{A7385AB5-8719-EB96-FF7C-DF8D003EA307}"/>
              </a:ext>
            </a:extLst>
          </p:cNvPr>
          <p:cNvSpPr>
            <a:spLocks noGrp="1"/>
          </p:cNvSpPr>
          <p:nvPr>
            <p:ph type="title" hasCustomPrompt="1"/>
          </p:nvPr>
        </p:nvSpPr>
        <p:spPr>
          <a:xfrm>
            <a:off x="817461" y="1840953"/>
            <a:ext cx="11762683" cy="2573848"/>
          </a:xfrm>
          <a:prstGeom prst="rect">
            <a:avLst/>
          </a:prstGeom>
        </p:spPr>
        <p:txBody>
          <a:bodyPr>
            <a:noAutofit/>
          </a:bodyPr>
          <a:lstStyle>
            <a:lvl1pPr>
              <a:defRPr sz="4800" b="1" i="0">
                <a:solidFill>
                  <a:schemeClr val="bg1"/>
                </a:solidFill>
                <a:latin typeface="Franklin Gothic Heavy" panose="020B0603020102020204" pitchFamily="34" charset="0"/>
              </a:defRPr>
            </a:lvl1pPr>
          </a:lstStyle>
          <a:p>
            <a:r>
              <a:rPr lang="en-US"/>
              <a:t>This is a big quote. Probably 2-3 lines of </a:t>
            </a:r>
            <a:br>
              <a:rPr lang="en-US"/>
            </a:br>
            <a:r>
              <a:rPr lang="en-US"/>
              <a:t>text — avoid doing more than that and reserve this slide’s use for big impactful statements.</a:t>
            </a:r>
          </a:p>
        </p:txBody>
      </p:sp>
      <p:sp>
        <p:nvSpPr>
          <p:cNvPr id="5" name="Text Placeholder 3">
            <a:extLst>
              <a:ext uri="{FF2B5EF4-FFF2-40B4-BE49-F238E27FC236}">
                <a16:creationId xmlns:a16="http://schemas.microsoft.com/office/drawing/2014/main" id="{89058682-4ECC-C2D0-10F3-668399AF9494}"/>
              </a:ext>
            </a:extLst>
          </p:cNvPr>
          <p:cNvSpPr>
            <a:spLocks noGrp="1"/>
          </p:cNvSpPr>
          <p:nvPr>
            <p:ph type="body" sz="quarter" idx="44" hasCustomPrompt="1"/>
          </p:nvPr>
        </p:nvSpPr>
        <p:spPr>
          <a:xfrm>
            <a:off x="896960" y="4910085"/>
            <a:ext cx="6438900" cy="285574"/>
          </a:xfrm>
        </p:spPr>
        <p:txBody>
          <a:bodyPr>
            <a:noAutofit/>
          </a:bodyPr>
          <a:lstStyle>
            <a:lvl1pPr marL="0" indent="0">
              <a:buNone/>
              <a:defRPr sz="1800">
                <a:solidFill>
                  <a:schemeClr val="tx1"/>
                </a:solidFill>
              </a:defRPr>
            </a:lvl1pPr>
            <a:lvl2pPr marL="502944" indent="0">
              <a:buNone/>
              <a:defRPr sz="1800">
                <a:solidFill>
                  <a:schemeClr val="accent1"/>
                </a:solidFill>
              </a:defRPr>
            </a:lvl2pPr>
            <a:lvl3pPr marL="1005889" indent="0">
              <a:buNone/>
              <a:defRPr sz="1800">
                <a:solidFill>
                  <a:schemeClr val="accent1"/>
                </a:solidFill>
              </a:defRPr>
            </a:lvl3pPr>
            <a:lvl4pPr marL="1508832" indent="0">
              <a:buNone/>
              <a:defRPr sz="1800">
                <a:solidFill>
                  <a:schemeClr val="accent1"/>
                </a:solidFill>
              </a:defRPr>
            </a:lvl4pPr>
            <a:lvl5pPr marL="2011776" indent="0">
              <a:buNone/>
              <a:defRPr sz="1800">
                <a:solidFill>
                  <a:schemeClr val="accent1"/>
                </a:solidFill>
              </a:defRPr>
            </a:lvl5pPr>
          </a:lstStyle>
          <a:p>
            <a:pPr lvl="0"/>
            <a:r>
              <a:rPr lang="en-US"/>
              <a:t>— Quote Attribute / Attribution Detail</a:t>
            </a:r>
          </a:p>
        </p:txBody>
      </p:sp>
      <p:sp>
        <p:nvSpPr>
          <p:cNvPr id="6" name="Freeform 5">
            <a:extLst>
              <a:ext uri="{FF2B5EF4-FFF2-40B4-BE49-F238E27FC236}">
                <a16:creationId xmlns:a16="http://schemas.microsoft.com/office/drawing/2014/main" id="{54D830A2-8B46-9570-34DB-B9107D490B9F}"/>
              </a:ext>
            </a:extLst>
          </p:cNvPr>
          <p:cNvSpPr/>
          <p:nvPr userDrawn="1"/>
        </p:nvSpPr>
        <p:spPr>
          <a:xfrm>
            <a:off x="508000" y="1594623"/>
            <a:ext cx="611449" cy="602456"/>
          </a:xfrm>
          <a:custGeom>
            <a:avLst/>
            <a:gdLst>
              <a:gd name="connsiteX0" fmla="*/ 0 w 545432"/>
              <a:gd name="connsiteY0" fmla="*/ 537410 h 537410"/>
              <a:gd name="connsiteX1" fmla="*/ 0 w 545432"/>
              <a:gd name="connsiteY1" fmla="*/ 0 h 537410"/>
              <a:gd name="connsiteX2" fmla="*/ 545432 w 545432"/>
              <a:gd name="connsiteY2" fmla="*/ 0 h 537410"/>
            </a:gdLst>
            <a:ahLst/>
            <a:cxnLst>
              <a:cxn ang="0">
                <a:pos x="connsiteX0" y="connsiteY0"/>
              </a:cxn>
              <a:cxn ang="0">
                <a:pos x="connsiteX1" y="connsiteY1"/>
              </a:cxn>
              <a:cxn ang="0">
                <a:pos x="connsiteX2" y="connsiteY2"/>
              </a:cxn>
            </a:cxnLst>
            <a:rect l="l" t="t" r="r" b="b"/>
            <a:pathLst>
              <a:path w="545432" h="537410">
                <a:moveTo>
                  <a:pt x="0" y="537410"/>
                </a:moveTo>
                <a:lnTo>
                  <a:pt x="0" y="0"/>
                </a:lnTo>
                <a:lnTo>
                  <a:pt x="545432" y="0"/>
                </a:lnTo>
              </a:path>
            </a:pathLst>
          </a:custGeom>
          <a:no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E2AF9F0-F496-8DE7-B5F2-3AC471A4E85B}"/>
              </a:ext>
            </a:extLst>
          </p:cNvPr>
          <p:cNvSpPr/>
          <p:nvPr userDrawn="1"/>
        </p:nvSpPr>
        <p:spPr>
          <a:xfrm rot="10800000">
            <a:off x="12638088" y="4910085"/>
            <a:ext cx="611449" cy="602456"/>
          </a:xfrm>
          <a:custGeom>
            <a:avLst/>
            <a:gdLst>
              <a:gd name="connsiteX0" fmla="*/ 0 w 545432"/>
              <a:gd name="connsiteY0" fmla="*/ 537410 h 537410"/>
              <a:gd name="connsiteX1" fmla="*/ 0 w 545432"/>
              <a:gd name="connsiteY1" fmla="*/ 0 h 537410"/>
              <a:gd name="connsiteX2" fmla="*/ 545432 w 545432"/>
              <a:gd name="connsiteY2" fmla="*/ 0 h 537410"/>
            </a:gdLst>
            <a:ahLst/>
            <a:cxnLst>
              <a:cxn ang="0">
                <a:pos x="connsiteX0" y="connsiteY0"/>
              </a:cxn>
              <a:cxn ang="0">
                <a:pos x="connsiteX1" y="connsiteY1"/>
              </a:cxn>
              <a:cxn ang="0">
                <a:pos x="connsiteX2" y="connsiteY2"/>
              </a:cxn>
            </a:cxnLst>
            <a:rect l="l" t="t" r="r" b="b"/>
            <a:pathLst>
              <a:path w="545432" h="537410">
                <a:moveTo>
                  <a:pt x="0" y="537410"/>
                </a:moveTo>
                <a:lnTo>
                  <a:pt x="0" y="0"/>
                </a:lnTo>
                <a:lnTo>
                  <a:pt x="545432" y="0"/>
                </a:lnTo>
              </a:path>
            </a:pathLst>
          </a:custGeom>
          <a:no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40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0 Contents — Simple">
    <p:spTree>
      <p:nvGrpSpPr>
        <p:cNvPr id="1" name=""/>
        <p:cNvGrpSpPr/>
        <p:nvPr/>
      </p:nvGrpSpPr>
      <p:grpSpPr>
        <a:xfrm>
          <a:off x="0" y="0"/>
          <a:ext cx="0" cy="0"/>
          <a:chOff x="0" y="0"/>
          <a:chExt cx="0" cy="0"/>
        </a:xfrm>
      </p:grpSpPr>
      <p:sp>
        <p:nvSpPr>
          <p:cNvPr id="40" name="Picture Placeholder 6">
            <a:extLst>
              <a:ext uri="{FF2B5EF4-FFF2-40B4-BE49-F238E27FC236}">
                <a16:creationId xmlns:a16="http://schemas.microsoft.com/office/drawing/2014/main" id="{5D86F322-42D2-BA42-A413-80A1FB403496}"/>
              </a:ext>
            </a:extLst>
          </p:cNvPr>
          <p:cNvSpPr>
            <a:spLocks noGrp="1"/>
          </p:cNvSpPr>
          <p:nvPr>
            <p:ph type="pic" sz="quarter" idx="10"/>
          </p:nvPr>
        </p:nvSpPr>
        <p:spPr>
          <a:xfrm>
            <a:off x="7023263" y="1090913"/>
            <a:ext cx="6794337" cy="6138248"/>
          </a:xfrm>
          <a:prstGeom prst="rect">
            <a:avLst/>
          </a:prstGeom>
        </p:spPr>
        <p:txBody>
          <a:bodyPr/>
          <a:lstStyle/>
          <a:p>
            <a:r>
              <a:rPr lang="en-US"/>
              <a:t>Click icon to add picture</a:t>
            </a:r>
          </a:p>
        </p:txBody>
      </p:sp>
      <p:sp>
        <p:nvSpPr>
          <p:cNvPr id="12" name="Text Placeholder 16">
            <a:extLst>
              <a:ext uri="{FF2B5EF4-FFF2-40B4-BE49-F238E27FC236}">
                <a16:creationId xmlns:a16="http://schemas.microsoft.com/office/drawing/2014/main" id="{7F46F1E6-AC47-5945-A602-9BDF9CA022BE}"/>
              </a:ext>
            </a:extLst>
          </p:cNvPr>
          <p:cNvSpPr>
            <a:spLocks noGrp="1"/>
          </p:cNvSpPr>
          <p:nvPr>
            <p:ph type="body" sz="quarter" idx="43" hasCustomPrompt="1"/>
          </p:nvPr>
        </p:nvSpPr>
        <p:spPr>
          <a:xfrm>
            <a:off x="471729" y="1091317"/>
            <a:ext cx="722905" cy="5686013"/>
          </a:xfrm>
        </p:spPr>
        <p:txBody>
          <a:bodyPr>
            <a:normAutofit/>
          </a:bodyPr>
          <a:lstStyle>
            <a:lvl1pPr marL="0" marR="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sz="2400">
                <a:solidFill>
                  <a:schemeClr val="accent1"/>
                </a:solidFill>
              </a:defRPr>
            </a:lvl1pPr>
            <a:lvl2pPr marL="366124" indent="0">
              <a:buNone/>
              <a:defRPr>
                <a:solidFill>
                  <a:schemeClr val="accent1"/>
                </a:solidFill>
              </a:defRPr>
            </a:lvl2pPr>
            <a:lvl3pPr marL="732249" indent="0">
              <a:buNone/>
              <a:defRPr>
                <a:solidFill>
                  <a:schemeClr val="accent1"/>
                </a:solidFill>
              </a:defRPr>
            </a:lvl3pPr>
            <a:lvl4pPr marL="1098372" indent="0">
              <a:buNone/>
              <a:defRPr>
                <a:solidFill>
                  <a:schemeClr val="accent1"/>
                </a:solidFill>
              </a:defRPr>
            </a:lvl4pPr>
            <a:lvl5pPr marL="1464497" indent="0">
              <a:buNone/>
              <a:defRPr>
                <a:solidFill>
                  <a:schemeClr val="accent1"/>
                </a:solidFill>
              </a:defRPr>
            </a:lvl5pPr>
          </a:lstStyle>
          <a:p>
            <a:pPr lvl="0"/>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xx</a:t>
            </a:r>
          </a:p>
        </p:txBody>
      </p:sp>
      <p:sp>
        <p:nvSpPr>
          <p:cNvPr id="13" name="Text Placeholder 2">
            <a:extLst>
              <a:ext uri="{FF2B5EF4-FFF2-40B4-BE49-F238E27FC236}">
                <a16:creationId xmlns:a16="http://schemas.microsoft.com/office/drawing/2014/main" id="{F991E405-3D74-DC4F-BEEE-6DFFC06CB4BF}"/>
              </a:ext>
            </a:extLst>
          </p:cNvPr>
          <p:cNvSpPr>
            <a:spLocks noGrp="1"/>
          </p:cNvSpPr>
          <p:nvPr>
            <p:ph type="body" sz="quarter" idx="14" hasCustomPrompt="1"/>
          </p:nvPr>
        </p:nvSpPr>
        <p:spPr>
          <a:xfrm>
            <a:off x="1066048" y="1090913"/>
            <a:ext cx="5808500" cy="5686419"/>
          </a:xfrm>
        </p:spPr>
        <p:txBody>
          <a:bodyPr>
            <a:normAutofit/>
          </a:bodyPr>
          <a:lstStyle>
            <a:lvl1pPr marL="0" marR="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sz="2400">
                <a:solidFill>
                  <a:schemeClr val="tx1"/>
                </a:solidFill>
              </a:defRPr>
            </a:lvl1pPr>
            <a:lvl2pPr marL="366124" indent="0">
              <a:buNone/>
              <a:defRPr sz="2800">
                <a:solidFill>
                  <a:schemeClr val="tx1"/>
                </a:solidFill>
              </a:defRPr>
            </a:lvl2pPr>
            <a:lvl3pPr marL="732249" indent="0">
              <a:buNone/>
              <a:defRPr sz="2800">
                <a:solidFill>
                  <a:schemeClr val="tx1"/>
                </a:solidFill>
              </a:defRPr>
            </a:lvl3pPr>
            <a:lvl4pPr marL="1098372" indent="0">
              <a:buNone/>
              <a:defRPr sz="2800">
                <a:solidFill>
                  <a:schemeClr val="tx1"/>
                </a:solidFill>
              </a:defRPr>
            </a:lvl4pPr>
            <a:lvl5pPr marL="1464497" indent="0">
              <a:buNone/>
              <a:defRPr sz="2800">
                <a:solidFill>
                  <a:schemeClr val="tx1"/>
                </a:solidFill>
              </a:defRPr>
            </a:lvl5pPr>
          </a:lstStyle>
          <a:p>
            <a:pPr lvl="0"/>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732249" rtl="0" eaLnBrk="1" fontAlgn="auto" latinLnBrk="0" hangingPunct="1">
              <a:lnSpc>
                <a:spcPts val="3600"/>
              </a:lnSpc>
              <a:spcBef>
                <a:spcPts val="0"/>
              </a:spcBef>
              <a:spcAft>
                <a:spcPts val="0"/>
              </a:spcAft>
              <a:buClr>
                <a:schemeClr val="accent1"/>
              </a:buClr>
              <a:buSzTx/>
              <a:buFont typeface="Arial" panose="020B0604020202020204" pitchFamily="34" charset="0"/>
              <a:buNone/>
              <a:tabLst/>
              <a:defRPr/>
            </a:pPr>
            <a:r>
              <a:rPr lang="en-US"/>
              <a:t>Lorem Ipsum</a:t>
            </a:r>
          </a:p>
        </p:txBody>
      </p:sp>
      <p:sp>
        <p:nvSpPr>
          <p:cNvPr id="3" name="Text Placeholder 4">
            <a:extLst>
              <a:ext uri="{FF2B5EF4-FFF2-40B4-BE49-F238E27FC236}">
                <a16:creationId xmlns:a16="http://schemas.microsoft.com/office/drawing/2014/main" id="{4DB9FDD3-D1F4-CB6D-E180-293A8A710D71}"/>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cxnSp>
        <p:nvCxnSpPr>
          <p:cNvPr id="4" name="Straight Connector 3">
            <a:extLst>
              <a:ext uri="{FF2B5EF4-FFF2-40B4-BE49-F238E27FC236}">
                <a16:creationId xmlns:a16="http://schemas.microsoft.com/office/drawing/2014/main" id="{7F10EE5E-6297-8206-26C3-A4C0AC09FE86}"/>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2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0 Divider 1">
    <p:bg>
      <p:bgPr>
        <a:solidFill>
          <a:schemeClr val="tx1"/>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744002" y="715634"/>
            <a:ext cx="3315619" cy="274638"/>
          </a:xfrm>
          <a:prstGeom prst="rect">
            <a:avLst/>
          </a:prstGeom>
        </p:spPr>
        <p:txBody>
          <a:bodyPr>
            <a:noAutofit/>
          </a:bodyPr>
          <a:lstStyle>
            <a:lvl1pPr marL="0" indent="0">
              <a:buNone/>
              <a:defRPr sz="1800" b="0" i="0" u="none" baseline="0">
                <a:solidFill>
                  <a:schemeClr val="bg1"/>
                </a:solidFill>
                <a:uFill>
                  <a:solidFill>
                    <a:schemeClr val="accent1"/>
                  </a:solidFill>
                </a:uFill>
                <a:latin typeface="Gotham Book" pitchFamily="2" charset="0"/>
                <a:cs typeface="Gotham Book" pitchFamily="2" charset="0"/>
              </a:defRPr>
            </a:lvl1pPr>
            <a:lvl2pPr marL="502932" indent="0">
              <a:buNone/>
              <a:defRPr sz="1800"/>
            </a:lvl2pPr>
            <a:lvl3pPr marL="1005865" indent="0">
              <a:buNone/>
              <a:defRPr sz="1800"/>
            </a:lvl3pPr>
            <a:lvl4pPr marL="1508796" indent="0">
              <a:buNone/>
              <a:defRPr sz="1800"/>
            </a:lvl4pPr>
            <a:lvl5pPr marL="2011728" indent="0">
              <a:buNone/>
              <a:defRPr sz="1800"/>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700646" y="1307420"/>
            <a:ext cx="12959279" cy="1827922"/>
          </a:xfrm>
          <a:prstGeom prst="rect">
            <a:avLst/>
          </a:prstGeom>
        </p:spPr>
        <p:txBody>
          <a:bodyPr>
            <a:noAutofit/>
          </a:bodyPr>
          <a:lstStyle>
            <a:lvl1pPr marL="0" indent="0">
              <a:lnSpc>
                <a:spcPts val="7000"/>
              </a:lnSpc>
              <a:buNone/>
              <a:defRPr sz="8000" b="0" i="0">
                <a:solidFill>
                  <a:schemeClr val="accent1"/>
                </a:solidFill>
                <a:latin typeface="Franklin Gothic Heavy" panose="020B0603020102020204" pitchFamily="34" charset="0"/>
              </a:defRPr>
            </a:lvl1pPr>
          </a:lstStyle>
          <a:p>
            <a:pPr lvl="0"/>
            <a:r>
              <a:rPr lang="en-US"/>
              <a:t>Section Title </a:t>
            </a:r>
            <a:br>
              <a:rPr lang="en-US"/>
            </a:br>
            <a:r>
              <a:rPr lang="en-US"/>
              <a:t>Two Lines</a:t>
            </a:r>
          </a:p>
        </p:txBody>
      </p:sp>
      <p:sp>
        <p:nvSpPr>
          <p:cNvPr id="2" name="Freeform 1">
            <a:extLst>
              <a:ext uri="{FF2B5EF4-FFF2-40B4-BE49-F238E27FC236}">
                <a16:creationId xmlns:a16="http://schemas.microsoft.com/office/drawing/2014/main" id="{1A7186DD-8AEC-3E1D-5AA2-7AC544A6D15F}"/>
              </a:ext>
            </a:extLst>
          </p:cNvPr>
          <p:cNvSpPr/>
          <p:nvPr userDrawn="1"/>
        </p:nvSpPr>
        <p:spPr>
          <a:xfrm>
            <a:off x="381478" y="387817"/>
            <a:ext cx="611449" cy="602456"/>
          </a:xfrm>
          <a:custGeom>
            <a:avLst/>
            <a:gdLst>
              <a:gd name="connsiteX0" fmla="*/ 0 w 545432"/>
              <a:gd name="connsiteY0" fmla="*/ 537410 h 537410"/>
              <a:gd name="connsiteX1" fmla="*/ 0 w 545432"/>
              <a:gd name="connsiteY1" fmla="*/ 0 h 537410"/>
              <a:gd name="connsiteX2" fmla="*/ 545432 w 545432"/>
              <a:gd name="connsiteY2" fmla="*/ 0 h 537410"/>
            </a:gdLst>
            <a:ahLst/>
            <a:cxnLst>
              <a:cxn ang="0">
                <a:pos x="connsiteX0" y="connsiteY0"/>
              </a:cxn>
              <a:cxn ang="0">
                <a:pos x="connsiteX1" y="connsiteY1"/>
              </a:cxn>
              <a:cxn ang="0">
                <a:pos x="connsiteX2" y="connsiteY2"/>
              </a:cxn>
            </a:cxnLst>
            <a:rect l="l" t="t" r="r" b="b"/>
            <a:pathLst>
              <a:path w="545432" h="537410">
                <a:moveTo>
                  <a:pt x="0" y="537410"/>
                </a:moveTo>
                <a:lnTo>
                  <a:pt x="0" y="0"/>
                </a:lnTo>
                <a:lnTo>
                  <a:pt x="545432" y="0"/>
                </a:lnTo>
              </a:path>
            </a:pathLst>
          </a:custGeom>
          <a:no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A2180ADD-63AC-2425-BAA0-8141ED5DA6F1}"/>
              </a:ext>
            </a:extLst>
          </p:cNvPr>
          <p:cNvSpPr/>
          <p:nvPr userDrawn="1"/>
        </p:nvSpPr>
        <p:spPr>
          <a:xfrm rot="10800000">
            <a:off x="12833239" y="6251026"/>
            <a:ext cx="622629" cy="613471"/>
          </a:xfrm>
          <a:custGeom>
            <a:avLst/>
            <a:gdLst>
              <a:gd name="connsiteX0" fmla="*/ 0 w 545432"/>
              <a:gd name="connsiteY0" fmla="*/ 537410 h 537410"/>
              <a:gd name="connsiteX1" fmla="*/ 0 w 545432"/>
              <a:gd name="connsiteY1" fmla="*/ 0 h 537410"/>
              <a:gd name="connsiteX2" fmla="*/ 545432 w 545432"/>
              <a:gd name="connsiteY2" fmla="*/ 0 h 537410"/>
            </a:gdLst>
            <a:ahLst/>
            <a:cxnLst>
              <a:cxn ang="0">
                <a:pos x="connsiteX0" y="connsiteY0"/>
              </a:cxn>
              <a:cxn ang="0">
                <a:pos x="connsiteX1" y="connsiteY1"/>
              </a:cxn>
              <a:cxn ang="0">
                <a:pos x="connsiteX2" y="connsiteY2"/>
              </a:cxn>
            </a:cxnLst>
            <a:rect l="l" t="t" r="r" b="b"/>
            <a:pathLst>
              <a:path w="545432" h="537410">
                <a:moveTo>
                  <a:pt x="0" y="537410"/>
                </a:moveTo>
                <a:lnTo>
                  <a:pt x="0" y="0"/>
                </a:lnTo>
                <a:lnTo>
                  <a:pt x="545432" y="0"/>
                </a:lnTo>
              </a:path>
            </a:pathLst>
          </a:custGeom>
          <a:no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624828-B8C3-D2A1-3F23-BEA57A8465B5}"/>
              </a:ext>
            </a:extLst>
          </p:cNvPr>
          <p:cNvSpPr/>
          <p:nvPr userDrawn="1"/>
        </p:nvSpPr>
        <p:spPr>
          <a:xfrm>
            <a:off x="0" y="0"/>
            <a:ext cx="13817600" cy="150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spTree>
    <p:extLst>
      <p:ext uri="{BB962C8B-B14F-4D97-AF65-F5344CB8AC3E}">
        <p14:creationId xmlns:p14="http://schemas.microsoft.com/office/powerpoint/2010/main" val="225976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0 General — 1 col text">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8" y="2221095"/>
            <a:ext cx="12932602" cy="4484505"/>
          </a:xfrm>
          <a:prstGeom prst="rect">
            <a:avLst/>
          </a:prstGeom>
        </p:spPr>
        <p:txBody>
          <a:bodyPr>
            <a:noAutofit/>
          </a:bodyPr>
          <a:lstStyle>
            <a:lvl1pPr marL="0" indent="0">
              <a:lnSpc>
                <a:spcPct val="100000"/>
              </a:lnSpc>
              <a:buNone/>
              <a:defRPr lang="en-US" sz="20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A1FD2D-1B3D-3AFB-D9E2-E1988389A221}"/>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ECBAB0BB-84A5-0987-993D-FE96D73BF4F8}"/>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174958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0 General — 1 col plus cover image">
    <p:spTree>
      <p:nvGrpSpPr>
        <p:cNvPr id="1" name=""/>
        <p:cNvGrpSpPr/>
        <p:nvPr/>
      </p:nvGrpSpPr>
      <p:grpSpPr>
        <a:xfrm>
          <a:off x="0" y="0"/>
          <a:ext cx="0" cy="0"/>
          <a:chOff x="0" y="0"/>
          <a:chExt cx="0" cy="0"/>
        </a:xfrm>
      </p:grpSpPr>
      <p:sp>
        <p:nvSpPr>
          <p:cNvPr id="69" name="Picture Placeholder 6">
            <a:extLst>
              <a:ext uri="{FF2B5EF4-FFF2-40B4-BE49-F238E27FC236}">
                <a16:creationId xmlns:a16="http://schemas.microsoft.com/office/drawing/2014/main" id="{00DF413C-FFF7-4D49-BEBB-7A54E01B145B}"/>
              </a:ext>
            </a:extLst>
          </p:cNvPr>
          <p:cNvSpPr>
            <a:spLocks noGrp="1"/>
          </p:cNvSpPr>
          <p:nvPr>
            <p:ph type="pic" sz="quarter" idx="10" hasCustomPrompt="1"/>
          </p:nvPr>
        </p:nvSpPr>
        <p:spPr>
          <a:xfrm>
            <a:off x="7023263" y="571500"/>
            <a:ext cx="6794337" cy="6657659"/>
          </a:xfrm>
          <a:prstGeom prst="rect">
            <a:avLst/>
          </a:prstGeom>
        </p:spPr>
        <p:txBody>
          <a:bodyPr/>
          <a:lstStyle/>
          <a:p>
            <a:r>
              <a:rPr lang="en-US"/>
              <a:t>Lifestyle Photo</a:t>
            </a:r>
          </a:p>
        </p:txBody>
      </p:sp>
      <p:sp>
        <p:nvSpPr>
          <p:cNvPr id="75" name="Text Placeholder 27">
            <a:extLst>
              <a:ext uri="{FF2B5EF4-FFF2-40B4-BE49-F238E27FC236}">
                <a16:creationId xmlns:a16="http://schemas.microsoft.com/office/drawing/2014/main" id="{5EB7D70F-6371-6449-A028-C39953189DE7}"/>
              </a:ext>
            </a:extLst>
          </p:cNvPr>
          <p:cNvSpPr>
            <a:spLocks noGrp="1"/>
          </p:cNvSpPr>
          <p:nvPr>
            <p:ph type="body" sz="quarter" idx="14" hasCustomPrompt="1"/>
          </p:nvPr>
        </p:nvSpPr>
        <p:spPr>
          <a:xfrm>
            <a:off x="376998" y="2215292"/>
            <a:ext cx="6437660" cy="733296"/>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p>
        </p:txBody>
      </p:sp>
      <p:cxnSp>
        <p:nvCxnSpPr>
          <p:cNvPr id="76" name="Straight Connector 75">
            <a:extLst>
              <a:ext uri="{FF2B5EF4-FFF2-40B4-BE49-F238E27FC236}">
                <a16:creationId xmlns:a16="http://schemas.microsoft.com/office/drawing/2014/main" id="{AFBC35D8-CB06-0641-AC35-3C141DD651AD}"/>
              </a:ext>
            </a:extLst>
          </p:cNvPr>
          <p:cNvCxnSpPr>
            <a:cxnSpLocks/>
          </p:cNvCxnSpPr>
          <p:nvPr userDrawn="1"/>
        </p:nvCxnSpPr>
        <p:spPr>
          <a:xfrm>
            <a:off x="457263" y="2110838"/>
            <a:ext cx="633707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ext Placeholder 27">
            <a:extLst>
              <a:ext uri="{FF2B5EF4-FFF2-40B4-BE49-F238E27FC236}">
                <a16:creationId xmlns:a16="http://schemas.microsoft.com/office/drawing/2014/main" id="{9430F7E4-F5EB-9847-BDF4-20EBB8044FE1}"/>
              </a:ext>
            </a:extLst>
          </p:cNvPr>
          <p:cNvSpPr>
            <a:spLocks noGrp="1"/>
          </p:cNvSpPr>
          <p:nvPr>
            <p:ph type="body" sz="quarter" idx="15" hasCustomPrompt="1"/>
          </p:nvPr>
        </p:nvSpPr>
        <p:spPr>
          <a:xfrm>
            <a:off x="376998" y="3113143"/>
            <a:ext cx="6437660" cy="3588657"/>
          </a:xfrm>
          <a:prstGeom prst="rect">
            <a:avLst/>
          </a:prstGeom>
        </p:spPr>
        <p:txBody>
          <a:bodyPr>
            <a:noAutofit/>
          </a:bodyPr>
          <a:lstStyle>
            <a:lvl1pPr marL="0" indent="0">
              <a:lnSpc>
                <a:spcPct val="100000"/>
              </a:lnSpc>
              <a:buNone/>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 </a:t>
            </a:r>
            <a:r>
              <a:rPr lang="en-US" err="1"/>
              <a:t>ultrices</a:t>
            </a:r>
            <a:r>
              <a:rPr lang="en-US"/>
              <a:t>. Morbi </a:t>
            </a:r>
            <a:r>
              <a:rPr lang="en-US" err="1"/>
              <a:t>iaculis</a:t>
            </a:r>
            <a:r>
              <a:rPr lang="en-US"/>
              <a:t> ligula </a:t>
            </a:r>
            <a:r>
              <a:rPr lang="en-US" err="1"/>
              <a:t>mauris</a:t>
            </a:r>
            <a:r>
              <a:rPr lang="en-US"/>
              <a:t>, et </a:t>
            </a:r>
            <a:r>
              <a:rPr lang="en-US" err="1"/>
              <a:t>luctus</a:t>
            </a:r>
            <a:r>
              <a:rPr lang="en-US"/>
              <a:t> eros gravida </a:t>
            </a:r>
            <a:r>
              <a:rPr lang="en-US" err="1"/>
              <a:t>eu</a:t>
            </a:r>
            <a:r>
              <a:rPr lang="en-US"/>
              <a:t>. </a:t>
            </a:r>
            <a:r>
              <a:rPr lang="en-US" err="1"/>
              <a:t>Suspendisse</a:t>
            </a:r>
            <a:r>
              <a:rPr lang="en-US"/>
              <a:t> </a:t>
            </a:r>
            <a:r>
              <a:rPr lang="en-US" err="1"/>
              <a:t>blandit</a:t>
            </a:r>
            <a:r>
              <a:rPr lang="en-US"/>
              <a:t> </a:t>
            </a:r>
            <a:r>
              <a:rPr lang="en-US" err="1"/>
              <a:t>sapien</a:t>
            </a:r>
            <a:r>
              <a:rPr lang="en-US"/>
              <a:t> </a:t>
            </a:r>
            <a:r>
              <a:rPr lang="en-US" err="1"/>
              <a:t>nec</a:t>
            </a:r>
            <a:r>
              <a:rPr lang="en-US"/>
              <a:t> </a:t>
            </a:r>
            <a:r>
              <a:rPr lang="en-US" err="1"/>
              <a:t>turpis</a:t>
            </a:r>
            <a:r>
              <a:rPr lang="en-US"/>
              <a:t> pharetra </a:t>
            </a:r>
            <a:r>
              <a:rPr lang="en-US" err="1"/>
              <a:t>sollicitudin</a:t>
            </a:r>
            <a:r>
              <a:rPr lang="en-US"/>
              <a:t>. Nunc </a:t>
            </a:r>
            <a:r>
              <a:rPr lang="en-US" err="1"/>
              <a:t>ultrices</a:t>
            </a:r>
            <a:r>
              <a:rPr lang="en-US"/>
              <a:t> </a:t>
            </a:r>
            <a:r>
              <a:rPr lang="en-US" err="1"/>
              <a:t>quis</a:t>
            </a:r>
            <a:r>
              <a:rPr lang="en-US"/>
              <a:t> </a:t>
            </a:r>
            <a:r>
              <a:rPr lang="en-US" err="1"/>
              <a:t>tellus</a:t>
            </a:r>
            <a:r>
              <a:rPr lang="en-US"/>
              <a:t> a </a:t>
            </a:r>
            <a:r>
              <a:rPr lang="en-US" err="1"/>
              <a:t>mattis</a:t>
            </a:r>
            <a:r>
              <a:rPr lang="en-US"/>
              <a:t>. Aenean sit </a:t>
            </a:r>
            <a:r>
              <a:rPr lang="en-US" err="1"/>
              <a:t>amet</a:t>
            </a:r>
            <a:r>
              <a:rPr lang="en-US"/>
              <a:t> </a:t>
            </a:r>
            <a:r>
              <a:rPr lang="en-US" err="1"/>
              <a:t>lacus</a:t>
            </a:r>
            <a:r>
              <a:rPr lang="en-US"/>
              <a:t> </a:t>
            </a:r>
            <a:r>
              <a:rPr lang="en-US" err="1"/>
              <a:t>ut</a:t>
            </a:r>
            <a:r>
              <a:rPr lang="en-US"/>
              <a:t> </a:t>
            </a:r>
            <a:r>
              <a:rPr lang="en-US" err="1"/>
              <a:t>enim</a:t>
            </a:r>
            <a:r>
              <a:rPr lang="en-US"/>
              <a:t> </a:t>
            </a:r>
            <a:r>
              <a:rPr lang="en-US" err="1"/>
              <a:t>ornare</a:t>
            </a:r>
            <a:r>
              <a:rPr lang="en-US"/>
              <a:t> </a:t>
            </a:r>
            <a:r>
              <a:rPr lang="en-US" err="1"/>
              <a:t>posuere</a:t>
            </a:r>
            <a:r>
              <a:rPr lang="en-US"/>
              <a:t>. Donec non </a:t>
            </a:r>
            <a:r>
              <a:rPr lang="en-US" err="1"/>
              <a:t>metus</a:t>
            </a:r>
            <a:r>
              <a:rPr lang="en-US"/>
              <a:t> vitae </a:t>
            </a:r>
            <a:r>
              <a:rPr lang="en-US" err="1"/>
              <a:t>enim</a:t>
            </a:r>
            <a:r>
              <a:rPr lang="en-US"/>
              <a:t> </a:t>
            </a:r>
            <a:r>
              <a:rPr lang="en-US" err="1"/>
              <a:t>volutpat</a:t>
            </a:r>
            <a:r>
              <a:rPr lang="en-US"/>
              <a:t> auctor </a:t>
            </a:r>
            <a:r>
              <a:rPr lang="en-US" err="1"/>
              <a:t>ut</a:t>
            </a:r>
            <a:r>
              <a:rPr lang="en-US"/>
              <a:t> </a:t>
            </a:r>
            <a:r>
              <a:rPr lang="en-US" err="1"/>
              <a:t>quis</a:t>
            </a:r>
            <a:r>
              <a:rPr lang="en-US"/>
              <a:t> </a:t>
            </a:r>
            <a:r>
              <a:rPr lang="en-US" err="1"/>
              <a:t>nulla</a:t>
            </a:r>
            <a:r>
              <a:rPr lang="en-US"/>
              <a:t>. </a:t>
            </a:r>
          </a:p>
        </p:txBody>
      </p:sp>
      <p:sp>
        <p:nvSpPr>
          <p:cNvPr id="79" name="Title 1">
            <a:extLst>
              <a:ext uri="{FF2B5EF4-FFF2-40B4-BE49-F238E27FC236}">
                <a16:creationId xmlns:a16="http://schemas.microsoft.com/office/drawing/2014/main" id="{FDBB6035-CD1C-224E-83E3-61F63E0FD6ED}"/>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cxnSp>
        <p:nvCxnSpPr>
          <p:cNvPr id="21" name="Straight Connector 20">
            <a:extLst>
              <a:ext uri="{FF2B5EF4-FFF2-40B4-BE49-F238E27FC236}">
                <a16:creationId xmlns:a16="http://schemas.microsoft.com/office/drawing/2014/main" id="{82B15525-0F5F-7E43-812A-86F35D3CD495}"/>
              </a:ext>
            </a:extLst>
          </p:cNvPr>
          <p:cNvCxnSpPr>
            <a:cxnSpLocks/>
          </p:cNvCxnSpPr>
          <p:nvPr userDrawn="1"/>
        </p:nvCxnSpPr>
        <p:spPr>
          <a:xfrm>
            <a:off x="469900" y="587828"/>
            <a:ext cx="632443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58F69D6F-D13D-EAF3-B9AF-8D46024FFCD2}"/>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3325256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0 General — 1 col bullets">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8" y="2221095"/>
            <a:ext cx="12932602" cy="390471"/>
          </a:xfrm>
          <a:prstGeom prst="rect">
            <a:avLst/>
          </a:prstGeom>
        </p:spPr>
        <p:txBody>
          <a:bodyPr>
            <a:noAutofit/>
          </a:bodyPr>
          <a:lstStyle>
            <a:lvl1pPr marL="0" indent="0">
              <a:lnSpc>
                <a:spcPct val="100000"/>
              </a:lnSpc>
              <a:buNone/>
              <a:defRPr lang="en-US" sz="20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76998" y="2814320"/>
            <a:ext cx="12932602" cy="3891279"/>
          </a:xfrm>
          <a:prstGeom prst="rect">
            <a:avLst/>
          </a:prstGeom>
        </p:spPr>
        <p:txBody>
          <a:bodyPr>
            <a:noAutofit/>
          </a:bodyPr>
          <a:lstStyle>
            <a:lvl1pPr marL="171450" indent="-171450">
              <a:lnSpc>
                <a:spcPct val="100000"/>
              </a:lnSpc>
              <a:buFont typeface="Arial" panose="020B0604020202020204" pitchFamily="34" charset="0"/>
              <a:buChar char="•"/>
              <a:defRPr lang="en-US" sz="16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6C79E5-172C-08B5-7BF0-630CFECD8C1C}"/>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D5F969C5-8142-0E98-6E13-D13B49B0A5E1}"/>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422154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0 General — 1 col + image">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8" y="2221096"/>
            <a:ext cx="6440362"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76998" y="2667536"/>
            <a:ext cx="6440362"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6">
            <a:extLst>
              <a:ext uri="{FF2B5EF4-FFF2-40B4-BE49-F238E27FC236}">
                <a16:creationId xmlns:a16="http://schemas.microsoft.com/office/drawing/2014/main" id="{716C34FC-AECE-4746-A1A5-2542E9C5D911}"/>
              </a:ext>
            </a:extLst>
          </p:cNvPr>
          <p:cNvSpPr>
            <a:spLocks noGrp="1"/>
          </p:cNvSpPr>
          <p:nvPr>
            <p:ph type="pic" sz="quarter" idx="10" hasCustomPrompt="1"/>
          </p:nvPr>
        </p:nvSpPr>
        <p:spPr>
          <a:xfrm>
            <a:off x="7020562" y="2296163"/>
            <a:ext cx="6289038" cy="4932996"/>
          </a:xfrm>
          <a:prstGeom prst="rect">
            <a:avLst/>
          </a:prstGeom>
        </p:spPr>
        <p:txBody>
          <a:bodyPr/>
          <a:lstStyle/>
          <a:p>
            <a:r>
              <a:rPr lang="en-US"/>
              <a:t>Lifestyle Photo</a:t>
            </a:r>
          </a:p>
        </p:txBody>
      </p:sp>
      <p:sp>
        <p:nvSpPr>
          <p:cNvPr id="2" name="Title 1">
            <a:extLst>
              <a:ext uri="{FF2B5EF4-FFF2-40B4-BE49-F238E27FC236}">
                <a16:creationId xmlns:a16="http://schemas.microsoft.com/office/drawing/2014/main" id="{8DC8B1F4-7C69-F54E-B977-F651B88F7637}"/>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8DCA8CC5-7C78-26C1-95B9-131520822F21}"/>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275934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0 General — 2 col bullets">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8" y="2221096"/>
            <a:ext cx="6440362"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76998" y="2667536"/>
            <a:ext cx="6440362"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B2DFE62C-62D7-E344-92E8-7EC1EDF09B2E}"/>
              </a:ext>
            </a:extLst>
          </p:cNvPr>
          <p:cNvSpPr>
            <a:spLocks noGrp="1"/>
          </p:cNvSpPr>
          <p:nvPr>
            <p:ph type="body" sz="quarter" idx="43" hasCustomPrompt="1"/>
          </p:nvPr>
        </p:nvSpPr>
        <p:spPr>
          <a:xfrm>
            <a:off x="7367078" y="2221096"/>
            <a:ext cx="5942522"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16" name="Text Placeholder 27">
            <a:extLst>
              <a:ext uri="{FF2B5EF4-FFF2-40B4-BE49-F238E27FC236}">
                <a16:creationId xmlns:a16="http://schemas.microsoft.com/office/drawing/2014/main" id="{8B50C881-9AFD-CC44-9692-56F8FF5A7983}"/>
              </a:ext>
            </a:extLst>
          </p:cNvPr>
          <p:cNvSpPr>
            <a:spLocks noGrp="1"/>
          </p:cNvSpPr>
          <p:nvPr>
            <p:ph type="body" sz="quarter" idx="44" hasCustomPrompt="1"/>
          </p:nvPr>
        </p:nvSpPr>
        <p:spPr>
          <a:xfrm>
            <a:off x="7367078" y="2667536"/>
            <a:ext cx="5942522"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sp>
        <p:nvSpPr>
          <p:cNvPr id="2" name="Title 1">
            <a:extLst>
              <a:ext uri="{FF2B5EF4-FFF2-40B4-BE49-F238E27FC236}">
                <a16:creationId xmlns:a16="http://schemas.microsoft.com/office/drawing/2014/main" id="{D1E37287-40AF-DFE3-55E6-86FBB2961D56}"/>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2158474E-4F36-0EE7-3046-3B5CDAD07269}"/>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80726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0 General — 2 col + image">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7" y="2221096"/>
            <a:ext cx="3118043"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76997" y="2667536"/>
            <a:ext cx="3118043"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FDD3C289-E0D6-E64C-A17F-B5FB35FA6D71}"/>
              </a:ext>
            </a:extLst>
          </p:cNvPr>
          <p:cNvSpPr>
            <a:spLocks noGrp="1"/>
          </p:cNvSpPr>
          <p:nvPr>
            <p:ph type="body" sz="quarter" idx="43" hasCustomPrompt="1"/>
          </p:nvPr>
        </p:nvSpPr>
        <p:spPr>
          <a:xfrm>
            <a:off x="3648517" y="2221096"/>
            <a:ext cx="3118043"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16" name="Text Placeholder 27">
            <a:extLst>
              <a:ext uri="{FF2B5EF4-FFF2-40B4-BE49-F238E27FC236}">
                <a16:creationId xmlns:a16="http://schemas.microsoft.com/office/drawing/2014/main" id="{919F4027-0E13-0241-897F-666E7C8D1816}"/>
              </a:ext>
            </a:extLst>
          </p:cNvPr>
          <p:cNvSpPr>
            <a:spLocks noGrp="1"/>
          </p:cNvSpPr>
          <p:nvPr>
            <p:ph type="body" sz="quarter" idx="44" hasCustomPrompt="1"/>
          </p:nvPr>
        </p:nvSpPr>
        <p:spPr>
          <a:xfrm>
            <a:off x="3648517" y="2667536"/>
            <a:ext cx="3118043"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23" name="Picture Placeholder 6">
            <a:extLst>
              <a:ext uri="{FF2B5EF4-FFF2-40B4-BE49-F238E27FC236}">
                <a16:creationId xmlns:a16="http://schemas.microsoft.com/office/drawing/2014/main" id="{7330A78B-BEE0-2F43-B50E-83DF63DF3353}"/>
              </a:ext>
            </a:extLst>
          </p:cNvPr>
          <p:cNvSpPr>
            <a:spLocks noGrp="1"/>
          </p:cNvSpPr>
          <p:nvPr>
            <p:ph type="pic" sz="quarter" idx="10" hasCustomPrompt="1"/>
          </p:nvPr>
        </p:nvSpPr>
        <p:spPr>
          <a:xfrm>
            <a:off x="7020562" y="2296163"/>
            <a:ext cx="6289038" cy="4932996"/>
          </a:xfrm>
          <a:prstGeom prst="rect">
            <a:avLst/>
          </a:prstGeom>
        </p:spPr>
        <p:txBody>
          <a:bodyPr/>
          <a:lstStyle/>
          <a:p>
            <a:r>
              <a:rPr lang="en-US"/>
              <a:t>Lifestyle Photo</a:t>
            </a:r>
          </a:p>
        </p:txBody>
      </p:sp>
      <p:sp>
        <p:nvSpPr>
          <p:cNvPr id="2" name="Title 1">
            <a:extLst>
              <a:ext uri="{FF2B5EF4-FFF2-40B4-BE49-F238E27FC236}">
                <a16:creationId xmlns:a16="http://schemas.microsoft.com/office/drawing/2014/main" id="{538D9C02-DCF9-FE5B-3302-D812CE271D72}"/>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F145EA79-835E-CF58-A50A-D712689699D5}"/>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309992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0 General — 3 col">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76997" y="2221096"/>
            <a:ext cx="4191131"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userDrawn="1"/>
        </p:nvCxnSpPr>
        <p:spPr>
          <a:xfrm>
            <a:off x="457263" y="2110838"/>
            <a:ext cx="128523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76997" y="2667536"/>
            <a:ext cx="4191131"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userDrawn="1"/>
        </p:nvCxnSpPr>
        <p:spPr>
          <a:xfrm>
            <a:off x="457200" y="587828"/>
            <a:ext cx="12852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27">
            <a:extLst>
              <a:ext uri="{FF2B5EF4-FFF2-40B4-BE49-F238E27FC236}">
                <a16:creationId xmlns:a16="http://schemas.microsoft.com/office/drawing/2014/main" id="{277D8F11-3675-E746-8630-85E73DEC0A79}"/>
              </a:ext>
            </a:extLst>
          </p:cNvPr>
          <p:cNvSpPr>
            <a:spLocks noGrp="1"/>
          </p:cNvSpPr>
          <p:nvPr>
            <p:ph type="body" sz="quarter" idx="43" hasCustomPrompt="1"/>
          </p:nvPr>
        </p:nvSpPr>
        <p:spPr>
          <a:xfrm>
            <a:off x="4745797" y="2221096"/>
            <a:ext cx="4191131"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24" name="Text Placeholder 27">
            <a:extLst>
              <a:ext uri="{FF2B5EF4-FFF2-40B4-BE49-F238E27FC236}">
                <a16:creationId xmlns:a16="http://schemas.microsoft.com/office/drawing/2014/main" id="{E6D54C98-B870-C84C-8A4F-80E7B53D9AF2}"/>
              </a:ext>
            </a:extLst>
          </p:cNvPr>
          <p:cNvSpPr>
            <a:spLocks noGrp="1"/>
          </p:cNvSpPr>
          <p:nvPr>
            <p:ph type="body" sz="quarter" idx="44" hasCustomPrompt="1"/>
          </p:nvPr>
        </p:nvSpPr>
        <p:spPr>
          <a:xfrm>
            <a:off x="4745797" y="2667536"/>
            <a:ext cx="4191131"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sp>
        <p:nvSpPr>
          <p:cNvPr id="25" name="Text Placeholder 27">
            <a:extLst>
              <a:ext uri="{FF2B5EF4-FFF2-40B4-BE49-F238E27FC236}">
                <a16:creationId xmlns:a16="http://schemas.microsoft.com/office/drawing/2014/main" id="{D649A86A-EF66-9042-A3EA-96B14098AE95}"/>
              </a:ext>
            </a:extLst>
          </p:cNvPr>
          <p:cNvSpPr>
            <a:spLocks noGrp="1"/>
          </p:cNvSpPr>
          <p:nvPr>
            <p:ph type="body" sz="quarter" idx="45" hasCustomPrompt="1"/>
          </p:nvPr>
        </p:nvSpPr>
        <p:spPr>
          <a:xfrm>
            <a:off x="9114597" y="2221096"/>
            <a:ext cx="4191131" cy="266930"/>
          </a:xfrm>
          <a:prstGeom prst="rect">
            <a:avLst/>
          </a:prstGeom>
        </p:spPr>
        <p:txBody>
          <a:bodyPr>
            <a:noAutofit/>
          </a:bodyPr>
          <a:lstStyle>
            <a:lvl1pPr marL="0" indent="0">
              <a:lnSpc>
                <a:spcPct val="100000"/>
              </a:lnSpc>
              <a:buNone/>
              <a:defRPr lang="en-US" sz="1800" b="0" i="0" smtClean="0">
                <a:solidFill>
                  <a:schemeClr val="accent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a:t>
            </a:r>
          </a:p>
        </p:txBody>
      </p:sp>
      <p:sp>
        <p:nvSpPr>
          <p:cNvPr id="29" name="Text Placeholder 27">
            <a:extLst>
              <a:ext uri="{FF2B5EF4-FFF2-40B4-BE49-F238E27FC236}">
                <a16:creationId xmlns:a16="http://schemas.microsoft.com/office/drawing/2014/main" id="{A62F0CE7-244D-2641-A38F-0A58F74D4DC9}"/>
              </a:ext>
            </a:extLst>
          </p:cNvPr>
          <p:cNvSpPr>
            <a:spLocks noGrp="1"/>
          </p:cNvSpPr>
          <p:nvPr>
            <p:ph type="body" sz="quarter" idx="46" hasCustomPrompt="1"/>
          </p:nvPr>
        </p:nvSpPr>
        <p:spPr>
          <a:xfrm>
            <a:off x="9114597" y="2667536"/>
            <a:ext cx="4191131" cy="4038063"/>
          </a:xfrm>
          <a:prstGeom prst="rect">
            <a:avLst/>
          </a:prstGeom>
        </p:spPr>
        <p:txBody>
          <a:bodyPr>
            <a:noAutofit/>
          </a:bodyPr>
          <a:lstStyle>
            <a:lvl1pPr marL="171450" indent="-171450">
              <a:lnSpc>
                <a:spcPct val="100000"/>
              </a:lnSpc>
              <a:buFont typeface="Arial" panose="020B0604020202020204" pitchFamily="34" charset="0"/>
              <a:buChar char="•"/>
              <a:defRPr lang="en-US" sz="1400" b="0" i="0" smtClean="0">
                <a:solidFill>
                  <a:schemeClr val="tx1"/>
                </a:solidFill>
                <a:effectLst/>
              </a:defRPr>
            </a:lvl1pPr>
            <a:lvl2pPr marL="502932" indent="0">
              <a:buNone/>
              <a:defRPr sz="1000"/>
            </a:lvl2pPr>
            <a:lvl3pPr marL="1005865" indent="0">
              <a:buNone/>
              <a:defRPr sz="1000"/>
            </a:lvl3pPr>
            <a:lvl4pPr marL="1508796" indent="0">
              <a:buNone/>
              <a:defRPr sz="1000"/>
            </a:lvl4pPr>
            <a:lvl5pPr marL="2011728" indent="0">
              <a:buNone/>
              <a:defRPr sz="10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sp>
        <p:nvSpPr>
          <p:cNvPr id="2" name="Title 1">
            <a:extLst>
              <a:ext uri="{FF2B5EF4-FFF2-40B4-BE49-F238E27FC236}">
                <a16:creationId xmlns:a16="http://schemas.microsoft.com/office/drawing/2014/main" id="{D6C8DCC3-4260-BE25-0057-3DEDB5DA9CED}"/>
              </a:ext>
            </a:extLst>
          </p:cNvPr>
          <p:cNvSpPr>
            <a:spLocks noGrp="1"/>
          </p:cNvSpPr>
          <p:nvPr>
            <p:ph type="title" hasCustomPrompt="1"/>
          </p:nvPr>
        </p:nvSpPr>
        <p:spPr>
          <a:xfrm>
            <a:off x="381691" y="1474909"/>
            <a:ext cx="6412647" cy="539497"/>
          </a:xfrm>
          <a:prstGeom prst="rect">
            <a:avLst/>
          </a:prstGeom>
        </p:spPr>
        <p:txBody>
          <a:bodyPr anchor="b"/>
          <a:lstStyle/>
          <a:p>
            <a:r>
              <a:rPr lang="en-US"/>
              <a:t>Title</a:t>
            </a:r>
          </a:p>
        </p:txBody>
      </p:sp>
      <p:sp>
        <p:nvSpPr>
          <p:cNvPr id="3" name="Text Placeholder 4">
            <a:extLst>
              <a:ext uri="{FF2B5EF4-FFF2-40B4-BE49-F238E27FC236}">
                <a16:creationId xmlns:a16="http://schemas.microsoft.com/office/drawing/2014/main" id="{7DE12935-B1F1-3325-60D2-BF64634E2D2B}"/>
              </a:ext>
            </a:extLst>
          </p:cNvPr>
          <p:cNvSpPr>
            <a:spLocks noGrp="1"/>
          </p:cNvSpPr>
          <p:nvPr>
            <p:ph type="body" sz="quarter" idx="41" hasCustomPrompt="1"/>
          </p:nvPr>
        </p:nvSpPr>
        <p:spPr>
          <a:xfrm>
            <a:off x="381691" y="595209"/>
            <a:ext cx="3254478" cy="253271"/>
          </a:xfrm>
        </p:spPr>
        <p:txBody>
          <a:bodyPr>
            <a:noAutofit/>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a:t>Section</a:t>
            </a:r>
          </a:p>
        </p:txBody>
      </p:sp>
    </p:spTree>
    <p:extLst>
      <p:ext uri="{BB962C8B-B14F-4D97-AF65-F5344CB8AC3E}">
        <p14:creationId xmlns:p14="http://schemas.microsoft.com/office/powerpoint/2010/main" val="972501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99A9478-1222-F548-A2C4-BE9A9A3FA889}"/>
              </a:ext>
            </a:extLst>
          </p:cNvPr>
          <p:cNvSpPr>
            <a:spLocks noGrp="1"/>
          </p:cNvSpPr>
          <p:nvPr>
            <p:ph type="body" idx="1"/>
          </p:nvPr>
        </p:nvSpPr>
        <p:spPr>
          <a:xfrm>
            <a:off x="643687" y="1628945"/>
            <a:ext cx="12839702" cy="4680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65A7C5EC-95D7-774D-AA8B-A0D931132C9E}"/>
              </a:ext>
            </a:extLst>
          </p:cNvPr>
          <p:cNvSpPr>
            <a:spLocks noGrp="1"/>
          </p:cNvSpPr>
          <p:nvPr>
            <p:ph type="title"/>
          </p:nvPr>
        </p:nvSpPr>
        <p:spPr>
          <a:xfrm>
            <a:off x="550505" y="664800"/>
            <a:ext cx="12970985" cy="964145"/>
          </a:xfrm>
          <a:prstGeom prst="rect">
            <a:avLst/>
          </a:prstGeom>
        </p:spPr>
        <p:txBody>
          <a:bodyPr vert="horz" lIns="91440" tIns="45720" rIns="91440" bIns="45720" rtlCol="0" anchor="t">
            <a:normAutofit/>
          </a:bodyPr>
          <a:lstStyle/>
          <a:p>
            <a:r>
              <a:rPr lang="en-US"/>
              <a:t>Click to edit Master title style</a:t>
            </a:r>
          </a:p>
        </p:txBody>
      </p:sp>
      <p:sp>
        <p:nvSpPr>
          <p:cNvPr id="7" name="Rectangle 6">
            <a:extLst>
              <a:ext uri="{FF2B5EF4-FFF2-40B4-BE49-F238E27FC236}">
                <a16:creationId xmlns:a16="http://schemas.microsoft.com/office/drawing/2014/main" id="{ABFC6CB5-19DA-6D44-881F-A190A2E25553}"/>
              </a:ext>
            </a:extLst>
          </p:cNvPr>
          <p:cNvSpPr/>
          <p:nvPr userDrawn="1"/>
        </p:nvSpPr>
        <p:spPr>
          <a:xfrm>
            <a:off x="0" y="7234495"/>
            <a:ext cx="13817600" cy="539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solidFill>
                <a:srgbClr val="ECEEF0"/>
              </a:solidFill>
            </a:endParaRPr>
          </a:p>
        </p:txBody>
      </p:sp>
      <p:grpSp>
        <p:nvGrpSpPr>
          <p:cNvPr id="19" name="Group 18">
            <a:extLst>
              <a:ext uri="{FF2B5EF4-FFF2-40B4-BE49-F238E27FC236}">
                <a16:creationId xmlns:a16="http://schemas.microsoft.com/office/drawing/2014/main" id="{364584F7-2E2C-F6DC-B14A-5136FEC77A9A}"/>
              </a:ext>
            </a:extLst>
          </p:cNvPr>
          <p:cNvGrpSpPr/>
          <p:nvPr userDrawn="1"/>
        </p:nvGrpSpPr>
        <p:grpSpPr>
          <a:xfrm>
            <a:off x="0" y="0"/>
            <a:ext cx="13817600" cy="141345"/>
            <a:chOff x="0" y="0"/>
            <a:chExt cx="11065669" cy="214313"/>
          </a:xfrm>
        </p:grpSpPr>
        <p:sp>
          <p:nvSpPr>
            <p:cNvPr id="12" name="Rectangle 11">
              <a:extLst>
                <a:ext uri="{FF2B5EF4-FFF2-40B4-BE49-F238E27FC236}">
                  <a16:creationId xmlns:a16="http://schemas.microsoft.com/office/drawing/2014/main" id="{7C27A92F-4D4D-AA41-B9DE-614CD7AD81FC}"/>
                </a:ext>
              </a:extLst>
            </p:cNvPr>
            <p:cNvSpPr/>
            <p:nvPr userDrawn="1"/>
          </p:nvSpPr>
          <p:spPr>
            <a:xfrm>
              <a:off x="0" y="0"/>
              <a:ext cx="6630629" cy="214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sp>
          <p:nvSpPr>
            <p:cNvPr id="17" name="Rectangle 16">
              <a:extLst>
                <a:ext uri="{FF2B5EF4-FFF2-40B4-BE49-F238E27FC236}">
                  <a16:creationId xmlns:a16="http://schemas.microsoft.com/office/drawing/2014/main" id="{7033B83C-4087-6531-D997-4616F83D1D3D}"/>
                </a:ext>
              </a:extLst>
            </p:cNvPr>
            <p:cNvSpPr/>
            <p:nvPr userDrawn="1"/>
          </p:nvSpPr>
          <p:spPr>
            <a:xfrm>
              <a:off x="6630629" y="0"/>
              <a:ext cx="3336489" cy="214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sp>
          <p:nvSpPr>
            <p:cNvPr id="18" name="Rectangle 17">
              <a:extLst>
                <a:ext uri="{FF2B5EF4-FFF2-40B4-BE49-F238E27FC236}">
                  <a16:creationId xmlns:a16="http://schemas.microsoft.com/office/drawing/2014/main" id="{9D4A6A49-38F8-EFE7-3686-488073303B2E}"/>
                </a:ext>
              </a:extLst>
            </p:cNvPr>
            <p:cNvSpPr/>
            <p:nvPr userDrawn="1"/>
          </p:nvSpPr>
          <p:spPr>
            <a:xfrm>
              <a:off x="9967118" y="0"/>
              <a:ext cx="1098551" cy="214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15"/>
            </a:p>
          </p:txBody>
        </p:sp>
      </p:grpSp>
    </p:spTree>
    <p:extLst>
      <p:ext uri="{BB962C8B-B14F-4D97-AF65-F5344CB8AC3E}">
        <p14:creationId xmlns:p14="http://schemas.microsoft.com/office/powerpoint/2010/main" val="700406810"/>
      </p:ext>
    </p:extLst>
  </p:cSld>
  <p:clrMap bg1="lt1" tx1="dk1" bg2="lt2" tx2="dk2" accent1="accent1" accent2="accent2" accent3="accent3" accent4="accent4" accent5="accent5" accent6="accent6" hlink="hlink" folHlink="folHlink"/>
  <p:sldLayoutIdLst>
    <p:sldLayoutId id="2147483856" r:id="rId1"/>
    <p:sldLayoutId id="2147483835" r:id="rId2"/>
    <p:sldLayoutId id="2147483963" r:id="rId3"/>
    <p:sldLayoutId id="2147483941" r:id="rId4"/>
    <p:sldLayoutId id="2147483951" r:id="rId5"/>
    <p:sldLayoutId id="2147483944" r:id="rId6"/>
    <p:sldLayoutId id="2147483943" r:id="rId7"/>
    <p:sldLayoutId id="2147483970" r:id="rId8"/>
    <p:sldLayoutId id="2147483947" r:id="rId9"/>
    <p:sldLayoutId id="2147483948" r:id="rId10"/>
    <p:sldLayoutId id="2147483960" r:id="rId11"/>
    <p:sldLayoutId id="2147483805" r:id="rId12"/>
    <p:sldLayoutId id="2147483971" r:id="rId13"/>
    <p:sldLayoutId id="2147484012" r:id="rId14"/>
    <p:sldLayoutId id="2147483952" r:id="rId15"/>
    <p:sldLayoutId id="2147483954" r:id="rId16"/>
    <p:sldLayoutId id="2147483958" r:id="rId17"/>
    <p:sldLayoutId id="2147483959" r:id="rId18"/>
    <p:sldLayoutId id="2147483965" r:id="rId19"/>
  </p:sldLayoutIdLst>
  <p:hf hdr="0" ftr="0" dt="0"/>
  <p:txStyles>
    <p:titleStyle>
      <a:lvl1pPr algn="l" defTabSz="1005888" rtl="0" eaLnBrk="1" latinLnBrk="0" hangingPunct="1">
        <a:lnSpc>
          <a:spcPct val="90000"/>
        </a:lnSpc>
        <a:spcBef>
          <a:spcPct val="0"/>
        </a:spcBef>
        <a:buNone/>
        <a:defRPr sz="3200" b="1" i="0" kern="1200">
          <a:solidFill>
            <a:schemeClr val="tx1"/>
          </a:solidFill>
          <a:latin typeface="Franklin Gothic Demi" panose="020B0603020102020204" pitchFamily="34" charset="0"/>
          <a:ea typeface="+mj-ea"/>
          <a:cs typeface="Gotham Bold" pitchFamily="2" charset="0"/>
        </a:defRPr>
      </a:lvl1pPr>
    </p:titleStyle>
    <p:bodyStyle>
      <a:lvl1pPr marL="0" indent="0" algn="l" defTabSz="1005888" rtl="0" eaLnBrk="1" latinLnBrk="0" hangingPunct="1">
        <a:lnSpc>
          <a:spcPct val="90000"/>
        </a:lnSpc>
        <a:spcBef>
          <a:spcPts val="1100"/>
        </a:spcBef>
        <a:buClr>
          <a:schemeClr val="accent2"/>
        </a:buClr>
        <a:buFont typeface="Arial" panose="020B0604020202020204" pitchFamily="34" charset="0"/>
        <a:buNone/>
        <a:defRPr sz="2000" kern="1200">
          <a:solidFill>
            <a:schemeClr val="tx1"/>
          </a:solidFill>
          <a:latin typeface="Gotham Book" pitchFamily="2" charset="0"/>
          <a:ea typeface="+mn-ea"/>
          <a:cs typeface="Gotham Book" pitchFamily="2" charset="0"/>
        </a:defRPr>
      </a:lvl1pPr>
      <a:lvl2pPr marL="754416" indent="-251472" algn="l" defTabSz="1005888" rtl="0" eaLnBrk="1" latinLnBrk="0" hangingPunct="1">
        <a:lnSpc>
          <a:spcPct val="90000"/>
        </a:lnSpc>
        <a:spcBef>
          <a:spcPts val="550"/>
        </a:spcBef>
        <a:buClr>
          <a:schemeClr val="accent2"/>
        </a:buClr>
        <a:buFont typeface="Arial" panose="020B0604020202020204" pitchFamily="34" charset="0"/>
        <a:buChar char="•"/>
        <a:defRPr sz="1800" kern="1200">
          <a:solidFill>
            <a:schemeClr val="tx1"/>
          </a:solidFill>
          <a:latin typeface="Gotham Book" pitchFamily="2" charset="0"/>
          <a:ea typeface="+mn-ea"/>
          <a:cs typeface="Gotham Book" pitchFamily="2" charset="0"/>
        </a:defRPr>
      </a:lvl2pPr>
      <a:lvl3pPr marL="1257361" indent="-251472" algn="l" defTabSz="1005888" rtl="0" eaLnBrk="1" latinLnBrk="0" hangingPunct="1">
        <a:lnSpc>
          <a:spcPct val="90000"/>
        </a:lnSpc>
        <a:spcBef>
          <a:spcPts val="550"/>
        </a:spcBef>
        <a:buClr>
          <a:schemeClr val="accent2"/>
        </a:buClr>
        <a:buSzPct val="90000"/>
        <a:buFont typeface="STIXGeneral-Regular" pitchFamily="2" charset="2"/>
        <a:buChar char="⏤"/>
        <a:defRPr sz="1600" kern="1200">
          <a:solidFill>
            <a:schemeClr val="tx1"/>
          </a:solidFill>
          <a:latin typeface="Gotham Book" pitchFamily="2" charset="0"/>
          <a:ea typeface="+mn-ea"/>
          <a:cs typeface="Gotham Book" pitchFamily="2" charset="0"/>
        </a:defRPr>
      </a:lvl3pPr>
      <a:lvl4pPr marL="1760304" indent="-251472" algn="l" defTabSz="1005888" rtl="0" eaLnBrk="1" latinLnBrk="0" hangingPunct="1">
        <a:lnSpc>
          <a:spcPct val="90000"/>
        </a:lnSpc>
        <a:spcBef>
          <a:spcPts val="550"/>
        </a:spcBef>
        <a:buClr>
          <a:schemeClr val="accent2"/>
        </a:buClr>
        <a:buFont typeface="Arial" panose="020B0604020202020204" pitchFamily="34" charset="0"/>
        <a:buChar char="•"/>
        <a:defRPr sz="1400" kern="1200">
          <a:solidFill>
            <a:schemeClr val="tx1"/>
          </a:solidFill>
          <a:latin typeface="Gotham Book" pitchFamily="2" charset="0"/>
          <a:ea typeface="+mn-ea"/>
          <a:cs typeface="Gotham Book" pitchFamily="2" charset="0"/>
        </a:defRPr>
      </a:lvl4pPr>
      <a:lvl5pPr marL="2263248" indent="-251472" algn="l" defTabSz="1005888" rtl="0" eaLnBrk="1" latinLnBrk="0" hangingPunct="1">
        <a:lnSpc>
          <a:spcPct val="90000"/>
        </a:lnSpc>
        <a:spcBef>
          <a:spcPts val="550"/>
        </a:spcBef>
        <a:buClr>
          <a:schemeClr val="accent2"/>
        </a:buClr>
        <a:buFont typeface="Arial" panose="020B0604020202020204" pitchFamily="34" charset="0"/>
        <a:buChar char="•"/>
        <a:defRPr sz="1200" kern="1200">
          <a:solidFill>
            <a:schemeClr val="tx1"/>
          </a:solidFill>
          <a:latin typeface="Gotham Book" pitchFamily="2" charset="0"/>
          <a:ea typeface="+mn-ea"/>
          <a:cs typeface="Gotham Book" pitchFamily="2" charset="0"/>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7" orient="horz" pos="4224" userDrawn="1">
          <p15:clr>
            <a:srgbClr val="F26B43"/>
          </p15:clr>
        </p15:guide>
        <p15:guide id="18" orient="horz" pos="744">
          <p15:clr>
            <a:srgbClr val="F26B43"/>
          </p15:clr>
        </p15:guide>
        <p15:guide id="19" pos="296">
          <p15:clr>
            <a:srgbClr val="F26B43"/>
          </p15:clr>
        </p15:guide>
        <p15:guide id="20" pos="8384">
          <p15:clr>
            <a:srgbClr val="F26B43"/>
          </p15:clr>
        </p15:guide>
        <p15:guide id="27" pos="4352" userDrawn="1">
          <p15:clr>
            <a:srgbClr val="F26B43"/>
          </p15:clr>
        </p15:guide>
        <p15:guide id="28" orient="horz" pos="13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mailto:Lfrye@foundation.uconn.edu"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93DB3-A154-3CEA-1015-24E5BED4A0D2}"/>
              </a:ext>
            </a:extLst>
          </p:cNvPr>
          <p:cNvSpPr>
            <a:spLocks noGrp="1"/>
          </p:cNvSpPr>
          <p:nvPr>
            <p:ph type="title"/>
          </p:nvPr>
        </p:nvSpPr>
        <p:spPr>
          <a:xfrm>
            <a:off x="381692" y="1158783"/>
            <a:ext cx="6415348" cy="3321771"/>
          </a:xfrm>
        </p:spPr>
        <p:txBody>
          <a:bodyPr anchor="t">
            <a:normAutofit/>
          </a:bodyPr>
          <a:lstStyle/>
          <a:p>
            <a:r>
              <a:rPr lang="en-US" dirty="0"/>
              <a:t>School of Fine Arts and the UConn Foundation</a:t>
            </a:r>
          </a:p>
        </p:txBody>
      </p:sp>
      <p:pic>
        <p:nvPicPr>
          <p:cNvPr id="8" name="Picture Placeholder 7" descr="A view from above of the center of the UConn Storrs Campus with an aesthetically pleasing cloudy sky. The dome of Gampel Pavillion and the iconic tower of the Wilbur Cross building are prominently featured.">
            <a:extLst>
              <a:ext uri="{FF2B5EF4-FFF2-40B4-BE49-F238E27FC236}">
                <a16:creationId xmlns:a16="http://schemas.microsoft.com/office/drawing/2014/main" id="{0ABF1780-11A4-5A98-FCB9-574C7DE0073F}"/>
              </a:ext>
            </a:extLst>
          </p:cNvPr>
          <p:cNvPicPr>
            <a:picLocks noGrp="1" noChangeAspect="1"/>
          </p:cNvPicPr>
          <p:nvPr>
            <p:ph type="pic" sz="quarter" idx="10"/>
          </p:nvPr>
        </p:nvPicPr>
        <p:blipFill>
          <a:blip r:embed="rId2"/>
          <a:srcRect l="15439" r="15439"/>
          <a:stretch/>
        </p:blipFill>
        <p:spPr>
          <a:xfrm>
            <a:off x="7020674" y="1156154"/>
            <a:ext cx="6288814" cy="6073005"/>
          </a:xfrm>
          <a:noFill/>
        </p:spPr>
      </p:pic>
    </p:spTree>
    <p:extLst>
      <p:ext uri="{BB962C8B-B14F-4D97-AF65-F5344CB8AC3E}">
        <p14:creationId xmlns:p14="http://schemas.microsoft.com/office/powerpoint/2010/main" val="402864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16719B-555D-71E9-6A3A-ACD44C3DE832}"/>
              </a:ext>
            </a:extLst>
          </p:cNvPr>
          <p:cNvSpPr>
            <a:spLocks noGrp="1"/>
          </p:cNvSpPr>
          <p:nvPr>
            <p:ph type="title"/>
          </p:nvPr>
        </p:nvSpPr>
        <p:spPr/>
        <p:txBody>
          <a:bodyPr/>
          <a:lstStyle/>
          <a:p>
            <a:r>
              <a:rPr lang="en-US" dirty="0"/>
              <a:t>The Blue Paint Fund (an example)</a:t>
            </a:r>
          </a:p>
        </p:txBody>
      </p:sp>
      <p:sp>
        <p:nvSpPr>
          <p:cNvPr id="3" name="Text Placeholder 2">
            <a:extLst>
              <a:ext uri="{FF2B5EF4-FFF2-40B4-BE49-F238E27FC236}">
                <a16:creationId xmlns:a16="http://schemas.microsoft.com/office/drawing/2014/main" id="{B04904A7-8E9C-097B-470A-19F07C82A2B7}"/>
              </a:ext>
            </a:extLst>
          </p:cNvPr>
          <p:cNvSpPr>
            <a:spLocks noGrp="1"/>
          </p:cNvSpPr>
          <p:nvPr>
            <p:ph type="body" sz="quarter" idx="14"/>
          </p:nvPr>
        </p:nvSpPr>
        <p:spPr>
          <a:xfrm>
            <a:off x="381691" y="2490237"/>
            <a:ext cx="6437660" cy="733296"/>
          </a:xfrm>
        </p:spPr>
        <p:txBody>
          <a:bodyPr/>
          <a:lstStyle/>
          <a:p>
            <a:r>
              <a:rPr lang="en-US" sz="2400" dirty="0">
                <a:solidFill>
                  <a:schemeClr val="accent1">
                    <a:lumMod val="50000"/>
                  </a:schemeClr>
                </a:solidFill>
              </a:rPr>
              <a:t>Donor studied painting in France and fell in love with a brand of blue paint. </a:t>
            </a:r>
          </a:p>
          <a:p>
            <a:endParaRPr lang="en-US" sz="2400" dirty="0">
              <a:solidFill>
                <a:schemeClr val="accent1">
                  <a:lumMod val="50000"/>
                </a:schemeClr>
              </a:solidFill>
            </a:endParaRPr>
          </a:p>
          <a:p>
            <a:r>
              <a:rPr lang="en-US" sz="2400" dirty="0">
                <a:solidFill>
                  <a:schemeClr val="accent1">
                    <a:lumMod val="50000"/>
                  </a:schemeClr>
                </a:solidFill>
              </a:rPr>
              <a:t>To support UConn students, they want to make a donation so the UConn can </a:t>
            </a:r>
            <a:r>
              <a:rPr lang="en-US" sz="2400">
                <a:solidFill>
                  <a:schemeClr val="accent1">
                    <a:lumMod val="50000"/>
                  </a:schemeClr>
                </a:solidFill>
              </a:rPr>
              <a:t>purchase this </a:t>
            </a:r>
            <a:r>
              <a:rPr lang="en-US" sz="2400" dirty="0">
                <a:solidFill>
                  <a:schemeClr val="accent1">
                    <a:lumMod val="50000"/>
                  </a:schemeClr>
                </a:solidFill>
              </a:rPr>
              <a:t>specific brand of blue paint.</a:t>
            </a:r>
          </a:p>
          <a:p>
            <a:endParaRPr lang="en-US" sz="2400" dirty="0">
              <a:solidFill>
                <a:schemeClr val="accent1">
                  <a:lumMod val="50000"/>
                </a:schemeClr>
              </a:solidFill>
            </a:endParaRPr>
          </a:p>
          <a:p>
            <a:r>
              <a:rPr lang="en-US" sz="2400" dirty="0">
                <a:solidFill>
                  <a:schemeClr val="accent1">
                    <a:lumMod val="50000"/>
                  </a:schemeClr>
                </a:solidFill>
              </a:rPr>
              <a:t>This could cause some issues in the future. Let’s discuss!</a:t>
            </a:r>
          </a:p>
          <a:p>
            <a:endParaRPr lang="en-US" sz="2400" dirty="0">
              <a:solidFill>
                <a:schemeClr val="accent1">
                  <a:lumMod val="50000"/>
                </a:schemeClr>
              </a:solidFill>
            </a:endParaRPr>
          </a:p>
        </p:txBody>
      </p:sp>
      <p:pic>
        <p:nvPicPr>
          <p:cNvPr id="8" name="Picture Placeholder 7" descr="Paint tubes rainbow">
            <a:extLst>
              <a:ext uri="{FF2B5EF4-FFF2-40B4-BE49-F238E27FC236}">
                <a16:creationId xmlns:a16="http://schemas.microsoft.com/office/drawing/2014/main" id="{A2BF7959-9FFA-74B5-9D24-1FC18D793AE7}"/>
              </a:ext>
            </a:extLst>
          </p:cNvPr>
          <p:cNvPicPr>
            <a:picLocks noGrp="1" noChangeAspect="1"/>
          </p:cNvPicPr>
          <p:nvPr>
            <p:ph type="pic" sz="quarter" idx="10"/>
          </p:nvPr>
        </p:nvPicPr>
        <p:blipFill>
          <a:blip r:embed="rId2"/>
          <a:srcRect l="15107" r="15107"/>
          <a:stretch>
            <a:fillRect/>
          </a:stretch>
        </p:blipFill>
        <p:spPr>
          <a:xfrm>
            <a:off x="7023264" y="557370"/>
            <a:ext cx="6794337" cy="6657659"/>
          </a:xfrm>
        </p:spPr>
      </p:pic>
    </p:spTree>
    <p:extLst>
      <p:ext uri="{BB962C8B-B14F-4D97-AF65-F5344CB8AC3E}">
        <p14:creationId xmlns:p14="http://schemas.microsoft.com/office/powerpoint/2010/main" val="73361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99E582-89DF-CE9F-1C43-9D2526321B8B}"/>
              </a:ext>
            </a:extLst>
          </p:cNvPr>
          <p:cNvSpPr>
            <a:spLocks noGrp="1"/>
          </p:cNvSpPr>
          <p:nvPr>
            <p:ph type="title"/>
          </p:nvPr>
        </p:nvSpPr>
        <p:spPr>
          <a:xfrm>
            <a:off x="381692" y="1474909"/>
            <a:ext cx="6124039" cy="539497"/>
          </a:xfrm>
        </p:spPr>
        <p:txBody>
          <a:bodyPr>
            <a:normAutofit/>
          </a:bodyPr>
          <a:lstStyle/>
          <a:p>
            <a:r>
              <a:rPr lang="en-US" dirty="0"/>
              <a:t>New Fund Process</a:t>
            </a:r>
          </a:p>
        </p:txBody>
      </p:sp>
      <p:graphicFrame>
        <p:nvGraphicFramePr>
          <p:cNvPr id="5" name="Diagram 4">
            <a:extLst>
              <a:ext uri="{FF2B5EF4-FFF2-40B4-BE49-F238E27FC236}">
                <a16:creationId xmlns:a16="http://schemas.microsoft.com/office/drawing/2014/main" id="{41760DFE-5CA3-FF02-9771-AAFC8CF490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5720853"/>
              </p:ext>
            </p:extLst>
          </p:nvPr>
        </p:nvGraphicFramePr>
        <p:xfrm>
          <a:off x="2302933" y="815622"/>
          <a:ext cx="9211733" cy="6141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2F9E890-3FC4-F7B3-7854-C633E07058A9}"/>
              </a:ext>
            </a:extLst>
          </p:cNvPr>
          <p:cNvSpPr txBox="1"/>
          <p:nvPr/>
        </p:nvSpPr>
        <p:spPr>
          <a:xfrm>
            <a:off x="2302933" y="5906125"/>
            <a:ext cx="9211733" cy="369012"/>
          </a:xfrm>
          <a:prstGeom prst="rect">
            <a:avLst/>
          </a:prstGeom>
          <a:noFill/>
        </p:spPr>
        <p:txBody>
          <a:bodyPr wrap="square" rtlCol="0">
            <a:spAutoFit/>
          </a:bodyPr>
          <a:lstStyle/>
          <a:p>
            <a:r>
              <a:rPr lang="en-US" dirty="0"/>
              <a:t>This process may take up to four weeks to complete</a:t>
            </a:r>
          </a:p>
        </p:txBody>
      </p:sp>
    </p:spTree>
    <p:extLst>
      <p:ext uri="{BB962C8B-B14F-4D97-AF65-F5344CB8AC3E}">
        <p14:creationId xmlns:p14="http://schemas.microsoft.com/office/powerpoint/2010/main" val="38231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ED8E73-3EEC-6812-9D9F-87AA7D7A2D18}"/>
              </a:ext>
            </a:extLst>
          </p:cNvPr>
          <p:cNvSpPr>
            <a:spLocks noGrp="1"/>
          </p:cNvSpPr>
          <p:nvPr>
            <p:ph type="title"/>
          </p:nvPr>
        </p:nvSpPr>
        <p:spPr/>
        <p:txBody>
          <a:bodyPr>
            <a:noAutofit/>
          </a:bodyPr>
          <a:lstStyle/>
          <a:p>
            <a:r>
              <a:rPr lang="en-US" sz="4800" dirty="0"/>
              <a:t>THANK YOU!</a:t>
            </a:r>
          </a:p>
        </p:txBody>
      </p:sp>
      <p:sp>
        <p:nvSpPr>
          <p:cNvPr id="9" name="TextBox 8">
            <a:extLst>
              <a:ext uri="{FF2B5EF4-FFF2-40B4-BE49-F238E27FC236}">
                <a16:creationId xmlns:a16="http://schemas.microsoft.com/office/drawing/2014/main" id="{EA2B34ED-EDF2-2846-D542-EACD6EC79DB2}"/>
              </a:ext>
            </a:extLst>
          </p:cNvPr>
          <p:cNvSpPr txBox="1"/>
          <p:nvPr/>
        </p:nvSpPr>
        <p:spPr>
          <a:xfrm>
            <a:off x="616688" y="5836307"/>
            <a:ext cx="4880344" cy="922368"/>
          </a:xfrm>
          <a:prstGeom prst="rect">
            <a:avLst/>
          </a:prstGeom>
          <a:noFill/>
        </p:spPr>
        <p:txBody>
          <a:bodyPr wrap="square" rtlCol="0">
            <a:spAutoFit/>
          </a:bodyPr>
          <a:lstStyle/>
          <a:p>
            <a:r>
              <a:rPr lang="en-US" dirty="0"/>
              <a:t>Laura Frye</a:t>
            </a:r>
          </a:p>
          <a:p>
            <a:r>
              <a:rPr lang="en-US" dirty="0">
                <a:hlinkClick r:id="rId2"/>
              </a:rPr>
              <a:t>Lfrye@foundation.uconn.edu</a:t>
            </a:r>
            <a:endParaRPr lang="en-US" dirty="0"/>
          </a:p>
          <a:p>
            <a:r>
              <a:rPr lang="en-US" dirty="0"/>
              <a:t>860-576-6828</a:t>
            </a:r>
          </a:p>
        </p:txBody>
      </p:sp>
      <p:pic>
        <p:nvPicPr>
          <p:cNvPr id="8" name="Picture Placeholder 7" descr="The UConn mascot Jonathan the Husky, represented by a human in a full-body custome. The costume is a slightly cartoonish furry grey husky dog wearing a UConn basketball jersey with the number 1. The background includes a large projected image spelling out UCONN on the wall.">
            <a:extLst>
              <a:ext uri="{FF2B5EF4-FFF2-40B4-BE49-F238E27FC236}">
                <a16:creationId xmlns:a16="http://schemas.microsoft.com/office/drawing/2014/main" id="{4F89D615-DD5F-7F9B-6A26-4DA0889F586D}"/>
              </a:ext>
            </a:extLst>
          </p:cNvPr>
          <p:cNvPicPr>
            <a:picLocks noGrp="1" noChangeAspect="1"/>
          </p:cNvPicPr>
          <p:nvPr>
            <p:ph type="pic" sz="quarter" idx="10"/>
          </p:nvPr>
        </p:nvPicPr>
        <p:blipFill>
          <a:blip r:embed="rId3"/>
          <a:srcRect l="15983" r="15983"/>
          <a:stretch>
            <a:fillRect/>
          </a:stretch>
        </p:blipFill>
        <p:spPr/>
      </p:pic>
    </p:spTree>
    <p:extLst>
      <p:ext uri="{BB962C8B-B14F-4D97-AF65-F5344CB8AC3E}">
        <p14:creationId xmlns:p14="http://schemas.microsoft.com/office/powerpoint/2010/main" val="148030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E57FCE-7C4B-CB28-BC06-97F656924E3E}"/>
              </a:ext>
            </a:extLst>
          </p:cNvPr>
          <p:cNvSpPr>
            <a:spLocks noGrp="1"/>
          </p:cNvSpPr>
          <p:nvPr>
            <p:ph type="title"/>
          </p:nvPr>
        </p:nvSpPr>
        <p:spPr/>
        <p:txBody>
          <a:bodyPr/>
          <a:lstStyle/>
          <a:p>
            <a:r>
              <a:rPr lang="en-US" dirty="0"/>
              <a:t>UConn Foundation SFA Team</a:t>
            </a:r>
          </a:p>
        </p:txBody>
      </p:sp>
      <p:graphicFrame>
        <p:nvGraphicFramePr>
          <p:cNvPr id="5" name="Diagram 4" descr="Portraits of Laura Frye, a woman with short dark hair and a greay jacket, and Emily Auguer Murray, a woman with light brown hair">
            <a:extLst>
              <a:ext uri="{FF2B5EF4-FFF2-40B4-BE49-F238E27FC236}">
                <a16:creationId xmlns:a16="http://schemas.microsoft.com/office/drawing/2014/main" id="{895853CF-3C2D-1AD2-57C6-0DAA78AAF80C}"/>
              </a:ext>
            </a:extLst>
          </p:cNvPr>
          <p:cNvGraphicFramePr/>
          <p:nvPr>
            <p:extLst>
              <p:ext uri="{D42A27DB-BD31-4B8C-83A1-F6EECF244321}">
                <p14:modId xmlns:p14="http://schemas.microsoft.com/office/powerpoint/2010/main" val="4164350753"/>
              </p:ext>
            </p:extLst>
          </p:nvPr>
        </p:nvGraphicFramePr>
        <p:xfrm>
          <a:off x="2743987" y="1990124"/>
          <a:ext cx="8329625" cy="5481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4881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9D08-8E08-4F1E-B5FC-ED18F26153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337955-E3B5-89B7-7015-BC269D3163D7}"/>
              </a:ext>
            </a:extLst>
          </p:cNvPr>
          <p:cNvSpPr>
            <a:spLocks noGrp="1"/>
          </p:cNvSpPr>
          <p:nvPr>
            <p:ph type="title"/>
          </p:nvPr>
        </p:nvSpPr>
        <p:spPr>
          <a:xfrm>
            <a:off x="394197" y="814773"/>
            <a:ext cx="6412647" cy="539497"/>
          </a:xfrm>
        </p:spPr>
        <p:txBody>
          <a:bodyPr/>
          <a:lstStyle/>
          <a:p>
            <a:r>
              <a:rPr lang="en-US" dirty="0"/>
              <a:t>Foundation Role </a:t>
            </a:r>
          </a:p>
        </p:txBody>
      </p:sp>
      <p:sp>
        <p:nvSpPr>
          <p:cNvPr id="2" name="TextBox 1">
            <a:extLst>
              <a:ext uri="{FF2B5EF4-FFF2-40B4-BE49-F238E27FC236}">
                <a16:creationId xmlns:a16="http://schemas.microsoft.com/office/drawing/2014/main" id="{FF400F61-8B72-D19F-B055-6B105C7B46D9}"/>
              </a:ext>
            </a:extLst>
          </p:cNvPr>
          <p:cNvSpPr txBox="1"/>
          <p:nvPr/>
        </p:nvSpPr>
        <p:spPr>
          <a:xfrm>
            <a:off x="394197" y="1354270"/>
            <a:ext cx="6323403" cy="830997"/>
          </a:xfrm>
          <a:prstGeom prst="rect">
            <a:avLst/>
          </a:prstGeom>
          <a:noFill/>
        </p:spPr>
        <p:txBody>
          <a:bodyPr wrap="square" rtlCol="0">
            <a:spAutoFit/>
          </a:bodyPr>
          <a:lstStyle/>
          <a:p>
            <a:r>
              <a:rPr lang="en-US" sz="1600" b="0" i="0" dirty="0">
                <a:effectLst/>
                <a:latin typeface="Gotham"/>
              </a:rPr>
              <a:t>Foundation’s sole purpose is to support UConn and UConn Health by advancing their educational, scientific, cultural, and research objectives missions.</a:t>
            </a:r>
            <a:endParaRPr lang="en-US" sz="1600" dirty="0"/>
          </a:p>
        </p:txBody>
      </p:sp>
      <p:sp>
        <p:nvSpPr>
          <p:cNvPr id="4" name="Text Placeholder 3">
            <a:extLst>
              <a:ext uri="{FF2B5EF4-FFF2-40B4-BE49-F238E27FC236}">
                <a16:creationId xmlns:a16="http://schemas.microsoft.com/office/drawing/2014/main" id="{033416A9-04CF-F9B8-AF4D-5C39A2DCECAE}"/>
              </a:ext>
            </a:extLst>
          </p:cNvPr>
          <p:cNvSpPr>
            <a:spLocks noGrp="1"/>
          </p:cNvSpPr>
          <p:nvPr>
            <p:ph type="body" sz="quarter" idx="15"/>
          </p:nvPr>
        </p:nvSpPr>
        <p:spPr>
          <a:xfrm>
            <a:off x="381691" y="2352031"/>
            <a:ext cx="6437660" cy="4335847"/>
          </a:xfrm>
        </p:spPr>
        <p:txBody>
          <a:bodyPr/>
          <a:lstStyle/>
          <a:p>
            <a:r>
              <a:rPr lang="en-US" sz="1600" b="1" dirty="0">
                <a:latin typeface="Gotham"/>
              </a:rPr>
              <a:t>Foundation Departments and Staff:</a:t>
            </a:r>
          </a:p>
          <a:p>
            <a:pPr marL="285750" indent="-285750">
              <a:buFont typeface="Arial" panose="020B0604020202020204" pitchFamily="34" charset="0"/>
              <a:buChar char="•"/>
            </a:pPr>
            <a:r>
              <a:rPr lang="en-US" sz="1600" dirty="0">
                <a:latin typeface="Gotham"/>
              </a:rPr>
              <a:t>Alumni Engagement</a:t>
            </a:r>
          </a:p>
          <a:p>
            <a:pPr marL="285750" indent="-285750">
              <a:buFont typeface="Arial" panose="020B0604020202020204" pitchFamily="34" charset="0"/>
              <a:buChar char="•"/>
            </a:pPr>
            <a:r>
              <a:rPr lang="en-US" sz="1600" dirty="0">
                <a:latin typeface="Gotham"/>
              </a:rPr>
              <a:t>Gift and Pledge Management</a:t>
            </a:r>
          </a:p>
          <a:p>
            <a:pPr marL="285750" indent="-285750">
              <a:buFont typeface="Arial" panose="020B0604020202020204" pitchFamily="34" charset="0"/>
              <a:buChar char="•"/>
            </a:pPr>
            <a:r>
              <a:rPr lang="en-US" sz="1600" dirty="0">
                <a:latin typeface="Gotham"/>
              </a:rPr>
              <a:t>Research and Prospect Management</a:t>
            </a:r>
          </a:p>
          <a:p>
            <a:pPr marL="285750" indent="-285750">
              <a:buFont typeface="Arial" panose="020B0604020202020204" pitchFamily="34" charset="0"/>
              <a:buChar char="•"/>
            </a:pPr>
            <a:r>
              <a:rPr lang="en-US" sz="1600" dirty="0">
                <a:latin typeface="Gotham"/>
              </a:rPr>
              <a:t>Fund Administration and Disbursements</a:t>
            </a:r>
          </a:p>
          <a:p>
            <a:pPr marL="285750" indent="-285750">
              <a:buFont typeface="Arial" panose="020B0604020202020204" pitchFamily="34" charset="0"/>
              <a:buChar char="•"/>
            </a:pPr>
            <a:r>
              <a:rPr lang="en-US" sz="1600" dirty="0">
                <a:latin typeface="Gotham"/>
              </a:rPr>
              <a:t>Annual Fund donations</a:t>
            </a:r>
          </a:p>
          <a:p>
            <a:pPr marL="285750" indent="-285750">
              <a:buFont typeface="Arial" panose="020B0604020202020204" pitchFamily="34" charset="0"/>
              <a:buChar char="•"/>
            </a:pPr>
            <a:r>
              <a:rPr lang="en-US" sz="1600" dirty="0">
                <a:latin typeface="Gotham"/>
              </a:rPr>
              <a:t>Corporate &amp; Foundation Relations</a:t>
            </a:r>
          </a:p>
          <a:p>
            <a:pPr marL="285750" indent="-285750">
              <a:buFont typeface="Arial" panose="020B0604020202020204" pitchFamily="34" charset="0"/>
              <a:buChar char="•"/>
            </a:pPr>
            <a:r>
              <a:rPr lang="en-US" sz="1600" dirty="0">
                <a:latin typeface="Gotham"/>
              </a:rPr>
              <a:t>Major and Principal Gift Fundraising</a:t>
            </a:r>
          </a:p>
          <a:p>
            <a:pPr marL="285750" indent="-285750">
              <a:buFont typeface="Arial" panose="020B0604020202020204" pitchFamily="34" charset="0"/>
              <a:buChar char="•"/>
            </a:pPr>
            <a:r>
              <a:rPr lang="en-US" sz="1600" dirty="0">
                <a:latin typeface="Gotham"/>
              </a:rPr>
              <a:t>General Counsel</a:t>
            </a:r>
          </a:p>
          <a:p>
            <a:pPr marL="285750" indent="-285750">
              <a:buFont typeface="Arial" panose="020B0604020202020204" pitchFamily="34" charset="0"/>
              <a:buChar char="•"/>
            </a:pPr>
            <a:r>
              <a:rPr lang="en-US" sz="1600" dirty="0">
                <a:latin typeface="Gotham"/>
              </a:rPr>
              <a:t>Finance</a:t>
            </a:r>
          </a:p>
          <a:p>
            <a:pPr marL="285750" indent="-285750">
              <a:buFont typeface="Arial" panose="020B0604020202020204" pitchFamily="34" charset="0"/>
              <a:buChar char="•"/>
            </a:pPr>
            <a:r>
              <a:rPr lang="en-US" sz="1600" dirty="0">
                <a:latin typeface="Gotham"/>
              </a:rPr>
              <a:t>Investments</a:t>
            </a:r>
          </a:p>
          <a:p>
            <a:pPr marL="285750" indent="-285750">
              <a:buFont typeface="Arial" panose="020B0604020202020204" pitchFamily="34" charset="0"/>
              <a:buChar char="•"/>
            </a:pPr>
            <a:r>
              <a:rPr lang="en-US" sz="1600" dirty="0">
                <a:latin typeface="Gotham"/>
              </a:rPr>
              <a:t>and more!</a:t>
            </a:r>
          </a:p>
        </p:txBody>
      </p:sp>
      <p:pic>
        <p:nvPicPr>
          <p:cNvPr id="8" name="Picture Placeholder 7" descr="The front entry to the UConn Foundation building on a sunny day">
            <a:extLst>
              <a:ext uri="{FF2B5EF4-FFF2-40B4-BE49-F238E27FC236}">
                <a16:creationId xmlns:a16="http://schemas.microsoft.com/office/drawing/2014/main" id="{E20CC369-73B9-DF95-CB35-50CD818C4618}"/>
              </a:ext>
            </a:extLst>
          </p:cNvPr>
          <p:cNvPicPr>
            <a:picLocks noGrp="1" noChangeAspect="1"/>
          </p:cNvPicPr>
          <p:nvPr>
            <p:ph type="pic" sz="quarter" idx="10"/>
          </p:nvPr>
        </p:nvPicPr>
        <p:blipFill>
          <a:blip r:embed="rId2"/>
          <a:srcRect l="15937" r="15937"/>
          <a:stretch>
            <a:fillRect/>
          </a:stretch>
        </p:blipFill>
        <p:spPr/>
      </p:pic>
    </p:spTree>
    <p:extLst>
      <p:ext uri="{BB962C8B-B14F-4D97-AF65-F5344CB8AC3E}">
        <p14:creationId xmlns:p14="http://schemas.microsoft.com/office/powerpoint/2010/main" val="218961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D05A37-1158-BB58-23DC-2963E02F2F05}"/>
              </a:ext>
            </a:extLst>
          </p:cNvPr>
          <p:cNvSpPr>
            <a:spLocks noGrp="1"/>
          </p:cNvSpPr>
          <p:nvPr>
            <p:ph type="title"/>
          </p:nvPr>
        </p:nvSpPr>
        <p:spPr>
          <a:xfrm>
            <a:off x="394197" y="814773"/>
            <a:ext cx="6412647" cy="539497"/>
          </a:xfrm>
        </p:spPr>
        <p:txBody>
          <a:bodyPr/>
          <a:lstStyle/>
          <a:p>
            <a:r>
              <a:rPr lang="en-US" dirty="0"/>
              <a:t>Director of Development Role</a:t>
            </a:r>
          </a:p>
        </p:txBody>
      </p:sp>
      <p:sp>
        <p:nvSpPr>
          <p:cNvPr id="4" name="Text Placeholder 3">
            <a:extLst>
              <a:ext uri="{FF2B5EF4-FFF2-40B4-BE49-F238E27FC236}">
                <a16:creationId xmlns:a16="http://schemas.microsoft.com/office/drawing/2014/main" id="{5324F28F-B9AC-5751-E722-BF21B7A4F502}"/>
              </a:ext>
            </a:extLst>
          </p:cNvPr>
          <p:cNvSpPr>
            <a:spLocks noGrp="1"/>
          </p:cNvSpPr>
          <p:nvPr>
            <p:ph type="body" sz="quarter" idx="15"/>
          </p:nvPr>
        </p:nvSpPr>
        <p:spPr>
          <a:xfrm>
            <a:off x="381691" y="2352031"/>
            <a:ext cx="6437660" cy="4335847"/>
          </a:xfrm>
        </p:spPr>
        <p:txBody>
          <a:bodyPr/>
          <a:lstStyle/>
          <a:p>
            <a:r>
              <a:rPr lang="en-US" sz="2000" dirty="0">
                <a:latin typeface="Gotham"/>
              </a:rPr>
              <a:t>Laura is responsible for a “caseload” of donors</a:t>
            </a:r>
          </a:p>
          <a:p>
            <a:pPr marL="788682" lvl="1" indent="-285750">
              <a:buFont typeface="Arial" panose="020B0604020202020204" pitchFamily="34" charset="0"/>
              <a:buChar char="•"/>
            </a:pPr>
            <a:r>
              <a:rPr lang="en-US" sz="2000" dirty="0">
                <a:latin typeface="Gotham"/>
              </a:rPr>
              <a:t>Assigned alumni, donors, and friends </a:t>
            </a:r>
          </a:p>
          <a:p>
            <a:pPr marL="1291615" lvl="2" indent="-285750">
              <a:buFont typeface="Arial" panose="020B0604020202020204" pitchFamily="34" charset="0"/>
              <a:buChar char="•"/>
            </a:pPr>
            <a:r>
              <a:rPr lang="en-US" sz="2000" dirty="0">
                <a:latin typeface="Gotham"/>
              </a:rPr>
              <a:t>Some are current donors, some are prospective donors</a:t>
            </a:r>
          </a:p>
          <a:p>
            <a:pPr marL="1291615" lvl="2" indent="-285750">
              <a:buFont typeface="Arial" panose="020B0604020202020204" pitchFamily="34" charset="0"/>
              <a:buChar char="•"/>
            </a:pPr>
            <a:r>
              <a:rPr lang="en-US" sz="2000" dirty="0">
                <a:latin typeface="Gotham"/>
              </a:rPr>
              <a:t>All Major Gift prospects</a:t>
            </a:r>
          </a:p>
          <a:p>
            <a:pPr marL="788682" lvl="1" indent="-285750">
              <a:buFont typeface="Arial" panose="020B0604020202020204" pitchFamily="34" charset="0"/>
              <a:buChar char="•"/>
            </a:pPr>
            <a:r>
              <a:rPr lang="en-US" sz="2000" dirty="0">
                <a:latin typeface="Gotham"/>
              </a:rPr>
              <a:t>Individual metrics include number of meetings, solicitations, and money raised</a:t>
            </a:r>
          </a:p>
          <a:p>
            <a:pPr marL="788682" lvl="1" indent="-285750">
              <a:buFont typeface="Arial" panose="020B0604020202020204" pitchFamily="34" charset="0"/>
              <a:buChar char="•"/>
            </a:pPr>
            <a:r>
              <a:rPr lang="en-US" sz="2000" dirty="0">
                <a:latin typeface="Gotham"/>
              </a:rPr>
              <a:t>An external-facing role</a:t>
            </a:r>
            <a:br>
              <a:rPr lang="en-US" sz="2000" dirty="0">
                <a:latin typeface="Gotham"/>
              </a:rPr>
            </a:br>
            <a:endParaRPr lang="en-US" sz="2000" dirty="0">
              <a:latin typeface="Gotham"/>
            </a:endParaRPr>
          </a:p>
          <a:p>
            <a:r>
              <a:rPr lang="en-US" sz="2000" dirty="0">
                <a:latin typeface="Gotham"/>
              </a:rPr>
              <a:t>Do you have a question about a scholarship? The Annual Fund? Something else Foundation-related?</a:t>
            </a:r>
          </a:p>
          <a:p>
            <a:pPr marL="788682" lvl="1" indent="-285750">
              <a:buFont typeface="Arial" panose="020B0604020202020204" pitchFamily="34" charset="0"/>
              <a:buChar char="•"/>
            </a:pPr>
            <a:r>
              <a:rPr lang="en-US" sz="1600" dirty="0">
                <a:latin typeface="Gotham"/>
              </a:rPr>
              <a:t>I will try to answer or put you in contact with the correct Foundation staff member. </a:t>
            </a:r>
            <a:r>
              <a:rPr lang="en-US" sz="1600">
                <a:latin typeface="Gotham"/>
              </a:rPr>
              <a:t>BUT </a:t>
            </a:r>
            <a:r>
              <a:rPr lang="en-US" sz="1600" b="1">
                <a:latin typeface="Gotham"/>
              </a:rPr>
              <a:t>Please </a:t>
            </a:r>
            <a:r>
              <a:rPr lang="en-US" sz="1600" b="1" dirty="0">
                <a:latin typeface="Gotham"/>
              </a:rPr>
              <a:t>Remember: </a:t>
            </a:r>
            <a:r>
              <a:rPr lang="en-US" sz="1600" dirty="0">
                <a:latin typeface="Gotham"/>
              </a:rPr>
              <a:t>I may not be able to share information due to Foundation’s privacy policies.</a:t>
            </a:r>
          </a:p>
        </p:txBody>
      </p:sp>
      <p:pic>
        <p:nvPicPr>
          <p:cNvPr id="8" name="Picture Placeholder 7" descr="The front entry to the UConn Foundation building on a sunny day">
            <a:extLst>
              <a:ext uri="{FF2B5EF4-FFF2-40B4-BE49-F238E27FC236}">
                <a16:creationId xmlns:a16="http://schemas.microsoft.com/office/drawing/2014/main" id="{858C79F6-49EB-F36B-C691-C3369C0BB1EF}"/>
              </a:ext>
            </a:extLst>
          </p:cNvPr>
          <p:cNvPicPr>
            <a:picLocks noGrp="1" noChangeAspect="1"/>
          </p:cNvPicPr>
          <p:nvPr>
            <p:ph type="pic" sz="quarter" idx="10"/>
          </p:nvPr>
        </p:nvPicPr>
        <p:blipFill>
          <a:blip r:embed="rId2"/>
          <a:srcRect l="15937" r="15937"/>
          <a:stretch>
            <a:fillRect/>
          </a:stretch>
        </p:blipFill>
        <p:spPr/>
      </p:pic>
    </p:spTree>
    <p:extLst>
      <p:ext uri="{BB962C8B-B14F-4D97-AF65-F5344CB8AC3E}">
        <p14:creationId xmlns:p14="http://schemas.microsoft.com/office/powerpoint/2010/main" val="2971190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6520DE-13A7-EA84-5510-BB42CC19F4C7}"/>
              </a:ext>
            </a:extLst>
          </p:cNvPr>
          <p:cNvSpPr>
            <a:spLocks noGrp="1"/>
          </p:cNvSpPr>
          <p:nvPr>
            <p:ph type="title"/>
          </p:nvPr>
        </p:nvSpPr>
        <p:spPr>
          <a:xfrm>
            <a:off x="381691" y="1474909"/>
            <a:ext cx="11404709" cy="539497"/>
          </a:xfrm>
        </p:spPr>
        <p:txBody>
          <a:bodyPr>
            <a:normAutofit/>
          </a:bodyPr>
          <a:lstStyle/>
          <a:p>
            <a:r>
              <a:rPr lang="en-US" dirty="0"/>
              <a:t>The Donor Cycle </a:t>
            </a:r>
            <a:r>
              <a:rPr lang="en-US" sz="1600" b="0" dirty="0"/>
              <a:t>and why it takes a long time to raise money</a:t>
            </a:r>
          </a:p>
        </p:txBody>
      </p:sp>
      <p:graphicFrame>
        <p:nvGraphicFramePr>
          <p:cNvPr id="5" name="Diagram 4" descr="Diagram illustrating the Donor cycle. Identify is at the top, and points to the lower right to Cultivate, which has arrows showing this step may repeat. Cultivate points to the lower left to Solicit, which has an arrow back up to Cultivate indicating this step may repeat, as well as an arrow to the upper left to Steward. Steward has an arrow pointing back to Cultivate to indicate this process may repeat, as well as an arrow to the uppler right going back to Identify, indicating the entire process is a loop.">
            <a:extLst>
              <a:ext uri="{FF2B5EF4-FFF2-40B4-BE49-F238E27FC236}">
                <a16:creationId xmlns:a16="http://schemas.microsoft.com/office/drawing/2014/main" id="{4252E2AB-B242-2A53-F4DD-44F84F537AC5}"/>
              </a:ext>
            </a:extLst>
          </p:cNvPr>
          <p:cNvGraphicFramePr/>
          <p:nvPr>
            <p:extLst>
              <p:ext uri="{D42A27DB-BD31-4B8C-83A1-F6EECF244321}">
                <p14:modId xmlns:p14="http://schemas.microsoft.com/office/powerpoint/2010/main" val="1493362762"/>
              </p:ext>
            </p:extLst>
          </p:nvPr>
        </p:nvGraphicFramePr>
        <p:xfrm>
          <a:off x="381691" y="2505600"/>
          <a:ext cx="4666667" cy="3695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56C72FB-0A19-8065-1F13-D3064EB1B33E}"/>
              </a:ext>
            </a:extLst>
          </p:cNvPr>
          <p:cNvSpPr txBox="1"/>
          <p:nvPr/>
        </p:nvSpPr>
        <p:spPr>
          <a:xfrm>
            <a:off x="5601600" y="2505600"/>
            <a:ext cx="4802400" cy="3689151"/>
          </a:xfrm>
          <a:prstGeom prst="rect">
            <a:avLst/>
          </a:prstGeom>
          <a:noFill/>
        </p:spPr>
        <p:txBody>
          <a:bodyPr wrap="square" rtlCol="0">
            <a:spAutoFit/>
          </a:bodyPr>
          <a:lstStyle/>
          <a:p>
            <a:pPr marL="285750" indent="-285750">
              <a:buFont typeface="Arial" panose="020B0604020202020204" pitchFamily="34" charset="0"/>
              <a:buChar char="•"/>
            </a:pPr>
            <a:r>
              <a:rPr lang="en-US" b="1" dirty="0"/>
              <a:t>Identify:</a:t>
            </a:r>
          </a:p>
          <a:p>
            <a:pPr marL="742843" lvl="1" indent="-285750">
              <a:buFont typeface="Arial" panose="020B0604020202020204" pitchFamily="34" charset="0"/>
              <a:buChar char="•"/>
            </a:pPr>
            <a:r>
              <a:rPr lang="en-US" dirty="0"/>
              <a:t>Are they connected to UConn?</a:t>
            </a:r>
          </a:p>
          <a:p>
            <a:pPr marL="742843" lvl="1" indent="-285750">
              <a:buFont typeface="Arial" panose="020B0604020202020204" pitchFamily="34" charset="0"/>
              <a:buChar char="•"/>
            </a:pPr>
            <a:r>
              <a:rPr lang="en-US" dirty="0"/>
              <a:t>What is their interest?</a:t>
            </a:r>
          </a:p>
          <a:p>
            <a:pPr marL="742843" lvl="1" indent="-285750">
              <a:buFont typeface="Arial" panose="020B0604020202020204" pitchFamily="34" charset="0"/>
              <a:buChar char="•"/>
            </a:pPr>
            <a:r>
              <a:rPr lang="en-US" dirty="0"/>
              <a:t>Are they philanthropic?</a:t>
            </a:r>
          </a:p>
          <a:p>
            <a:pPr marL="285750" indent="-285750">
              <a:buFont typeface="Arial" panose="020B0604020202020204" pitchFamily="34" charset="0"/>
              <a:buChar char="•"/>
            </a:pPr>
            <a:r>
              <a:rPr lang="en-US" b="1" dirty="0"/>
              <a:t>Cultivate:</a:t>
            </a:r>
          </a:p>
          <a:p>
            <a:pPr marL="742843" lvl="1" indent="-285750">
              <a:buFont typeface="Arial" panose="020B0604020202020204" pitchFamily="34" charset="0"/>
              <a:buChar char="•"/>
            </a:pPr>
            <a:r>
              <a:rPr lang="en-US" dirty="0"/>
              <a:t>Build trust-based Relationship</a:t>
            </a:r>
          </a:p>
          <a:p>
            <a:pPr marL="742843" lvl="1" indent="-285750">
              <a:buFont typeface="Arial" panose="020B0604020202020204" pitchFamily="34" charset="0"/>
              <a:buChar char="•"/>
            </a:pPr>
            <a:r>
              <a:rPr lang="en-US" dirty="0"/>
              <a:t>Learn about philanthropic passions</a:t>
            </a:r>
          </a:p>
          <a:p>
            <a:pPr marL="742843" lvl="1" indent="-285750">
              <a:buFont typeface="Arial" panose="020B0604020202020204" pitchFamily="34" charset="0"/>
              <a:buChar char="•"/>
            </a:pPr>
            <a:r>
              <a:rPr lang="en-US" dirty="0"/>
              <a:t>Do their passions match our need?</a:t>
            </a:r>
          </a:p>
          <a:p>
            <a:pPr marL="285750" indent="-285750">
              <a:buFont typeface="Arial" panose="020B0604020202020204" pitchFamily="34" charset="0"/>
              <a:buChar char="•"/>
            </a:pPr>
            <a:r>
              <a:rPr lang="en-US" b="1" dirty="0"/>
              <a:t>Solicit:</a:t>
            </a:r>
          </a:p>
          <a:p>
            <a:pPr marL="742843" lvl="1" indent="-285750">
              <a:buFont typeface="Arial" panose="020B0604020202020204" pitchFamily="34" charset="0"/>
              <a:buChar char="•"/>
            </a:pPr>
            <a:r>
              <a:rPr lang="en-US" dirty="0"/>
              <a:t>Partnership</a:t>
            </a:r>
          </a:p>
          <a:p>
            <a:pPr marL="742843" lvl="1" indent="-285750">
              <a:buFont typeface="Arial" panose="020B0604020202020204" pitchFamily="34" charset="0"/>
              <a:buChar char="•"/>
            </a:pPr>
            <a:r>
              <a:rPr lang="en-US" dirty="0"/>
              <a:t>Ask and agree on philanthropic gift</a:t>
            </a:r>
          </a:p>
          <a:p>
            <a:pPr marL="285750" indent="-285750">
              <a:buFont typeface="Arial" panose="020B0604020202020204" pitchFamily="34" charset="0"/>
              <a:buChar char="•"/>
            </a:pPr>
            <a:r>
              <a:rPr lang="en-US" b="1" dirty="0"/>
              <a:t>Steward:</a:t>
            </a:r>
          </a:p>
          <a:p>
            <a:pPr marL="742843" lvl="1" indent="-285750">
              <a:buFont typeface="Arial" panose="020B0604020202020204" pitchFamily="34" charset="0"/>
              <a:buChar char="•"/>
            </a:pPr>
            <a:r>
              <a:rPr lang="en-US" dirty="0"/>
              <a:t>Thank, engage, keep informed</a:t>
            </a:r>
          </a:p>
        </p:txBody>
      </p:sp>
      <p:sp>
        <p:nvSpPr>
          <p:cNvPr id="7" name="Arrow: Curved Up 6">
            <a:extLst>
              <a:ext uri="{FF2B5EF4-FFF2-40B4-BE49-F238E27FC236}">
                <a16:creationId xmlns:a16="http://schemas.microsoft.com/office/drawing/2014/main" id="{51E10E74-AFB2-6921-1376-8E2E4A9DB546}"/>
              </a:ext>
              <a:ext uri="{C183D7F6-B498-43B3-948B-1728B52AA6E4}">
                <adec:decorative xmlns:adec="http://schemas.microsoft.com/office/drawing/2017/decorative" val="1"/>
              </a:ext>
            </a:extLst>
          </p:cNvPr>
          <p:cNvSpPr/>
          <p:nvPr/>
        </p:nvSpPr>
        <p:spPr>
          <a:xfrm rot="17704581">
            <a:off x="3674262" y="4249083"/>
            <a:ext cx="1571559" cy="563700"/>
          </a:xfrm>
          <a:prstGeom prst="curvedUpArrow">
            <a:avLst>
              <a:gd name="adj1" fmla="val 25000"/>
              <a:gd name="adj2" fmla="val 60903"/>
              <a:gd name="adj3" fmla="val 2500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Arrow: Curved Up 7">
            <a:extLst>
              <a:ext uri="{FF2B5EF4-FFF2-40B4-BE49-F238E27FC236}">
                <a16:creationId xmlns:a16="http://schemas.microsoft.com/office/drawing/2014/main" id="{6E04C50D-9BD8-313D-090A-D44DB8E46659}"/>
              </a:ext>
              <a:ext uri="{C183D7F6-B498-43B3-948B-1728B52AA6E4}">
                <adec:decorative xmlns:adec="http://schemas.microsoft.com/office/drawing/2017/decorative" val="1"/>
              </a:ext>
            </a:extLst>
          </p:cNvPr>
          <p:cNvSpPr/>
          <p:nvPr/>
        </p:nvSpPr>
        <p:spPr>
          <a:xfrm rot="8060414">
            <a:off x="2859345" y="3812746"/>
            <a:ext cx="1546435" cy="469623"/>
          </a:xfrm>
          <a:prstGeom prst="curved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9" name="Arrow: Curved Up 8">
            <a:extLst>
              <a:ext uri="{FF2B5EF4-FFF2-40B4-BE49-F238E27FC236}">
                <a16:creationId xmlns:a16="http://schemas.microsoft.com/office/drawing/2014/main" id="{76EF1766-5E9B-0559-67F1-E5A406D14010}"/>
              </a:ext>
              <a:ext uri="{C183D7F6-B498-43B3-948B-1728B52AA6E4}">
                <adec:decorative xmlns:adec="http://schemas.microsoft.com/office/drawing/2017/decorative" val="1"/>
              </a:ext>
            </a:extLst>
          </p:cNvPr>
          <p:cNvSpPr/>
          <p:nvPr/>
        </p:nvSpPr>
        <p:spPr>
          <a:xfrm rot="18880463">
            <a:off x="3277171" y="5570741"/>
            <a:ext cx="1715853" cy="600263"/>
          </a:xfrm>
          <a:prstGeom prst="curved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Arrow: Right 9">
            <a:extLst>
              <a:ext uri="{FF2B5EF4-FFF2-40B4-BE49-F238E27FC236}">
                <a16:creationId xmlns:a16="http://schemas.microsoft.com/office/drawing/2014/main" id="{0F2474EA-BAE3-DA15-980D-91A5B93EAF61}"/>
              </a:ext>
              <a:ext uri="{C183D7F6-B498-43B3-948B-1728B52AA6E4}">
                <adec:decorative xmlns:adec="http://schemas.microsoft.com/office/drawing/2017/decorative" val="1"/>
              </a:ext>
            </a:extLst>
          </p:cNvPr>
          <p:cNvSpPr/>
          <p:nvPr/>
        </p:nvSpPr>
        <p:spPr>
          <a:xfrm>
            <a:off x="2095200" y="4291200"/>
            <a:ext cx="986400" cy="1440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68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64D6A4-2402-5D94-3C60-42480EE5F4ED}"/>
              </a:ext>
            </a:extLst>
          </p:cNvPr>
          <p:cNvSpPr>
            <a:spLocks noGrp="1"/>
          </p:cNvSpPr>
          <p:nvPr>
            <p:ph type="title"/>
          </p:nvPr>
        </p:nvSpPr>
        <p:spPr/>
        <p:txBody>
          <a:bodyPr/>
          <a:lstStyle/>
          <a:p>
            <a:r>
              <a:rPr lang="en-US" dirty="0"/>
              <a:t>How Can Faculty &amp; Staff Help</a:t>
            </a:r>
          </a:p>
        </p:txBody>
      </p:sp>
      <p:sp>
        <p:nvSpPr>
          <p:cNvPr id="3" name="Text Placeholder 2">
            <a:extLst>
              <a:ext uri="{FF2B5EF4-FFF2-40B4-BE49-F238E27FC236}">
                <a16:creationId xmlns:a16="http://schemas.microsoft.com/office/drawing/2014/main" id="{7C845EA1-B3E7-E872-97C9-144C7C92B4CE}"/>
              </a:ext>
            </a:extLst>
          </p:cNvPr>
          <p:cNvSpPr>
            <a:spLocks noGrp="1"/>
          </p:cNvSpPr>
          <p:nvPr>
            <p:ph type="body" sz="quarter" idx="14"/>
          </p:nvPr>
        </p:nvSpPr>
        <p:spPr/>
        <p:txBody>
          <a:bodyPr/>
          <a:lstStyle/>
          <a:p>
            <a:r>
              <a:rPr lang="en-US" dirty="0">
                <a:solidFill>
                  <a:schemeClr val="accent1">
                    <a:lumMod val="50000"/>
                  </a:schemeClr>
                </a:solidFill>
              </a:rPr>
              <a:t>You know your students, programs, and school best!</a:t>
            </a:r>
          </a:p>
        </p:txBody>
      </p:sp>
      <p:sp>
        <p:nvSpPr>
          <p:cNvPr id="4" name="Text Placeholder 3">
            <a:extLst>
              <a:ext uri="{FF2B5EF4-FFF2-40B4-BE49-F238E27FC236}">
                <a16:creationId xmlns:a16="http://schemas.microsoft.com/office/drawing/2014/main" id="{267DFF33-99FD-74AF-EAAA-29768A54FF42}"/>
              </a:ext>
            </a:extLst>
          </p:cNvPr>
          <p:cNvSpPr>
            <a:spLocks noGrp="1"/>
          </p:cNvSpPr>
          <p:nvPr>
            <p:ph type="body" sz="quarter" idx="15"/>
          </p:nvPr>
        </p:nvSpPr>
        <p:spPr/>
        <p:txBody>
          <a:bodyPr/>
          <a:lstStyle/>
          <a:p>
            <a:pPr marL="285750" indent="-285750">
              <a:buFont typeface="Arial" panose="020B0604020202020204" pitchFamily="34" charset="0"/>
              <a:buChar char="•"/>
            </a:pPr>
            <a:r>
              <a:rPr lang="en-US" sz="2000" dirty="0"/>
              <a:t>Connect us to a student who has a great story to share</a:t>
            </a:r>
          </a:p>
          <a:p>
            <a:pPr marL="285750" indent="-285750">
              <a:buFont typeface="Arial" panose="020B0604020202020204" pitchFamily="34" charset="0"/>
              <a:buChar char="•"/>
            </a:pPr>
            <a:r>
              <a:rPr lang="en-US" sz="2000" dirty="0"/>
              <a:t>Keep us posted on alumni success</a:t>
            </a:r>
          </a:p>
          <a:p>
            <a:pPr marL="285750" indent="-285750">
              <a:buFont typeface="Arial" panose="020B0604020202020204" pitchFamily="34" charset="0"/>
              <a:buChar char="•"/>
            </a:pPr>
            <a:r>
              <a:rPr lang="en-US" sz="2000" dirty="0"/>
              <a:t>Participate in UConn Gives – April 21 &amp; 22</a:t>
            </a:r>
          </a:p>
          <a:p>
            <a:pPr marL="285750" indent="-285750">
              <a:buFont typeface="Arial" panose="020B0604020202020204" pitchFamily="34" charset="0"/>
              <a:buChar char="•"/>
            </a:pPr>
            <a:r>
              <a:rPr lang="en-US" sz="2000" dirty="0"/>
              <a:t>Speaking to a donor? Keep us in the conversation</a:t>
            </a:r>
          </a:p>
        </p:txBody>
      </p:sp>
      <p:pic>
        <p:nvPicPr>
          <p:cNvPr id="17" name="Picture Placeholder 16" descr="People doing teamwork illustration">
            <a:extLst>
              <a:ext uri="{FF2B5EF4-FFF2-40B4-BE49-F238E27FC236}">
                <a16:creationId xmlns:a16="http://schemas.microsoft.com/office/drawing/2014/main" id="{C21851FA-4C61-98CD-D6D8-9B659630865B}"/>
              </a:ext>
            </a:extLst>
          </p:cNvPr>
          <p:cNvPicPr>
            <a:picLocks noGrp="1" noChangeAspect="1"/>
          </p:cNvPicPr>
          <p:nvPr>
            <p:ph type="pic" sz="quarter" idx="10"/>
          </p:nvPr>
        </p:nvPicPr>
        <p:blipFill>
          <a:blip r:embed="rId2"/>
          <a:srcRect l="17761" r="17761"/>
          <a:stretch>
            <a:fillRect/>
          </a:stretch>
        </p:blipFill>
        <p:spPr/>
      </p:pic>
    </p:spTree>
    <p:extLst>
      <p:ext uri="{BB962C8B-B14F-4D97-AF65-F5344CB8AC3E}">
        <p14:creationId xmlns:p14="http://schemas.microsoft.com/office/powerpoint/2010/main" val="334262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CD7F2-55F4-29F1-02A4-9395CB43369F}"/>
              </a:ext>
            </a:extLst>
          </p:cNvPr>
          <p:cNvSpPr>
            <a:spLocks noGrp="1"/>
          </p:cNvSpPr>
          <p:nvPr>
            <p:ph type="title"/>
          </p:nvPr>
        </p:nvSpPr>
        <p:spPr>
          <a:xfrm>
            <a:off x="381691" y="1474909"/>
            <a:ext cx="6412647" cy="539497"/>
          </a:xfrm>
        </p:spPr>
        <p:txBody>
          <a:bodyPr anchor="b">
            <a:noAutofit/>
          </a:bodyPr>
          <a:lstStyle/>
          <a:p>
            <a:r>
              <a:rPr lang="en-US" dirty="0"/>
              <a:t>What to do if someone wants to make a donation</a:t>
            </a:r>
          </a:p>
        </p:txBody>
      </p:sp>
      <p:sp>
        <p:nvSpPr>
          <p:cNvPr id="13" name="Text Placeholder 2">
            <a:extLst>
              <a:ext uri="{FF2B5EF4-FFF2-40B4-BE49-F238E27FC236}">
                <a16:creationId xmlns:a16="http://schemas.microsoft.com/office/drawing/2014/main" id="{B2E50A0D-308C-8CA1-2CE2-8A9786252392}"/>
              </a:ext>
            </a:extLst>
          </p:cNvPr>
          <p:cNvSpPr>
            <a:spLocks noGrp="1"/>
          </p:cNvSpPr>
          <p:nvPr>
            <p:ph type="body" sz="quarter" idx="14"/>
          </p:nvPr>
        </p:nvSpPr>
        <p:spPr>
          <a:xfrm>
            <a:off x="376998" y="2215292"/>
            <a:ext cx="6437660" cy="733296"/>
          </a:xfrm>
        </p:spPr>
        <p:txBody>
          <a:bodyPr/>
          <a:lstStyle/>
          <a:p>
            <a:r>
              <a:rPr lang="en-US" dirty="0">
                <a:solidFill>
                  <a:schemeClr val="accent1">
                    <a:lumMod val="50000"/>
                  </a:schemeClr>
                </a:solidFill>
              </a:rPr>
              <a:t>Celebrate! And connect with Laura or Em</a:t>
            </a:r>
          </a:p>
        </p:txBody>
      </p:sp>
      <p:sp>
        <p:nvSpPr>
          <p:cNvPr id="3" name="Text Placeholder 2">
            <a:extLst>
              <a:ext uri="{FF2B5EF4-FFF2-40B4-BE49-F238E27FC236}">
                <a16:creationId xmlns:a16="http://schemas.microsoft.com/office/drawing/2014/main" id="{8C793C45-A280-17BE-F36D-F54C6CB02AEC}"/>
              </a:ext>
            </a:extLst>
          </p:cNvPr>
          <p:cNvSpPr>
            <a:spLocks noGrp="1"/>
          </p:cNvSpPr>
          <p:nvPr>
            <p:ph type="body" sz="quarter" idx="15"/>
          </p:nvPr>
        </p:nvSpPr>
        <p:spPr>
          <a:xfrm>
            <a:off x="376998" y="2650734"/>
            <a:ext cx="6437660" cy="4315146"/>
          </a:xfrm>
        </p:spPr>
        <p:txBody>
          <a:bodyPr>
            <a:normAutofit fontScale="92500"/>
          </a:bodyPr>
          <a:lstStyle/>
          <a:p>
            <a:r>
              <a:rPr lang="en-US" sz="2000" b="1" dirty="0">
                <a:latin typeface="Gotham"/>
              </a:rPr>
              <a:t>Do you already have the money?</a:t>
            </a:r>
          </a:p>
          <a:p>
            <a:pPr marL="788682" lvl="1" indent="-285750">
              <a:buFont typeface="Arial" panose="020B0604020202020204" pitchFamily="34" charset="0"/>
              <a:buChar char="•"/>
            </a:pPr>
            <a:r>
              <a:rPr lang="en-US" sz="2000" dirty="0">
                <a:latin typeface="Gotham"/>
              </a:rPr>
              <a:t>Give donations to Laura or Em, include:</a:t>
            </a:r>
          </a:p>
          <a:p>
            <a:pPr marL="1291615" lvl="2" indent="-285750">
              <a:buFont typeface="Arial" panose="020B0604020202020204" pitchFamily="34" charset="0"/>
              <a:buChar char="•"/>
            </a:pPr>
            <a:r>
              <a:rPr lang="en-US" sz="2000" dirty="0">
                <a:latin typeface="Gotham"/>
              </a:rPr>
              <a:t>Donor Name</a:t>
            </a:r>
          </a:p>
          <a:p>
            <a:pPr marL="1291615" lvl="2" indent="-285750">
              <a:buFont typeface="Arial" panose="020B0604020202020204" pitchFamily="34" charset="0"/>
              <a:buChar char="•"/>
            </a:pPr>
            <a:r>
              <a:rPr lang="en-US" sz="2000" dirty="0">
                <a:latin typeface="Gotham"/>
              </a:rPr>
              <a:t>Purpose of the donation (what fund)</a:t>
            </a:r>
          </a:p>
          <a:p>
            <a:pPr marL="1291615" lvl="2" indent="-285750">
              <a:buFont typeface="Arial" panose="020B0604020202020204" pitchFamily="34" charset="0"/>
              <a:buChar char="•"/>
            </a:pPr>
            <a:r>
              <a:rPr lang="en-US" sz="2000" dirty="0">
                <a:latin typeface="Gotham"/>
              </a:rPr>
              <a:t>Paperwork that came with donation, including envelope</a:t>
            </a:r>
          </a:p>
          <a:p>
            <a:pPr marL="788682" lvl="1" indent="-285750">
              <a:buFont typeface="Arial" panose="020B0604020202020204" pitchFamily="34" charset="0"/>
              <a:buChar char="•"/>
            </a:pPr>
            <a:r>
              <a:rPr lang="en-US" sz="2000" dirty="0">
                <a:latin typeface="Gotham"/>
              </a:rPr>
              <a:t>A donor cannot receive anything that has a monetary value as a thank you. (There are specific tax rules) </a:t>
            </a:r>
          </a:p>
          <a:p>
            <a:pPr marL="1291615" lvl="2" indent="-285750">
              <a:buFont typeface="Arial" panose="020B0604020202020204" pitchFamily="34" charset="0"/>
              <a:buChar char="•"/>
            </a:pPr>
            <a:r>
              <a:rPr lang="en-US" sz="2000" dirty="0">
                <a:latin typeface="Gotham"/>
              </a:rPr>
              <a:t>Example: Cannot receive an instrument because they gave a donation</a:t>
            </a:r>
          </a:p>
          <a:p>
            <a:pPr marL="457200" indent="-285750"/>
            <a:r>
              <a:rPr lang="en-US" sz="2000" b="1" dirty="0">
                <a:latin typeface="Gotham"/>
              </a:rPr>
              <a:t>Don’t have the money yet?</a:t>
            </a:r>
          </a:p>
          <a:p>
            <a:pPr marL="788682" lvl="1" indent="-285750">
              <a:buFont typeface="Arial" panose="020B0604020202020204" pitchFamily="34" charset="0"/>
              <a:buChar char="•"/>
            </a:pPr>
            <a:r>
              <a:rPr lang="en-US" sz="2000" dirty="0">
                <a:latin typeface="Gotham"/>
              </a:rPr>
              <a:t>Visit: </a:t>
            </a:r>
            <a:r>
              <a:rPr lang="en-US" sz="2000" b="1" dirty="0">
                <a:latin typeface="Gotham"/>
              </a:rPr>
              <a:t>www.foundation.uconn.edu/send-your-gift/</a:t>
            </a:r>
          </a:p>
          <a:p>
            <a:pPr marL="788682" lvl="1" indent="-285750">
              <a:buFont typeface="Arial" panose="020B0604020202020204" pitchFamily="34" charset="0"/>
              <a:buChar char="•"/>
            </a:pPr>
            <a:r>
              <a:rPr lang="en-US" sz="2000" dirty="0">
                <a:latin typeface="Gotham"/>
              </a:rPr>
              <a:t>Talk to Laura or Em</a:t>
            </a:r>
          </a:p>
          <a:p>
            <a:pPr marL="457200" indent="-285750"/>
            <a:endParaRPr lang="en-US" dirty="0"/>
          </a:p>
          <a:p>
            <a:endParaRPr lang="en-US" dirty="0"/>
          </a:p>
        </p:txBody>
      </p:sp>
      <p:pic>
        <p:nvPicPr>
          <p:cNvPr id="8" name="Picture Placeholder 7" descr="Piggy bank illustration">
            <a:extLst>
              <a:ext uri="{FF2B5EF4-FFF2-40B4-BE49-F238E27FC236}">
                <a16:creationId xmlns:a16="http://schemas.microsoft.com/office/drawing/2014/main" id="{44285D62-CD8F-633E-2829-68BDA70CB6D4}"/>
              </a:ext>
            </a:extLst>
          </p:cNvPr>
          <p:cNvPicPr>
            <a:picLocks noGrp="1" noChangeAspect="1"/>
          </p:cNvPicPr>
          <p:nvPr>
            <p:ph type="pic" sz="quarter" idx="10"/>
          </p:nvPr>
        </p:nvPicPr>
        <p:blipFill>
          <a:blip r:embed="rId2"/>
          <a:srcRect l="14185" r="17694"/>
          <a:stretch/>
        </p:blipFill>
        <p:spPr>
          <a:xfrm>
            <a:off x="7023263" y="571500"/>
            <a:ext cx="6794337" cy="6657659"/>
          </a:xfrm>
          <a:noFill/>
        </p:spPr>
      </p:pic>
    </p:spTree>
    <p:extLst>
      <p:ext uri="{BB962C8B-B14F-4D97-AF65-F5344CB8AC3E}">
        <p14:creationId xmlns:p14="http://schemas.microsoft.com/office/powerpoint/2010/main" val="2064724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4415FA0-0DFA-003C-3AA7-7B4B81DD3F63}"/>
              </a:ext>
            </a:extLst>
          </p:cNvPr>
          <p:cNvSpPr>
            <a:spLocks noGrp="1"/>
          </p:cNvSpPr>
          <p:nvPr>
            <p:ph type="title" idx="4294967295"/>
          </p:nvPr>
        </p:nvSpPr>
        <p:spPr>
          <a:xfrm>
            <a:off x="381000" y="595313"/>
            <a:ext cx="4241800" cy="2524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005888" rtl="0" eaLnBrk="1" fontAlgn="auto" latinLnBrk="0" hangingPunct="1">
              <a:lnSpc>
                <a:spcPct val="90000"/>
              </a:lnSpc>
              <a:spcBef>
                <a:spcPts val="1100"/>
              </a:spcBef>
              <a:spcAft>
                <a:spcPts val="0"/>
              </a:spcAft>
              <a:buClr>
                <a:schemeClr val="accent2"/>
              </a:buClr>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Franklin Gothic Demi" panose="020B0703020102020204" pitchFamily="34" charset="0"/>
                <a:ea typeface="+mn-ea"/>
                <a:cs typeface="Gotham Book" pitchFamily="2" charset="0"/>
              </a:rPr>
              <a:t>Two main types of funds</a:t>
            </a:r>
          </a:p>
        </p:txBody>
      </p:sp>
      <p:graphicFrame>
        <p:nvGraphicFramePr>
          <p:cNvPr id="5" name="Diagram 4">
            <a:extLst>
              <a:ext uri="{FF2B5EF4-FFF2-40B4-BE49-F238E27FC236}">
                <a16:creationId xmlns:a16="http://schemas.microsoft.com/office/drawing/2014/main" id="{BA6C96AD-46E7-5245-390A-E9AB94DB6F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9013525"/>
              </p:ext>
            </p:extLst>
          </p:nvPr>
        </p:nvGraphicFramePr>
        <p:xfrm>
          <a:off x="2302933" y="815622"/>
          <a:ext cx="9211733" cy="6141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DF38F2C-AAE2-CB52-4136-765DF166F8E5}"/>
              </a:ext>
            </a:extLst>
          </p:cNvPr>
          <p:cNvSpPr txBox="1"/>
          <p:nvPr/>
        </p:nvSpPr>
        <p:spPr>
          <a:xfrm>
            <a:off x="497506" y="5561844"/>
            <a:ext cx="2087176" cy="1169551"/>
          </a:xfrm>
          <a:prstGeom prst="rect">
            <a:avLst/>
          </a:prstGeom>
          <a:noFill/>
        </p:spPr>
        <p:txBody>
          <a:bodyPr wrap="square" rtlCol="0">
            <a:spAutoFit/>
          </a:bodyPr>
          <a:lstStyle/>
          <a:p>
            <a:r>
              <a:rPr lang="en-US" sz="1400" dirty="0"/>
              <a:t>*</a:t>
            </a:r>
            <a:r>
              <a:rPr lang="en-US" sz="1400" i="1" dirty="0"/>
              <a:t>Some type of naming opportunities may have a larger minimum. For example, Professorship position is $1.5M</a:t>
            </a:r>
            <a:endParaRPr lang="en-US" sz="1400" dirty="0"/>
          </a:p>
        </p:txBody>
      </p:sp>
    </p:spTree>
    <p:extLst>
      <p:ext uri="{BB962C8B-B14F-4D97-AF65-F5344CB8AC3E}">
        <p14:creationId xmlns:p14="http://schemas.microsoft.com/office/powerpoint/2010/main" val="708739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9A7548-E2DB-1317-FD82-19248D3B12CD}"/>
              </a:ext>
            </a:extLst>
          </p:cNvPr>
          <p:cNvSpPr>
            <a:spLocks noGrp="1"/>
          </p:cNvSpPr>
          <p:nvPr>
            <p:ph type="title"/>
          </p:nvPr>
        </p:nvSpPr>
        <p:spPr>
          <a:xfrm>
            <a:off x="381691" y="1474909"/>
            <a:ext cx="11388551" cy="539497"/>
          </a:xfrm>
        </p:spPr>
        <p:txBody>
          <a:bodyPr>
            <a:normAutofit fontScale="90000"/>
          </a:bodyPr>
          <a:lstStyle/>
          <a:p>
            <a:r>
              <a:rPr lang="en-US" dirty="0"/>
              <a:t>What if a donor wants to start a new fund? There will be questions</a:t>
            </a:r>
          </a:p>
        </p:txBody>
      </p:sp>
      <p:graphicFrame>
        <p:nvGraphicFramePr>
          <p:cNvPr id="5" name="Diagram 4">
            <a:extLst>
              <a:ext uri="{FF2B5EF4-FFF2-40B4-BE49-F238E27FC236}">
                <a16:creationId xmlns:a16="http://schemas.microsoft.com/office/drawing/2014/main" id="{D6A44E5F-A1CB-33DF-522A-8D2808B3BB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888931"/>
              </p:ext>
            </p:extLst>
          </p:nvPr>
        </p:nvGraphicFramePr>
        <p:xfrm>
          <a:off x="677591" y="496957"/>
          <a:ext cx="11786079" cy="7275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47F1524-DA8A-BA26-A22C-E9A67AE63E34}"/>
              </a:ext>
            </a:extLst>
          </p:cNvPr>
          <p:cNvSpPr txBox="1"/>
          <p:nvPr/>
        </p:nvSpPr>
        <p:spPr>
          <a:xfrm>
            <a:off x="2192728" y="6247174"/>
            <a:ext cx="9321939" cy="799899"/>
          </a:xfrm>
          <a:prstGeom prst="rect">
            <a:avLst/>
          </a:prstGeom>
          <a:noFill/>
        </p:spPr>
        <p:txBody>
          <a:bodyPr wrap="square" rtlCol="0">
            <a:spAutoFit/>
          </a:bodyPr>
          <a:lstStyle/>
          <a:p>
            <a:r>
              <a:rPr lang="en-US" sz="1400" dirty="0"/>
              <a:t>*</a:t>
            </a:r>
            <a:r>
              <a:rPr lang="en-US" sz="1400" i="1" dirty="0"/>
              <a:t>There are recommended gift minimums for naming opportunities that may exceed amount shown above. Please see Laura for specific amounts.</a:t>
            </a:r>
          </a:p>
          <a:p>
            <a:endParaRPr lang="en-US" dirty="0"/>
          </a:p>
        </p:txBody>
      </p:sp>
    </p:spTree>
    <p:extLst>
      <p:ext uri="{BB962C8B-B14F-4D97-AF65-F5344CB8AC3E}">
        <p14:creationId xmlns:p14="http://schemas.microsoft.com/office/powerpoint/2010/main" val="3575155227"/>
      </p:ext>
    </p:extLst>
  </p:cSld>
  <p:clrMapOvr>
    <a:masterClrMapping/>
  </p:clrMapOvr>
</p:sld>
</file>

<file path=ppt/theme/theme1.xml><?xml version="1.0" encoding="utf-8"?>
<a:theme xmlns:a="http://schemas.openxmlformats.org/drawingml/2006/main" name="SS-Theme_PPT">
  <a:themeElements>
    <a:clrScheme name="UConn">
      <a:dk1>
        <a:srgbClr val="09102F"/>
      </a:dk1>
      <a:lt1>
        <a:srgbClr val="FFFFFF"/>
      </a:lt1>
      <a:dk2>
        <a:srgbClr val="6A8394"/>
      </a:dk2>
      <a:lt2>
        <a:srgbClr val="EFEDE7"/>
      </a:lt2>
      <a:accent1>
        <a:srgbClr val="A2CEE7"/>
      </a:accent1>
      <a:accent2>
        <a:srgbClr val="CE4E43"/>
      </a:accent2>
      <a:accent3>
        <a:srgbClr val="C0A8EF"/>
      </a:accent3>
      <a:accent4>
        <a:srgbClr val="5592EB"/>
      </a:accent4>
      <a:accent5>
        <a:srgbClr val="F5F98D"/>
      </a:accent5>
      <a:accent6>
        <a:srgbClr val="9BCCEE"/>
      </a:accent6>
      <a:hlink>
        <a:srgbClr val="004C97"/>
      </a:hlink>
      <a:folHlink>
        <a:srgbClr val="002A3A"/>
      </a:folHlink>
    </a:clrScheme>
    <a:fontScheme name="SS Fonts">
      <a:majorFont>
        <a:latin typeface="Founders Grotesk Medium"/>
        <a:ea typeface=""/>
        <a:cs typeface=""/>
      </a:majorFont>
      <a:minorFont>
        <a:latin typeface="Founders Grotes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Theme_PPT" id="{AB7D44EB-2625-0C45-99A6-2C4D639B79F7}" vid="{59FF54EF-8173-5047-9395-B822F560D7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35F6D01DB05749B0B2C51E0732A98F" ma:contentTypeVersion="16" ma:contentTypeDescription="Create a new document." ma:contentTypeScope="" ma:versionID="7756cd0608657cd5faefa6b149a5bc6c">
  <xsd:schema xmlns:xsd="http://www.w3.org/2001/XMLSchema" xmlns:xs="http://www.w3.org/2001/XMLSchema" xmlns:p="http://schemas.microsoft.com/office/2006/metadata/properties" xmlns:ns2="53783dfa-cbc5-4870-b6ca-e97193631aed" xmlns:ns3="df369953-eb29-4e31-a12f-34d46c30df9f" targetNamespace="http://schemas.microsoft.com/office/2006/metadata/properties" ma:root="true" ma:fieldsID="92da03d75e3eced82cb5691bd1056e37" ns2:_="" ns3:_="">
    <xsd:import namespace="53783dfa-cbc5-4870-b6ca-e97193631aed"/>
    <xsd:import namespace="df369953-eb29-4e31-a12f-34d46c30df9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83dfa-cbc5-4870-b6ca-e97193631a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21735c1-04a1-4aa3-b162-38044a3ecc3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Notes" ma:index="23"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369953-eb29-4e31-a12f-34d46c30df9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2b663a0-c332-4fed-a720-17408b03e00c}" ma:internalName="TaxCatchAll" ma:showField="CatchAllData" ma:web="df369953-eb29-4e31-a12f-34d46c30df9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f369953-eb29-4e31-a12f-34d46c30df9f" xsi:nil="true"/>
    <lcf76f155ced4ddcb4097134ff3c332f xmlns="53783dfa-cbc5-4870-b6ca-e97193631aed">
      <Terms xmlns="http://schemas.microsoft.com/office/infopath/2007/PartnerControls"/>
    </lcf76f155ced4ddcb4097134ff3c332f>
    <Notes xmlns="53783dfa-cbc5-4870-b6ca-e97193631aed" xsi:nil="true"/>
  </documentManagement>
</p:properties>
</file>

<file path=customXml/itemProps1.xml><?xml version="1.0" encoding="utf-8"?>
<ds:datastoreItem xmlns:ds="http://schemas.openxmlformats.org/officeDocument/2006/customXml" ds:itemID="{9BC199E3-6799-43F9-BD96-22869D1FD003}">
  <ds:schemaRefs>
    <ds:schemaRef ds:uri="http://schemas.microsoft.com/sharepoint/v3/contenttype/forms"/>
  </ds:schemaRefs>
</ds:datastoreItem>
</file>

<file path=customXml/itemProps2.xml><?xml version="1.0" encoding="utf-8"?>
<ds:datastoreItem xmlns:ds="http://schemas.openxmlformats.org/officeDocument/2006/customXml" ds:itemID="{4E19E7CC-7D61-4919-8FF2-36EFD60B7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83dfa-cbc5-4870-b6ca-e97193631aed"/>
    <ds:schemaRef ds:uri="df369953-eb29-4e31-a12f-34d46c30df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1EC2D9-D1D1-48DD-B1B8-D81DC5542F79}">
  <ds:schemaRefs>
    <ds:schemaRef ds:uri="http://schemas.microsoft.com/office/2006/documentManagement/types"/>
    <ds:schemaRef ds:uri="df369953-eb29-4e31-a12f-34d46c30df9f"/>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53783dfa-cbc5-4870-b6ca-e97193631aed"/>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SS-Theme_PPT</Template>
  <TotalTime>2054</TotalTime>
  <Words>746</Words>
  <Application>Microsoft Office PowerPoint</Application>
  <PresentationFormat>Custom</PresentationFormat>
  <Paragraphs>105</Paragraphs>
  <Slides>12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Founders Grotesk Regular</vt:lpstr>
      <vt:lpstr>Franklin Gothic Demi</vt:lpstr>
      <vt:lpstr>Franklin Gothic Heavy</vt:lpstr>
      <vt:lpstr>Gotham</vt:lpstr>
      <vt:lpstr>Gotham Book</vt:lpstr>
      <vt:lpstr>STIXGeneral-Regular</vt:lpstr>
      <vt:lpstr>SS-Theme_PPT</vt:lpstr>
      <vt:lpstr>School of Fine Arts and the UConn Foundation</vt:lpstr>
      <vt:lpstr>UConn Foundation SFA Team</vt:lpstr>
      <vt:lpstr>Foundation Role </vt:lpstr>
      <vt:lpstr>Director of Development Role</vt:lpstr>
      <vt:lpstr>The Donor Cycle and why it takes a long time to raise money</vt:lpstr>
      <vt:lpstr>How Can Faculty &amp; Staff Help</vt:lpstr>
      <vt:lpstr>What to do if someone wants to make a donation</vt:lpstr>
      <vt:lpstr>Two main types of funds</vt:lpstr>
      <vt:lpstr>What if a donor wants to start a new fund? There will be questions</vt:lpstr>
      <vt:lpstr>The Blue Paint Fund (an example)</vt:lpstr>
      <vt:lpstr>New Fund Process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Schwendeman</dc:creator>
  <cp:lastModifiedBy>Hill-Moses, Arielle</cp:lastModifiedBy>
  <cp:revision>14</cp:revision>
  <dcterms:created xsi:type="dcterms:W3CDTF">2019-09-30T18:22:29Z</dcterms:created>
  <dcterms:modified xsi:type="dcterms:W3CDTF">2025-03-06T18:48:09Z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0x0101007035F6D01DB05749B0B2C51E0732A98F</vt:lpwstr>
  </property>
  <property fmtid="{D5CDD505-2E9C-101B-9397-08002B2CF9AE}" pid="3" name="MediaServiceImageTags">
    <vt:lpwstr/>
  </property>
</Properties>
</file>