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0"/>
  </p:notesMasterIdLst>
  <p:handoutMasterIdLst>
    <p:handoutMasterId r:id="rId11"/>
  </p:handoutMasterIdLst>
  <p:sldIdLst>
    <p:sldId id="281" r:id="rId5"/>
    <p:sldId id="356" r:id="rId6"/>
    <p:sldId id="362" r:id="rId7"/>
    <p:sldId id="366" r:id="rId8"/>
    <p:sldId id="3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60" userDrawn="1">
          <p15:clr>
            <a:srgbClr val="A4A3A4"/>
          </p15:clr>
        </p15:guide>
        <p15:guide id="2" pos="7392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954" y="114"/>
      </p:cViewPr>
      <p:guideLst>
        <p:guide pos="360"/>
        <p:guide pos="7392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l-Moses, Arielle" userId="S::arielle.hill-moses@uconn.edu::8d285ce5-42a8-4a53-8eb5-7a1e9c227fe6" providerId="AD" clId="Web-{B181F90D-3408-C4EC-BCB5-17C1656CFC7F}"/>
    <pc:docChg chg="addSld delSld modSld">
      <pc:chgData name="Hill-Moses, Arielle" userId="S::arielle.hill-moses@uconn.edu::8d285ce5-42a8-4a53-8eb5-7a1e9c227fe6" providerId="AD" clId="Web-{B181F90D-3408-C4EC-BCB5-17C1656CFC7F}" dt="2025-02-27T16:32:36.572" v="26"/>
      <pc:docMkLst>
        <pc:docMk/>
      </pc:docMkLst>
      <pc:sldChg chg="add del">
        <pc:chgData name="Hill-Moses, Arielle" userId="S::arielle.hill-moses@uconn.edu::8d285ce5-42a8-4a53-8eb5-7a1e9c227fe6" providerId="AD" clId="Web-{B181F90D-3408-C4EC-BCB5-17C1656CFC7F}" dt="2025-02-27T16:30:56.663" v="14"/>
        <pc:sldMkLst>
          <pc:docMk/>
          <pc:sldMk cId="2177544562" sldId="353"/>
        </pc:sldMkLst>
      </pc:sldChg>
      <pc:sldChg chg="modSp">
        <pc:chgData name="Hill-Moses, Arielle" userId="S::arielle.hill-moses@uconn.edu::8d285ce5-42a8-4a53-8eb5-7a1e9c227fe6" providerId="AD" clId="Web-{B181F90D-3408-C4EC-BCB5-17C1656CFC7F}" dt="2025-02-27T16:30:53.710" v="13" actId="20577"/>
        <pc:sldMkLst>
          <pc:docMk/>
          <pc:sldMk cId="236058760" sldId="356"/>
        </pc:sldMkLst>
        <pc:spChg chg="mod">
          <ac:chgData name="Hill-Moses, Arielle" userId="S::arielle.hill-moses@uconn.edu::8d285ce5-42a8-4a53-8eb5-7a1e9c227fe6" providerId="AD" clId="Web-{B181F90D-3408-C4EC-BCB5-17C1656CFC7F}" dt="2025-02-27T16:30:53.710" v="13" actId="20577"/>
          <ac:spMkLst>
            <pc:docMk/>
            <pc:sldMk cId="236058760" sldId="356"/>
            <ac:spMk id="2" creationId="{03EEB919-4F65-4B5E-ADF3-272AD780E102}"/>
          </ac:spMkLst>
        </pc:spChg>
      </pc:sldChg>
      <pc:sldChg chg="del">
        <pc:chgData name="Hill-Moses, Arielle" userId="S::arielle.hill-moses@uconn.edu::8d285ce5-42a8-4a53-8eb5-7a1e9c227fe6" providerId="AD" clId="Web-{B181F90D-3408-C4EC-BCB5-17C1656CFC7F}" dt="2025-02-27T16:32:17.775" v="16"/>
        <pc:sldMkLst>
          <pc:docMk/>
          <pc:sldMk cId="194334532" sldId="361"/>
        </pc:sldMkLst>
      </pc:sldChg>
      <pc:sldChg chg="modSp">
        <pc:chgData name="Hill-Moses, Arielle" userId="S::arielle.hill-moses@uconn.edu::8d285ce5-42a8-4a53-8eb5-7a1e9c227fe6" providerId="AD" clId="Web-{B181F90D-3408-C4EC-BCB5-17C1656CFC7F}" dt="2025-02-27T16:32:22.744" v="19" actId="20577"/>
        <pc:sldMkLst>
          <pc:docMk/>
          <pc:sldMk cId="4227410289" sldId="362"/>
        </pc:sldMkLst>
        <pc:spChg chg="mod">
          <ac:chgData name="Hill-Moses, Arielle" userId="S::arielle.hill-moses@uconn.edu::8d285ce5-42a8-4a53-8eb5-7a1e9c227fe6" providerId="AD" clId="Web-{B181F90D-3408-C4EC-BCB5-17C1656CFC7F}" dt="2025-02-27T16:32:22.744" v="19" actId="20577"/>
          <ac:spMkLst>
            <pc:docMk/>
            <pc:sldMk cId="4227410289" sldId="362"/>
            <ac:spMk id="4" creationId="{EAE40376-D45C-DC38-2275-E90330A480A1}"/>
          </ac:spMkLst>
        </pc:spChg>
      </pc:sldChg>
      <pc:sldChg chg="del">
        <pc:chgData name="Hill-Moses, Arielle" userId="S::arielle.hill-moses@uconn.edu::8d285ce5-42a8-4a53-8eb5-7a1e9c227fe6" providerId="AD" clId="Web-{B181F90D-3408-C4EC-BCB5-17C1656CFC7F}" dt="2025-02-27T16:32:16.134" v="15"/>
        <pc:sldMkLst>
          <pc:docMk/>
          <pc:sldMk cId="256504353" sldId="363"/>
        </pc:sldMkLst>
      </pc:sldChg>
      <pc:sldChg chg="del">
        <pc:chgData name="Hill-Moses, Arielle" userId="S::arielle.hill-moses@uconn.edu::8d285ce5-42a8-4a53-8eb5-7a1e9c227fe6" providerId="AD" clId="Web-{B181F90D-3408-C4EC-BCB5-17C1656CFC7F}" dt="2025-02-27T16:32:26.337" v="20"/>
        <pc:sldMkLst>
          <pc:docMk/>
          <pc:sldMk cId="367015831" sldId="364"/>
        </pc:sldMkLst>
      </pc:sldChg>
      <pc:sldChg chg="del">
        <pc:chgData name="Hill-Moses, Arielle" userId="S::arielle.hill-moses@uconn.edu::8d285ce5-42a8-4a53-8eb5-7a1e9c227fe6" providerId="AD" clId="Web-{B181F90D-3408-C4EC-BCB5-17C1656CFC7F}" dt="2025-02-27T16:32:28.150" v="21"/>
        <pc:sldMkLst>
          <pc:docMk/>
          <pc:sldMk cId="763880852" sldId="365"/>
        </pc:sldMkLst>
      </pc:sldChg>
      <pc:sldChg chg="modSp">
        <pc:chgData name="Hill-Moses, Arielle" userId="S::arielle.hill-moses@uconn.edu::8d285ce5-42a8-4a53-8eb5-7a1e9c227fe6" providerId="AD" clId="Web-{B181F90D-3408-C4EC-BCB5-17C1656CFC7F}" dt="2025-02-27T16:32:33.228" v="25" actId="20577"/>
        <pc:sldMkLst>
          <pc:docMk/>
          <pc:sldMk cId="2227119091" sldId="366"/>
        </pc:sldMkLst>
        <pc:spChg chg="mod">
          <ac:chgData name="Hill-Moses, Arielle" userId="S::arielle.hill-moses@uconn.edu::8d285ce5-42a8-4a53-8eb5-7a1e9c227fe6" providerId="AD" clId="Web-{B181F90D-3408-C4EC-BCB5-17C1656CFC7F}" dt="2025-02-27T16:32:33.228" v="25" actId="20577"/>
          <ac:spMkLst>
            <pc:docMk/>
            <pc:sldMk cId="2227119091" sldId="366"/>
            <ac:spMk id="4" creationId="{96ACDF33-4DC2-AD3D-16DE-327412797302}"/>
          </ac:spMkLst>
        </pc:spChg>
      </pc:sldChg>
      <pc:sldChg chg="del">
        <pc:chgData name="Hill-Moses, Arielle" userId="S::arielle.hill-moses@uconn.edu::8d285ce5-42a8-4a53-8eb5-7a1e9c227fe6" providerId="AD" clId="Web-{B181F90D-3408-C4EC-BCB5-17C1656CFC7F}" dt="2025-02-27T16:32:36.572" v="26"/>
        <pc:sldMkLst>
          <pc:docMk/>
          <pc:sldMk cId="1518899291" sldId="367"/>
        </pc:sldMkLst>
      </pc:sldChg>
    </pc:docChg>
  </pc:docChgLst>
  <pc:docChgLst>
    <pc:chgData name="Hill-Moses, Arielle" userId="8d285ce5-42a8-4a53-8eb5-7a1e9c227fe6" providerId="ADAL" clId="{3C335401-0C41-4B8F-944A-EC9FEF5C5906}"/>
    <pc:docChg chg="undo custSel addSld delSld modSld">
      <pc:chgData name="Hill-Moses, Arielle" userId="8d285ce5-42a8-4a53-8eb5-7a1e9c227fe6" providerId="ADAL" clId="{3C335401-0C41-4B8F-944A-EC9FEF5C5906}" dt="2025-03-06T19:30:52.023" v="6" actId="6549"/>
      <pc:docMkLst>
        <pc:docMk/>
      </pc:docMkLst>
      <pc:sldChg chg="del">
        <pc:chgData name="Hill-Moses, Arielle" userId="8d285ce5-42a8-4a53-8eb5-7a1e9c227fe6" providerId="ADAL" clId="{3C335401-0C41-4B8F-944A-EC9FEF5C5906}" dt="2025-03-06T19:03:04.485" v="2" actId="47"/>
        <pc:sldMkLst>
          <pc:docMk/>
          <pc:sldMk cId="2624630061" sldId="272"/>
        </pc:sldMkLst>
      </pc:sldChg>
      <pc:sldChg chg="modSp mod modNotesTx">
        <pc:chgData name="Hill-Moses, Arielle" userId="8d285ce5-42a8-4a53-8eb5-7a1e9c227fe6" providerId="ADAL" clId="{3C335401-0C41-4B8F-944A-EC9FEF5C5906}" dt="2025-03-06T19:30:52.023" v="6" actId="6549"/>
        <pc:sldMkLst>
          <pc:docMk/>
          <pc:sldMk cId="183373782" sldId="281"/>
        </pc:sldMkLst>
        <pc:spChg chg="mod">
          <ac:chgData name="Hill-Moses, Arielle" userId="8d285ce5-42a8-4a53-8eb5-7a1e9c227fe6" providerId="ADAL" clId="{3C335401-0C41-4B8F-944A-EC9FEF5C5906}" dt="2025-03-06T19:03:21.089" v="4" actId="207"/>
          <ac:spMkLst>
            <pc:docMk/>
            <pc:sldMk cId="183373782" sldId="281"/>
            <ac:spMk id="3" creationId="{ED9E8FDB-60EE-45AE-BB89-9A561A61C2AC}"/>
          </ac:spMkLst>
        </pc:spChg>
      </pc:sldChg>
      <pc:sldChg chg="add del">
        <pc:chgData name="Hill-Moses, Arielle" userId="8d285ce5-42a8-4a53-8eb5-7a1e9c227fe6" providerId="ADAL" clId="{3C335401-0C41-4B8F-944A-EC9FEF5C5906}" dt="2025-03-06T19:03:02.432" v="1" actId="47"/>
        <pc:sldMkLst>
          <pc:docMk/>
          <pc:sldMk cId="4227410289" sldId="362"/>
        </pc:sldMkLst>
      </pc:sldChg>
      <pc:sldChg chg="modSp mod">
        <pc:chgData name="Hill-Moses, Arielle" userId="8d285ce5-42a8-4a53-8eb5-7a1e9c227fe6" providerId="ADAL" clId="{3C335401-0C41-4B8F-944A-EC9FEF5C5906}" dt="2025-03-06T19:05:18.349" v="5" actId="962"/>
        <pc:sldMkLst>
          <pc:docMk/>
          <pc:sldMk cId="4198588848" sldId="368"/>
        </pc:sldMkLst>
        <pc:spChg chg="mod">
          <ac:chgData name="Hill-Moses, Arielle" userId="8d285ce5-42a8-4a53-8eb5-7a1e9c227fe6" providerId="ADAL" clId="{3C335401-0C41-4B8F-944A-EC9FEF5C5906}" dt="2025-03-06T19:05:18.349" v="5" actId="962"/>
          <ac:spMkLst>
            <pc:docMk/>
            <pc:sldMk cId="4198588848" sldId="368"/>
            <ac:spMk id="8" creationId="{0119EA96-C64E-4CE7-6741-7A7CBD4189A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B018AA-DEA7-448F-AE2F-C3D13A0F02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B87A71-96EB-4108-95A3-855A4C3601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47F05-0506-494A-8060-3F395B947DF9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45591A-E83D-4F8A-B064-12B29D3154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AF2308-535F-471C-9423-3467454C92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1E857-36B8-43F1-9D87-FE508167B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31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C0A13-3F3D-45D4-B17C-1E0ACF36A6FB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AAAB6-A2C6-4A85-A3A1-98EFBA61C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52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AA36B1-75F6-458C-B388-8BC01E9857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20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C5C50C9-5CB7-4938-BEDF-DD2FC7529FA9}"/>
              </a:ext>
            </a:extLst>
          </p:cNvPr>
          <p:cNvSpPr/>
          <p:nvPr userDrawn="1"/>
        </p:nvSpPr>
        <p:spPr>
          <a:xfrm>
            <a:off x="1528762" y="1473243"/>
            <a:ext cx="9144000" cy="300744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368" y="1664208"/>
            <a:ext cx="8586216" cy="2176272"/>
          </a:xfrm>
        </p:spPr>
        <p:txBody>
          <a:bodyPr anchor="ctr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7168" y="4142232"/>
            <a:ext cx="7223760" cy="6858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6964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2CD68929-9BD1-4A1E-9C1E-5B980D986EC1}"/>
              </a:ext>
            </a:extLst>
          </p:cNvPr>
          <p:cNvSpPr/>
          <p:nvPr userDrawn="1"/>
        </p:nvSpPr>
        <p:spPr>
          <a:xfrm>
            <a:off x="409575" y="633619"/>
            <a:ext cx="4927413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978408"/>
            <a:ext cx="4059936" cy="110642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59152"/>
            <a:ext cx="4059936" cy="3429000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61120" y="566928"/>
            <a:ext cx="2871216" cy="234086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843016" y="566928"/>
            <a:ext cx="2871216" cy="234086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68CE-A00C-4DD9-8065-B0E3D033BC20}"/>
              </a:ext>
            </a:extLst>
          </p:cNvPr>
          <p:cNvSpPr/>
          <p:nvPr userDrawn="1"/>
        </p:nvSpPr>
        <p:spPr>
          <a:xfrm>
            <a:off x="345567" y="117043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EDCB6-603C-4A22-80E6-232A6202452A}"/>
              </a:ext>
            </a:extLst>
          </p:cNvPr>
          <p:cNvSpPr/>
          <p:nvPr userDrawn="1"/>
        </p:nvSpPr>
        <p:spPr>
          <a:xfrm>
            <a:off x="877459" y="2121408"/>
            <a:ext cx="395865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FBB9124E-D1EB-4540-B1E1-DF3CD388BB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843016" y="3108960"/>
            <a:ext cx="5989320" cy="305409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52797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2CD68929-9BD1-4A1E-9C1E-5B980D986EC1}"/>
              </a:ext>
            </a:extLst>
          </p:cNvPr>
          <p:cNvSpPr/>
          <p:nvPr userDrawn="1"/>
        </p:nvSpPr>
        <p:spPr>
          <a:xfrm>
            <a:off x="7324344" y="630936"/>
            <a:ext cx="4517136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0" y="978408"/>
            <a:ext cx="3721608" cy="110642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67328" y="630936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11480" y="630936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68CE-A00C-4DD9-8065-B0E3D033BC20}"/>
              </a:ext>
            </a:extLst>
          </p:cNvPr>
          <p:cNvSpPr/>
          <p:nvPr userDrawn="1"/>
        </p:nvSpPr>
        <p:spPr>
          <a:xfrm>
            <a:off x="7260336" y="1179576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FBB9124E-D1EB-4540-B1E1-DF3CD388BB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1480" y="3438144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5280B1-DD77-4ADB-A6FC-71309BCB66E1}"/>
              </a:ext>
            </a:extLst>
          </p:cNvPr>
          <p:cNvSpPr/>
          <p:nvPr userDrawn="1"/>
        </p:nvSpPr>
        <p:spPr>
          <a:xfrm>
            <a:off x="7792216" y="2185416"/>
            <a:ext cx="3683187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6B8374DB-2C54-426F-9768-7B838BE1F98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767328" y="3438144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0D33A8D-B0BB-4920-AAC4-6EE9952AA55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772400" y="3099816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FC2F80E1-DA5D-4EBA-BDBC-FFD24776ED0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772400" y="4215384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536A3E74-5D94-4FE5-A5F8-7DA032AD48A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772400" y="5321808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14">
            <a:extLst>
              <a:ext uri="{FF2B5EF4-FFF2-40B4-BE49-F238E27FC236}">
                <a16:creationId xmlns:a16="http://schemas.microsoft.com/office/drawing/2014/main" id="{A36D2011-9E99-44AA-8612-4EEBAAA5D03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772400" y="2532888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24" name="Picture Placeholder 14">
            <a:extLst>
              <a:ext uri="{FF2B5EF4-FFF2-40B4-BE49-F238E27FC236}">
                <a16:creationId xmlns:a16="http://schemas.microsoft.com/office/drawing/2014/main" id="{80B0958E-0709-4604-ADAF-A6137275F31B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72400" y="3630168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25" name="Picture Placeholder 14">
            <a:extLst>
              <a:ext uri="{FF2B5EF4-FFF2-40B4-BE49-F238E27FC236}">
                <a16:creationId xmlns:a16="http://schemas.microsoft.com/office/drawing/2014/main" id="{F4A09204-1398-472F-B713-0AD49188773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772400" y="4754880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439343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 userDrawn="1"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0994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0377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224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3248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064" y="1078992"/>
            <a:ext cx="6272784" cy="153619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4064" y="3355848"/>
            <a:ext cx="6272784" cy="2825496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41648" y="6356350"/>
            <a:ext cx="4114800" cy="365125"/>
          </a:xfrm>
        </p:spPr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EEC07-DA87-4415-8D6B-72E1B2686535}"/>
              </a:ext>
            </a:extLst>
          </p:cNvPr>
          <p:cNvSpPr/>
          <p:nvPr userDrawn="1"/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C47E32-D289-4A1B-A3C7-A355CD5572E8}"/>
              </a:ext>
            </a:extLst>
          </p:cNvPr>
          <p:cNvSpPr/>
          <p:nvPr userDrawn="1"/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" y="603504"/>
            <a:ext cx="4050792" cy="5577840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1258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72784" cy="153619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6272784" cy="2825496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05272" y="6356350"/>
            <a:ext cx="128016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EEC07-DA87-4415-8D6B-72E1B2686535}"/>
              </a:ext>
            </a:extLst>
          </p:cNvPr>
          <p:cNvSpPr/>
          <p:nvPr userDrawn="1"/>
        </p:nvSpPr>
        <p:spPr>
          <a:xfrm rot="5400000">
            <a:off x="850392" y="365760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80960" y="4352544"/>
            <a:ext cx="4507992" cy="250545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680960" y="0"/>
            <a:ext cx="4507992" cy="412394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FA3CC7-31ED-4E5A-87A6-AA1D8F4251FC}"/>
              </a:ext>
            </a:extLst>
          </p:cNvPr>
          <p:cNvSpPr/>
          <p:nvPr userDrawn="1"/>
        </p:nvSpPr>
        <p:spPr>
          <a:xfrm>
            <a:off x="621792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17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541A812-4D3F-4D65-BA64-BA64E37F2C1D}"/>
              </a:ext>
            </a:extLst>
          </p:cNvPr>
          <p:cNvSpPr/>
          <p:nvPr userDrawn="1"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7013448" cy="2990088"/>
          </a:xfrm>
        </p:spPr>
        <p:txBody>
          <a:bodyPr anchor="ctr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13648" y="1938528"/>
            <a:ext cx="2688336" cy="2990088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16BBE9-8A9C-450B-A235-677945C7ED44}"/>
              </a:ext>
            </a:extLst>
          </p:cNvPr>
          <p:cNvSpPr/>
          <p:nvPr userDrawn="1"/>
        </p:nvSpPr>
        <p:spPr>
          <a:xfrm>
            <a:off x="609084" y="2965074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55E7BF-3629-4C02-98DF-CFC1C93CE036}"/>
              </a:ext>
            </a:extLst>
          </p:cNvPr>
          <p:cNvSpPr/>
          <p:nvPr userDrawn="1"/>
        </p:nvSpPr>
        <p:spPr>
          <a:xfrm rot="5400000">
            <a:off x="7360539" y="3424428"/>
            <a:ext cx="210312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354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386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673635DF-99E4-4A0C-A272-D9FF87695DE7}"/>
              </a:ext>
            </a:extLst>
          </p:cNvPr>
          <p:cNvSpPr/>
          <p:nvPr userDrawn="1"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90C76F-6331-4485-AA5B-D61483481F68}"/>
              </a:ext>
            </a:extLst>
          </p:cNvPr>
          <p:cNvSpPr/>
          <p:nvPr userDrawn="1"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452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2F4163-FF9F-453F-99BB-82B8FDB0A1F9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2239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7607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6B8374DB-2C54-426F-9768-7B838BE1F98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84555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6763C05-47FB-4725-A20D-066889246220}"/>
              </a:ext>
            </a:extLst>
          </p:cNvPr>
          <p:cNvSpPr/>
          <p:nvPr userDrawn="1"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9EDC39EC-C00D-4DE8-8828-E0E5AD579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" name="Picture Placeholder 14">
            <a:extLst>
              <a:ext uri="{FF2B5EF4-FFF2-40B4-BE49-F238E27FC236}">
                <a16:creationId xmlns:a16="http://schemas.microsoft.com/office/drawing/2014/main" id="{AC393A50-B0FA-44B0-850A-6E748DECA20A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299923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33" name="Picture Placeholder 14">
            <a:extLst>
              <a:ext uri="{FF2B5EF4-FFF2-40B4-BE49-F238E27FC236}">
                <a16:creationId xmlns:a16="http://schemas.microsoft.com/office/drawing/2014/main" id="{C19D18E3-AE27-4902-A5E1-1E388C8CA886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026871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37" name="Text Placeholder 35">
            <a:extLst>
              <a:ext uri="{FF2B5EF4-FFF2-40B4-BE49-F238E27FC236}">
                <a16:creationId xmlns:a16="http://schemas.microsoft.com/office/drawing/2014/main" id="{28F74B10-F76D-4BBB-A284-01D5A0DF8BC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431536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38" name="Text Placeholder 35">
            <a:extLst>
              <a:ext uri="{FF2B5EF4-FFF2-40B4-BE49-F238E27FC236}">
                <a16:creationId xmlns:a16="http://schemas.microsoft.com/office/drawing/2014/main" id="{BD245DC2-6D7B-4AEE-B8EE-0D0E473AFFF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845552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39" name="Text Placeholder 35">
            <a:extLst>
              <a:ext uri="{FF2B5EF4-FFF2-40B4-BE49-F238E27FC236}">
                <a16:creationId xmlns:a16="http://schemas.microsoft.com/office/drawing/2014/main" id="{28069EAF-8C82-49CC-8A38-2ACAD26F7DE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0268712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40" name="Text Placeholder 35">
            <a:extLst>
              <a:ext uri="{FF2B5EF4-FFF2-40B4-BE49-F238E27FC236}">
                <a16:creationId xmlns:a16="http://schemas.microsoft.com/office/drawing/2014/main" id="{DAA3B1CD-59B3-4B73-B91A-88CED1D8FDD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94360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41" name="Text Placeholder 35">
            <a:extLst>
              <a:ext uri="{FF2B5EF4-FFF2-40B4-BE49-F238E27FC236}">
                <a16:creationId xmlns:a16="http://schemas.microsoft.com/office/drawing/2014/main" id="{C1FED6B0-DEB7-46E3-8038-FE6788AC24A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008376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3151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0693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3203688"/>
            <a:ext cx="3291840" cy="2968512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0799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07992" y="3203687"/>
            <a:ext cx="329184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CE04853A-B5A7-418B-B49F-E718136614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3991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D08E5547-BBB9-4D87-A012-6BC6B133086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439912" y="3203687"/>
            <a:ext cx="329184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02261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A5C87-DF58-40C8-B092-1DE63DB45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3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30" r:id="rId2"/>
    <p:sldLayoutId id="2147483731" r:id="rId3"/>
    <p:sldLayoutId id="2147483723" r:id="rId4"/>
    <p:sldLayoutId id="2147483722" r:id="rId5"/>
    <p:sldLayoutId id="2147483732" r:id="rId6"/>
    <p:sldLayoutId id="2147483736" r:id="rId7"/>
    <p:sldLayoutId id="2147483725" r:id="rId8"/>
    <p:sldLayoutId id="2147483733" r:id="rId9"/>
    <p:sldLayoutId id="2147483734" r:id="rId10"/>
    <p:sldLayoutId id="2147483735" r:id="rId11"/>
    <p:sldLayoutId id="2147483726" r:id="rId12"/>
    <p:sldLayoutId id="2147483727" r:id="rId13"/>
    <p:sldLayoutId id="2147483728" r:id="rId14"/>
    <p:sldLayoutId id="2147483729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9D20-B4BB-42AA-8DDD-68CC9F1D95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SFA PTR </a:t>
            </a:r>
            <a:br>
              <a:rPr lang="en-US"/>
            </a:br>
            <a:r>
              <a:rPr lang="en-US"/>
              <a:t>Proposals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9E8FDB-60EE-45AE-BB89-9A561A61C2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chemeClr val="tx2">
                    <a:lumMod val="75000"/>
                    <a:lumOff val="25000"/>
                  </a:schemeClr>
                </a:solidFill>
              </a:rPr>
              <a:t>Tom Scheinfeldt</a:t>
            </a:r>
          </a:p>
        </p:txBody>
      </p:sp>
    </p:spTree>
    <p:extLst>
      <p:ext uri="{BB962C8B-B14F-4D97-AF65-F5344CB8AC3E}">
        <p14:creationId xmlns:p14="http://schemas.microsoft.com/office/powerpoint/2010/main" val="183373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EB919-4F65-4B5E-ADF3-272AD780E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 spcCol="457200">
            <a:normAutofit/>
          </a:bodyPr>
          <a:lstStyle/>
          <a:p>
            <a:r>
              <a:rPr lang="en-US">
                <a:latin typeface="Aptos"/>
                <a:ea typeface="Aptos" panose="020B0004020202020204" pitchFamily="34" charset="0"/>
                <a:cs typeface="Aptos" panose="020B0004020202020204" pitchFamily="34" charset="0"/>
              </a:rPr>
              <a:t>Proposal #1</a:t>
            </a:r>
            <a:endParaRPr lang="en-US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3C9528C-C966-D98C-D5DE-FB2CE5F8F0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t">
            <a:normAutofit/>
          </a:bodyPr>
          <a:lstStyle/>
          <a:p>
            <a:r>
              <a:rPr lang="en-US" sz="2800" b="1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Current Language</a:t>
            </a:r>
            <a:endParaRPr lang="en-US" sz="280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8008580-EE11-8FDB-8BE5-5737398FC04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The Council is a standing committee of the SFA; it is made up of </a:t>
            </a:r>
            <a:r>
              <a:rPr lang="en-US" sz="240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eight</a:t>
            </a:r>
            <a:r>
              <a:rPr lang="en-US" sz="240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faculty members, with </a:t>
            </a:r>
            <a:r>
              <a:rPr lang="en-US" sz="240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two </a:t>
            </a:r>
            <a:r>
              <a:rPr lang="en-US" sz="240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representative</a:t>
            </a:r>
            <a:r>
              <a:rPr lang="en-US" sz="240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</a:t>
            </a:r>
            <a:r>
              <a:rPr lang="en-US" sz="240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selected from each department of the school. One member of this group is appointed by the Dean to serve as Chair.</a:t>
            </a:r>
            <a:endParaRPr lang="en-US" sz="240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42A3FEB-FF47-BB2D-EE0F-EFB3C51018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t"/>
          <a:lstStyle/>
          <a:p>
            <a:r>
              <a:rPr lang="en-US" sz="2800" b="1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Proposed</a:t>
            </a:r>
            <a:r>
              <a:rPr lang="en-US" sz="2400" b="1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New Language</a:t>
            </a:r>
            <a:endParaRPr lang="en-US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A4AF8D9F-954F-1C2D-67C2-9A6F787B7DE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The Council is a standing committee of the SFA; it is made up of </a:t>
            </a:r>
            <a:r>
              <a:rPr lang="en-US" sz="2400">
                <a:solidFill>
                  <a:srgbClr val="FF0000"/>
                </a:solidFill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four</a:t>
            </a:r>
            <a:r>
              <a:rPr lang="en-US" sz="240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faculty members, with </a:t>
            </a:r>
            <a:r>
              <a:rPr lang="en-US" sz="2400">
                <a:solidFill>
                  <a:srgbClr val="FF0000"/>
                </a:solidFill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one </a:t>
            </a:r>
            <a:r>
              <a:rPr lang="en-US" sz="240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representative</a:t>
            </a:r>
            <a:r>
              <a:rPr lang="en-US" sz="2400" strike="sngStrike">
                <a:solidFill>
                  <a:srgbClr val="FF0000"/>
                </a:solidFill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</a:t>
            </a:r>
            <a:r>
              <a:rPr lang="en-US" sz="240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selected from each department of the school. One member of this group is appointed by the Dean to serve as Chair.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8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E40376-D45C-DC38-2275-E90330A48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 #2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835FEB-2064-FD47-1A58-912A669B0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The Promotion and Retention (PR) review process for non-tenure-track faculty shall be conducted during the Fall semester. Each department may set their own internal timetable for this process, </a:t>
            </a:r>
            <a:r>
              <a:rPr lang="en-US" sz="2400" u="sng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except</a:t>
            </a:r>
            <a:r>
              <a:rPr lang="en-US" sz="24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 for promotion cases, which must follow the same timetable as the tenure-track Promotion, Tenure, and Retention (PTR) process. For all other cases, the departmental timetable must enable the Department Head to submit their recommendation to the Dean no later than </a:t>
            </a:r>
            <a:r>
              <a:rPr lang="en-US" sz="2400" b="1" u="sng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January 15</a:t>
            </a:r>
            <a:r>
              <a:rPr lang="en-US" sz="24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 of the following calendar year.</a:t>
            </a:r>
            <a:endParaRPr lang="en-US" sz="240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410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435250-0344-6176-5C48-236D6B20DC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ACDF33-4DC2-AD3D-16DE-327412797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 #3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DDC913B-DBD5-98FA-A0C1-AFCDEF404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>
              <a:buNone/>
            </a:pPr>
            <a:r>
              <a:rPr lang="en-US" sz="24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The Promotion and Retention (PR) review process for all non-tenure-track faculty shall henceforth use the </a:t>
            </a:r>
            <a:r>
              <a:rPr lang="en-US" sz="240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Interfolio</a:t>
            </a:r>
            <a:r>
              <a:rPr lang="en-US" sz="24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system and the PR Form provided by the Provost. </a:t>
            </a:r>
            <a:endParaRPr lang="en-US" sz="240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119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50B805C-BFE0-6632-7E17-45B9CF97D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 PTR breakout room for questions and comments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119EA96-C64E-4CE7-6741-7A7CBD418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3FD57-DF10-BA44-CF75-040902A56C8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588848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0D7697-8E53-4EA8-8CBB-9C19575257BF}">
  <ds:schemaRefs>
    <ds:schemaRef ds:uri="71af3243-3dd4-4a8d-8c0d-dd76da1f02a5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DF0A252-5923-47A2-A53A-F9BF72908919}">
  <ds:schemaRefs>
    <ds:schemaRef ds:uri="16c05727-aa75-4e4a-9b5f-8a80a1165891"/>
    <ds:schemaRef ds:uri="71af3243-3dd4-4a8d-8c0d-dd76da1f02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927DC71-2909-427C-BDB0-3E47E21015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AccentBox presentation</Template>
  <TotalTime>0</TotalTime>
  <Words>237</Words>
  <Application>Microsoft Office PowerPoint</Application>
  <PresentationFormat>Widescreen</PresentationFormat>
  <Paragraphs>15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Arial</vt:lpstr>
      <vt:lpstr>Avenir Next LT Pro</vt:lpstr>
      <vt:lpstr>Calibri</vt:lpstr>
      <vt:lpstr>AccentBoxVTI</vt:lpstr>
      <vt:lpstr>SFA PTR  Proposals</vt:lpstr>
      <vt:lpstr>Proposal #1</vt:lpstr>
      <vt:lpstr>Proposal #2</vt:lpstr>
      <vt:lpstr>Proposal #3</vt:lpstr>
      <vt:lpstr>Join PTR breakout room for questions and comments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Hill-Moses, Arielle</dc:creator>
  <cp:lastModifiedBy>Hill-Moses, Arielle</cp:lastModifiedBy>
  <cp:revision>1</cp:revision>
  <dcterms:created xsi:type="dcterms:W3CDTF">2025-02-27T14:15:34Z</dcterms:created>
  <dcterms:modified xsi:type="dcterms:W3CDTF">2025-03-06T19:30:54Z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