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2" r:id="rId3"/>
    <p:sldId id="294" r:id="rId4"/>
    <p:sldId id="295" r:id="rId5"/>
    <p:sldId id="297" r:id="rId6"/>
    <p:sldId id="298" r:id="rId7"/>
    <p:sldId id="299" r:id="rId8"/>
    <p:sldId id="301" r:id="rId9"/>
    <p:sldId id="302" r:id="rId10"/>
    <p:sldId id="300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03909-5478-4112-ABAC-306DAE1D9E88}" v="3" dt="2025-03-06T18:31:31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390" autoAdjust="0"/>
  </p:normalViewPr>
  <p:slideViewPr>
    <p:cSldViewPr snapToGrid="0">
      <p:cViewPr varScale="1">
        <p:scale>
          <a:sx n="68" d="100"/>
          <a:sy n="68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-Moses, Arielle" userId="8d285ce5-42a8-4a53-8eb5-7a1e9c227fe6" providerId="ADAL" clId="{7F003909-5478-4112-ABAC-306DAE1D9E88}"/>
    <pc:docChg chg="undo custSel modSld">
      <pc:chgData name="Hill-Moses, Arielle" userId="8d285ce5-42a8-4a53-8eb5-7a1e9c227fe6" providerId="ADAL" clId="{7F003909-5478-4112-ABAC-306DAE1D9E88}" dt="2025-03-06T18:35:36.897" v="175" actId="13244"/>
      <pc:docMkLst>
        <pc:docMk/>
      </pc:docMkLst>
      <pc:sldChg chg="modSp mod">
        <pc:chgData name="Hill-Moses, Arielle" userId="8d285ce5-42a8-4a53-8eb5-7a1e9c227fe6" providerId="ADAL" clId="{7F003909-5478-4112-ABAC-306DAE1D9E88}" dt="2025-03-06T18:30:34.235" v="119"/>
        <pc:sldMkLst>
          <pc:docMk/>
          <pc:sldMk cId="1605572825" sldId="257"/>
        </pc:sldMkLst>
        <pc:spChg chg="mod">
          <ac:chgData name="Hill-Moses, Arielle" userId="8d285ce5-42a8-4a53-8eb5-7a1e9c227fe6" providerId="ADAL" clId="{7F003909-5478-4112-ABAC-306DAE1D9E88}" dt="2025-03-06T18:19:10.423" v="1" actId="962"/>
          <ac:spMkLst>
            <pc:docMk/>
            <pc:sldMk cId="1605572825" sldId="257"/>
            <ac:spMk id="2" creationId="{7347DF48-D054-A2C3-E685-729D9A29281C}"/>
          </ac:spMkLst>
        </pc:spChg>
        <pc:spChg chg="mod">
          <ac:chgData name="Hill-Moses, Arielle" userId="8d285ce5-42a8-4a53-8eb5-7a1e9c227fe6" providerId="ADAL" clId="{7F003909-5478-4112-ABAC-306DAE1D9E88}" dt="2025-03-06T18:27:14.522" v="34" actId="33553"/>
          <ac:spMkLst>
            <pc:docMk/>
            <pc:sldMk cId="1605572825" sldId="257"/>
            <ac:spMk id="3" creationId="{9AB6615B-B549-86C4-B926-4BDE9FB7250C}"/>
          </ac:spMkLst>
        </pc:spChg>
        <pc:spChg chg="ord">
          <ac:chgData name="Hill-Moses, Arielle" userId="8d285ce5-42a8-4a53-8eb5-7a1e9c227fe6" providerId="ADAL" clId="{7F003909-5478-4112-ABAC-306DAE1D9E88}" dt="2025-03-06T18:30:14.718" v="115" actId="13244"/>
          <ac:spMkLst>
            <pc:docMk/>
            <pc:sldMk cId="1605572825" sldId="257"/>
            <ac:spMk id="13" creationId="{B269C59C-758C-2DAA-B8A4-AD2181A83AB9}"/>
          </ac:spMkLst>
        </pc:spChg>
        <pc:picChg chg="mod">
          <ac:chgData name="Hill-Moses, Arielle" userId="8d285ce5-42a8-4a53-8eb5-7a1e9c227fe6" providerId="ADAL" clId="{7F003909-5478-4112-ABAC-306DAE1D9E88}" dt="2025-03-06T18:30:22.353" v="116" actId="962"/>
          <ac:picMkLst>
            <pc:docMk/>
            <pc:sldMk cId="1605572825" sldId="257"/>
            <ac:picMk id="5" creationId="{EBB5EDE8-33A4-D175-2543-A1E69179A01F}"/>
          </ac:picMkLst>
        </pc:picChg>
        <pc:picChg chg="mod ord">
          <ac:chgData name="Hill-Moses, Arielle" userId="8d285ce5-42a8-4a53-8eb5-7a1e9c227fe6" providerId="ADAL" clId="{7F003909-5478-4112-ABAC-306DAE1D9E88}" dt="2025-03-06T18:30:34.235" v="119"/>
          <ac:picMkLst>
            <pc:docMk/>
            <pc:sldMk cId="1605572825" sldId="257"/>
            <ac:picMk id="9" creationId="{F4ED0244-9F09-670C-A06D-E4E27881E8A0}"/>
          </ac:picMkLst>
        </pc:picChg>
      </pc:sldChg>
      <pc:sldChg chg="addSp delSp modSp mod">
        <pc:chgData name="Hill-Moses, Arielle" userId="8d285ce5-42a8-4a53-8eb5-7a1e9c227fe6" providerId="ADAL" clId="{7F003909-5478-4112-ABAC-306DAE1D9E88}" dt="2025-03-06T18:35:36.897" v="175" actId="13244"/>
        <pc:sldMkLst>
          <pc:docMk/>
          <pc:sldMk cId="2650618577" sldId="292"/>
        </pc:sldMkLst>
        <pc:spChg chg="ord">
          <ac:chgData name="Hill-Moses, Arielle" userId="8d285ce5-42a8-4a53-8eb5-7a1e9c227fe6" providerId="ADAL" clId="{7F003909-5478-4112-ABAC-306DAE1D9E88}" dt="2025-03-06T18:32:26.155" v="135"/>
          <ac:spMkLst>
            <pc:docMk/>
            <pc:sldMk cId="2650618577" sldId="292"/>
            <ac:spMk id="2" creationId="{3AFA6A17-CAAC-081F-7CC1-831ABFDEE7C3}"/>
          </ac:spMkLst>
        </pc:spChg>
        <pc:spChg chg="ord">
          <ac:chgData name="Hill-Moses, Arielle" userId="8d285ce5-42a8-4a53-8eb5-7a1e9c227fe6" providerId="ADAL" clId="{7F003909-5478-4112-ABAC-306DAE1D9E88}" dt="2025-03-06T18:35:36.897" v="175" actId="13244"/>
          <ac:spMkLst>
            <pc:docMk/>
            <pc:sldMk cId="2650618577" sldId="292"/>
            <ac:spMk id="3" creationId="{79232390-4B3B-88A0-1F85-C5F691F87270}"/>
          </ac:spMkLst>
        </pc:spChg>
        <pc:spChg chg="mod ord">
          <ac:chgData name="Hill-Moses, Arielle" userId="8d285ce5-42a8-4a53-8eb5-7a1e9c227fe6" providerId="ADAL" clId="{7F003909-5478-4112-ABAC-306DAE1D9E88}" dt="2025-03-06T18:34:16.021" v="145" actId="962"/>
          <ac:spMkLst>
            <pc:docMk/>
            <pc:sldMk cId="2650618577" sldId="292"/>
            <ac:spMk id="4" creationId="{6DC3CA76-057A-C093-E8BC-4DA22BE59030}"/>
          </ac:spMkLst>
        </pc:spChg>
        <pc:spChg chg="add del mod ord">
          <ac:chgData name="Hill-Moses, Arielle" userId="8d285ce5-42a8-4a53-8eb5-7a1e9c227fe6" providerId="ADAL" clId="{7F003909-5478-4112-ABAC-306DAE1D9E88}" dt="2025-03-06T18:35:07.248" v="174" actId="171"/>
          <ac:spMkLst>
            <pc:docMk/>
            <pc:sldMk cId="2650618577" sldId="292"/>
            <ac:spMk id="6" creationId="{5BCC79D6-188D-7FD7-E07C-6DDBC165C93D}"/>
          </ac:spMkLst>
        </pc:spChg>
        <pc:spChg chg="del mod">
          <ac:chgData name="Hill-Moses, Arielle" userId="8d285ce5-42a8-4a53-8eb5-7a1e9c227fe6" providerId="ADAL" clId="{7F003909-5478-4112-ABAC-306DAE1D9E88}" dt="2025-03-06T18:31:49.466" v="132" actId="478"/>
          <ac:spMkLst>
            <pc:docMk/>
            <pc:sldMk cId="2650618577" sldId="292"/>
            <ac:spMk id="7" creationId="{31DE0D85-9F55-1E6E-E365-5DA2FFCB901A}"/>
          </ac:spMkLst>
        </pc:spChg>
        <pc:graphicFrameChg chg="mod">
          <ac:chgData name="Hill-Moses, Arielle" userId="8d285ce5-42a8-4a53-8eb5-7a1e9c227fe6" providerId="ADAL" clId="{7F003909-5478-4112-ABAC-306DAE1D9E88}" dt="2025-03-06T18:31:31.950" v="129" actId="13244"/>
          <ac:graphicFrameMkLst>
            <pc:docMk/>
            <pc:sldMk cId="2650618577" sldId="292"/>
            <ac:graphicFrameMk id="21" creationId="{28EFB4A5-A093-4C2F-9C40-66446FAD4649}"/>
          </ac:graphicFrameMkLst>
        </pc:graphicFrameChg>
        <pc:picChg chg="mod ord">
          <ac:chgData name="Hill-Moses, Arielle" userId="8d285ce5-42a8-4a53-8eb5-7a1e9c227fe6" providerId="ADAL" clId="{7F003909-5478-4112-ABAC-306DAE1D9E88}" dt="2025-03-06T18:34:52.370" v="171" actId="962"/>
          <ac:picMkLst>
            <pc:docMk/>
            <pc:sldMk cId="2650618577" sldId="292"/>
            <ac:picMk id="8" creationId="{A02F7BCF-FD3F-0DD9-4ABD-B4D5F13B9312}"/>
          </ac:picMkLst>
        </pc:picChg>
      </pc:sldChg>
      <pc:sldChg chg="modSp mod">
        <pc:chgData name="Hill-Moses, Arielle" userId="8d285ce5-42a8-4a53-8eb5-7a1e9c227fe6" providerId="ADAL" clId="{7F003909-5478-4112-ABAC-306DAE1D9E88}" dt="2025-03-06T18:27:19.282" v="35" actId="33553"/>
        <pc:sldMkLst>
          <pc:docMk/>
          <pc:sldMk cId="123802650" sldId="294"/>
        </pc:sldMkLst>
        <pc:spChg chg="mod">
          <ac:chgData name="Hill-Moses, Arielle" userId="8d285ce5-42a8-4a53-8eb5-7a1e9c227fe6" providerId="ADAL" clId="{7F003909-5478-4112-ABAC-306DAE1D9E88}" dt="2025-03-06T18:27:19.282" v="35" actId="33553"/>
          <ac:spMkLst>
            <pc:docMk/>
            <pc:sldMk cId="123802650" sldId="294"/>
            <ac:spMk id="4" creationId="{C7A389D3-34A0-CC93-BED9-2BC9941AF098}"/>
          </ac:spMkLst>
        </pc:spChg>
        <pc:spChg chg="mod">
          <ac:chgData name="Hill-Moses, Arielle" userId="8d285ce5-42a8-4a53-8eb5-7a1e9c227fe6" providerId="ADAL" clId="{7F003909-5478-4112-ABAC-306DAE1D9E88}" dt="2025-03-06T18:19:10.444" v="3" actId="962"/>
          <ac:spMkLst>
            <pc:docMk/>
            <pc:sldMk cId="123802650" sldId="294"/>
            <ac:spMk id="6" creationId="{83D13D79-8296-EBF1-69E1-D5B09A08DB46}"/>
          </ac:spMkLst>
        </pc:spChg>
        <pc:graphicFrameChg chg="mod">
          <ac:chgData name="Hill-Moses, Arielle" userId="8d285ce5-42a8-4a53-8eb5-7a1e9c227fe6" providerId="ADAL" clId="{7F003909-5478-4112-ABAC-306DAE1D9E88}" dt="2025-03-06T18:21:09.217" v="14" actId="962"/>
          <ac:graphicFrameMkLst>
            <pc:docMk/>
            <pc:sldMk cId="123802650" sldId="294"/>
            <ac:graphicFrameMk id="5" creationId="{2708A89A-9113-AA5B-FB58-CA4031F43ED4}"/>
          </ac:graphicFrameMkLst>
        </pc:graphicFrameChg>
      </pc:sldChg>
      <pc:sldChg chg="modSp mod">
        <pc:chgData name="Hill-Moses, Arielle" userId="8d285ce5-42a8-4a53-8eb5-7a1e9c227fe6" providerId="ADAL" clId="{7F003909-5478-4112-ABAC-306DAE1D9E88}" dt="2025-03-06T18:27:21.288" v="36" actId="33553"/>
        <pc:sldMkLst>
          <pc:docMk/>
          <pc:sldMk cId="272802100" sldId="295"/>
        </pc:sldMkLst>
        <pc:spChg chg="mod">
          <ac:chgData name="Hill-Moses, Arielle" userId="8d285ce5-42a8-4a53-8eb5-7a1e9c227fe6" providerId="ADAL" clId="{7F003909-5478-4112-ABAC-306DAE1D9E88}" dt="2025-03-06T18:27:21.288" v="36" actId="33553"/>
          <ac:spMkLst>
            <pc:docMk/>
            <pc:sldMk cId="272802100" sldId="295"/>
            <ac:spMk id="4" creationId="{59F5EEB2-5919-4856-1381-4027DD29A82E}"/>
          </ac:spMkLst>
        </pc:spChg>
        <pc:spChg chg="mod">
          <ac:chgData name="Hill-Moses, Arielle" userId="8d285ce5-42a8-4a53-8eb5-7a1e9c227fe6" providerId="ADAL" clId="{7F003909-5478-4112-ABAC-306DAE1D9E88}" dt="2025-03-06T18:19:10.450" v="4" actId="962"/>
          <ac:spMkLst>
            <pc:docMk/>
            <pc:sldMk cId="272802100" sldId="295"/>
            <ac:spMk id="6" creationId="{5D23FD9D-8187-F854-0D91-574DB4DC76B8}"/>
          </ac:spMkLst>
        </pc:spChg>
        <pc:picChg chg="mod">
          <ac:chgData name="Hill-Moses, Arielle" userId="8d285ce5-42a8-4a53-8eb5-7a1e9c227fe6" providerId="ADAL" clId="{7F003909-5478-4112-ABAC-306DAE1D9E88}" dt="2025-03-06T18:22:07.807" v="16" actId="962"/>
          <ac:picMkLst>
            <pc:docMk/>
            <pc:sldMk cId="272802100" sldId="295"/>
            <ac:picMk id="3" creationId="{AE8EAAE6-FB59-873C-1C84-AE86C8274E23}"/>
          </ac:picMkLst>
        </pc:picChg>
        <pc:picChg chg="mod">
          <ac:chgData name="Hill-Moses, Arielle" userId="8d285ce5-42a8-4a53-8eb5-7a1e9c227fe6" providerId="ADAL" clId="{7F003909-5478-4112-ABAC-306DAE1D9E88}" dt="2025-03-06T18:22:33.987" v="18" actId="962"/>
          <ac:picMkLst>
            <pc:docMk/>
            <pc:sldMk cId="272802100" sldId="295"/>
            <ac:picMk id="10" creationId="{E877E058-5CF2-E68A-6CBC-9CCDD7944CD1}"/>
          </ac:picMkLst>
        </pc:picChg>
      </pc:sldChg>
      <pc:sldChg chg="modSp mod">
        <pc:chgData name="Hill-Moses, Arielle" userId="8d285ce5-42a8-4a53-8eb5-7a1e9c227fe6" providerId="ADAL" clId="{7F003909-5478-4112-ABAC-306DAE1D9E88}" dt="2025-03-06T18:29:05.812" v="114" actId="33553"/>
        <pc:sldMkLst>
          <pc:docMk/>
          <pc:sldMk cId="3371183301" sldId="296"/>
        </pc:sldMkLst>
        <pc:spChg chg="mod">
          <ac:chgData name="Hill-Moses, Arielle" userId="8d285ce5-42a8-4a53-8eb5-7a1e9c227fe6" providerId="ADAL" clId="{7F003909-5478-4112-ABAC-306DAE1D9E88}" dt="2025-03-06T18:29:05.812" v="114" actId="33553"/>
          <ac:spMkLst>
            <pc:docMk/>
            <pc:sldMk cId="3371183301" sldId="296"/>
            <ac:spMk id="4" creationId="{2170B2F8-4F9F-C49C-1C3B-047920E8CC9F}"/>
          </ac:spMkLst>
        </pc:spChg>
        <pc:spChg chg="mod">
          <ac:chgData name="Hill-Moses, Arielle" userId="8d285ce5-42a8-4a53-8eb5-7a1e9c227fe6" providerId="ADAL" clId="{7F003909-5478-4112-ABAC-306DAE1D9E88}" dt="2025-03-06T18:19:10.493" v="10" actId="962"/>
          <ac:spMkLst>
            <pc:docMk/>
            <pc:sldMk cId="3371183301" sldId="296"/>
            <ac:spMk id="6" creationId="{A8B4E056-ED8D-2B3A-A639-FADD668592D1}"/>
          </ac:spMkLst>
        </pc:spChg>
        <pc:picChg chg="mod">
          <ac:chgData name="Hill-Moses, Arielle" userId="8d285ce5-42a8-4a53-8eb5-7a1e9c227fe6" providerId="ADAL" clId="{7F003909-5478-4112-ABAC-306DAE1D9E88}" dt="2025-03-06T18:26:54.802" v="33" actId="962"/>
          <ac:picMkLst>
            <pc:docMk/>
            <pc:sldMk cId="3371183301" sldId="296"/>
            <ac:picMk id="12" creationId="{F155F655-9D86-2598-C047-5CFA1ED7FA15}"/>
          </ac:picMkLst>
        </pc:picChg>
      </pc:sldChg>
      <pc:sldChg chg="addSp delSp modSp mod">
        <pc:chgData name="Hill-Moses, Arielle" userId="8d285ce5-42a8-4a53-8eb5-7a1e9c227fe6" providerId="ADAL" clId="{7F003909-5478-4112-ABAC-306DAE1D9E88}" dt="2025-03-06T18:32:22.194" v="133" actId="13244"/>
        <pc:sldMkLst>
          <pc:docMk/>
          <pc:sldMk cId="2121665025" sldId="297"/>
        </pc:sldMkLst>
        <pc:spChg chg="add del mod">
          <ac:chgData name="Hill-Moses, Arielle" userId="8d285ce5-42a8-4a53-8eb5-7a1e9c227fe6" providerId="ADAL" clId="{7F003909-5478-4112-ABAC-306DAE1D9E88}" dt="2025-03-06T18:28:09.866" v="38" actId="478"/>
          <ac:spMkLst>
            <pc:docMk/>
            <pc:sldMk cId="2121665025" sldId="297"/>
            <ac:spMk id="2" creationId="{82AC9120-78FD-478C-2E57-7E6FF78BA701}"/>
          </ac:spMkLst>
        </pc:spChg>
        <pc:spChg chg="add mod ord">
          <ac:chgData name="Hill-Moses, Arielle" userId="8d285ce5-42a8-4a53-8eb5-7a1e9c227fe6" providerId="ADAL" clId="{7F003909-5478-4112-ABAC-306DAE1D9E88}" dt="2025-03-06T18:32:22.194" v="133" actId="13244"/>
          <ac:spMkLst>
            <pc:docMk/>
            <pc:sldMk cId="2121665025" sldId="297"/>
            <ac:spMk id="5" creationId="{62BE75D3-A432-5FC9-4FF9-DB9B11D2A7D8}"/>
          </ac:spMkLst>
        </pc:spChg>
        <pc:spChg chg="mod">
          <ac:chgData name="Hill-Moses, Arielle" userId="8d285ce5-42a8-4a53-8eb5-7a1e9c227fe6" providerId="ADAL" clId="{7F003909-5478-4112-ABAC-306DAE1D9E88}" dt="2025-03-06T18:19:10.456" v="5" actId="962"/>
          <ac:spMkLst>
            <pc:docMk/>
            <pc:sldMk cId="2121665025" sldId="297"/>
            <ac:spMk id="6" creationId="{3D83E952-6494-5477-77D3-705A767F2FD4}"/>
          </ac:spMkLst>
        </pc:spChg>
        <pc:picChg chg="mod">
          <ac:chgData name="Hill-Moses, Arielle" userId="8d285ce5-42a8-4a53-8eb5-7a1e9c227fe6" providerId="ADAL" clId="{7F003909-5478-4112-ABAC-306DAE1D9E88}" dt="2025-03-06T18:22:55.869" v="20" actId="962"/>
          <ac:picMkLst>
            <pc:docMk/>
            <pc:sldMk cId="2121665025" sldId="297"/>
            <ac:picMk id="3" creationId="{C9CF8DC0-4055-8BF6-C72D-69E0F29F542E}"/>
          </ac:picMkLst>
        </pc:picChg>
        <pc:picChg chg="mod">
          <ac:chgData name="Hill-Moses, Arielle" userId="8d285ce5-42a8-4a53-8eb5-7a1e9c227fe6" providerId="ADAL" clId="{7F003909-5478-4112-ABAC-306DAE1D9E88}" dt="2025-03-06T18:23:02.600" v="21" actId="962"/>
          <ac:picMkLst>
            <pc:docMk/>
            <pc:sldMk cId="2121665025" sldId="297"/>
            <ac:picMk id="11" creationId="{B405E9B3-23BB-2829-E0A8-C311E26ECCAB}"/>
          </ac:picMkLst>
        </pc:picChg>
      </pc:sldChg>
      <pc:sldChg chg="modSp mod">
        <pc:chgData name="Hill-Moses, Arielle" userId="8d285ce5-42a8-4a53-8eb5-7a1e9c227fe6" providerId="ADAL" clId="{7F003909-5478-4112-ABAC-306DAE1D9E88}" dt="2025-03-06T18:28:53.860" v="109" actId="33553"/>
        <pc:sldMkLst>
          <pc:docMk/>
          <pc:sldMk cId="3069626029" sldId="298"/>
        </pc:sldMkLst>
        <pc:spChg chg="mod">
          <ac:chgData name="Hill-Moses, Arielle" userId="8d285ce5-42a8-4a53-8eb5-7a1e9c227fe6" providerId="ADAL" clId="{7F003909-5478-4112-ABAC-306DAE1D9E88}" dt="2025-03-06T18:28:53.860" v="109" actId="33553"/>
          <ac:spMkLst>
            <pc:docMk/>
            <pc:sldMk cId="3069626029" sldId="298"/>
            <ac:spMk id="4" creationId="{867C16D5-80F5-E29E-9962-00ED56B63BC4}"/>
          </ac:spMkLst>
        </pc:spChg>
        <pc:spChg chg="mod">
          <ac:chgData name="Hill-Moses, Arielle" userId="8d285ce5-42a8-4a53-8eb5-7a1e9c227fe6" providerId="ADAL" clId="{7F003909-5478-4112-ABAC-306DAE1D9E88}" dt="2025-03-06T18:19:10.415" v="0" actId="962"/>
          <ac:spMkLst>
            <pc:docMk/>
            <pc:sldMk cId="3069626029" sldId="298"/>
            <ac:spMk id="6" creationId="{40B2E698-0A20-EF5C-316C-81BAB12A15EF}"/>
          </ac:spMkLst>
        </pc:spChg>
        <pc:picChg chg="mod">
          <ac:chgData name="Hill-Moses, Arielle" userId="8d285ce5-42a8-4a53-8eb5-7a1e9c227fe6" providerId="ADAL" clId="{7F003909-5478-4112-ABAC-306DAE1D9E88}" dt="2025-03-06T18:23:33.259" v="23" actId="962"/>
          <ac:picMkLst>
            <pc:docMk/>
            <pc:sldMk cId="3069626029" sldId="298"/>
            <ac:picMk id="10" creationId="{6268B7F7-D0C9-2ED5-0131-EFD245589C41}"/>
          </ac:picMkLst>
        </pc:picChg>
      </pc:sldChg>
      <pc:sldChg chg="modSp mod">
        <pc:chgData name="Hill-Moses, Arielle" userId="8d285ce5-42a8-4a53-8eb5-7a1e9c227fe6" providerId="ADAL" clId="{7F003909-5478-4112-ABAC-306DAE1D9E88}" dt="2025-03-06T18:28:57.082" v="110" actId="33553"/>
        <pc:sldMkLst>
          <pc:docMk/>
          <pc:sldMk cId="938604423" sldId="299"/>
        </pc:sldMkLst>
        <pc:spChg chg="mod">
          <ac:chgData name="Hill-Moses, Arielle" userId="8d285ce5-42a8-4a53-8eb5-7a1e9c227fe6" providerId="ADAL" clId="{7F003909-5478-4112-ABAC-306DAE1D9E88}" dt="2025-03-06T18:28:57.082" v="110" actId="33553"/>
          <ac:spMkLst>
            <pc:docMk/>
            <pc:sldMk cId="938604423" sldId="299"/>
            <ac:spMk id="4" creationId="{611A85DB-4356-E973-5F83-2E85EFAA753C}"/>
          </ac:spMkLst>
        </pc:spChg>
        <pc:spChg chg="mod">
          <ac:chgData name="Hill-Moses, Arielle" userId="8d285ce5-42a8-4a53-8eb5-7a1e9c227fe6" providerId="ADAL" clId="{7F003909-5478-4112-ABAC-306DAE1D9E88}" dt="2025-03-06T18:19:10.462" v="6" actId="962"/>
          <ac:spMkLst>
            <pc:docMk/>
            <pc:sldMk cId="938604423" sldId="299"/>
            <ac:spMk id="6" creationId="{4A16C7E4-F43B-AB48-9311-9637706CDA40}"/>
          </ac:spMkLst>
        </pc:spChg>
        <pc:picChg chg="mod">
          <ac:chgData name="Hill-Moses, Arielle" userId="8d285ce5-42a8-4a53-8eb5-7a1e9c227fe6" providerId="ADAL" clId="{7F003909-5478-4112-ABAC-306DAE1D9E88}" dt="2025-03-06T18:24:09.440" v="25" actId="962"/>
          <ac:picMkLst>
            <pc:docMk/>
            <pc:sldMk cId="938604423" sldId="299"/>
            <ac:picMk id="5" creationId="{81ADF11D-4584-C4AE-E004-C9552E2BB6F1}"/>
          </ac:picMkLst>
        </pc:picChg>
      </pc:sldChg>
      <pc:sldChg chg="delSp modSp mod">
        <pc:chgData name="Hill-Moses, Arielle" userId="8d285ce5-42a8-4a53-8eb5-7a1e9c227fe6" providerId="ADAL" clId="{7F003909-5478-4112-ABAC-306DAE1D9E88}" dt="2025-03-06T18:32:55.850" v="139" actId="962"/>
        <pc:sldMkLst>
          <pc:docMk/>
          <pc:sldMk cId="3084074988" sldId="300"/>
        </pc:sldMkLst>
        <pc:spChg chg="mod">
          <ac:chgData name="Hill-Moses, Arielle" userId="8d285ce5-42a8-4a53-8eb5-7a1e9c227fe6" providerId="ADAL" clId="{7F003909-5478-4112-ABAC-306DAE1D9E88}" dt="2025-03-06T18:29:04.278" v="113" actId="33553"/>
          <ac:spMkLst>
            <pc:docMk/>
            <pc:sldMk cId="3084074988" sldId="300"/>
            <ac:spMk id="4" creationId="{6F007357-1268-E925-9D79-EC6DF64BEA38}"/>
          </ac:spMkLst>
        </pc:spChg>
        <pc:spChg chg="mod">
          <ac:chgData name="Hill-Moses, Arielle" userId="8d285ce5-42a8-4a53-8eb5-7a1e9c227fe6" providerId="ADAL" clId="{7F003909-5478-4112-ABAC-306DAE1D9E88}" dt="2025-03-06T18:19:10.486" v="9" actId="962"/>
          <ac:spMkLst>
            <pc:docMk/>
            <pc:sldMk cId="3084074988" sldId="300"/>
            <ac:spMk id="6" creationId="{CE68D72F-EBF0-B772-EFF7-B96AAB9849E3}"/>
          </ac:spMkLst>
        </pc:spChg>
        <pc:spChg chg="del mod ord">
          <ac:chgData name="Hill-Moses, Arielle" userId="8d285ce5-42a8-4a53-8eb5-7a1e9c227fe6" providerId="ADAL" clId="{7F003909-5478-4112-ABAC-306DAE1D9E88}" dt="2025-03-06T18:32:46.530" v="138" actId="478"/>
          <ac:spMkLst>
            <pc:docMk/>
            <pc:sldMk cId="3084074988" sldId="300"/>
            <ac:spMk id="7" creationId="{6ED05E5F-6CAB-641E-1086-6C64B7ACE834}"/>
          </ac:spMkLst>
        </pc:spChg>
        <pc:spChg chg="mod">
          <ac:chgData name="Hill-Moses, Arielle" userId="8d285ce5-42a8-4a53-8eb5-7a1e9c227fe6" providerId="ADAL" clId="{7F003909-5478-4112-ABAC-306DAE1D9E88}" dt="2025-03-06T18:26:10.261" v="31" actId="962"/>
          <ac:spMkLst>
            <pc:docMk/>
            <pc:sldMk cId="3084074988" sldId="300"/>
            <ac:spMk id="11" creationId="{6DDFD326-C99B-E237-D03B-3FACD42A759A}"/>
          </ac:spMkLst>
        </pc:spChg>
        <pc:picChg chg="mod">
          <ac:chgData name="Hill-Moses, Arielle" userId="8d285ce5-42a8-4a53-8eb5-7a1e9c227fe6" providerId="ADAL" clId="{7F003909-5478-4112-ABAC-306DAE1D9E88}" dt="2025-03-06T18:32:55.850" v="139" actId="962"/>
          <ac:picMkLst>
            <pc:docMk/>
            <pc:sldMk cId="3084074988" sldId="300"/>
            <ac:picMk id="8" creationId="{BD04DA67-E6E9-11F9-7B3B-3A2723A0F091}"/>
          </ac:picMkLst>
        </pc:picChg>
        <pc:picChg chg="mod">
          <ac:chgData name="Hill-Moses, Arielle" userId="8d285ce5-42a8-4a53-8eb5-7a1e9c227fe6" providerId="ADAL" clId="{7F003909-5478-4112-ABAC-306DAE1D9E88}" dt="2025-03-06T18:25:12.975" v="29" actId="962"/>
          <ac:picMkLst>
            <pc:docMk/>
            <pc:sldMk cId="3084074988" sldId="300"/>
            <ac:picMk id="10" creationId="{0DD7E99F-6375-10A1-16A2-11D75AABCED5}"/>
          </ac:picMkLst>
        </pc:picChg>
      </pc:sldChg>
      <pc:sldChg chg="modSp mod">
        <pc:chgData name="Hill-Moses, Arielle" userId="8d285ce5-42a8-4a53-8eb5-7a1e9c227fe6" providerId="ADAL" clId="{7F003909-5478-4112-ABAC-306DAE1D9E88}" dt="2025-03-06T18:28:59.340" v="111" actId="33553"/>
        <pc:sldMkLst>
          <pc:docMk/>
          <pc:sldMk cId="218936819" sldId="301"/>
        </pc:sldMkLst>
        <pc:spChg chg="mod">
          <ac:chgData name="Hill-Moses, Arielle" userId="8d285ce5-42a8-4a53-8eb5-7a1e9c227fe6" providerId="ADAL" clId="{7F003909-5478-4112-ABAC-306DAE1D9E88}" dt="2025-03-06T18:28:59.340" v="111" actId="33553"/>
          <ac:spMkLst>
            <pc:docMk/>
            <pc:sldMk cId="218936819" sldId="301"/>
            <ac:spMk id="4" creationId="{AB3D64D5-B376-309D-FDDA-F2619F6C8F43}"/>
          </ac:spMkLst>
        </pc:spChg>
        <pc:spChg chg="mod">
          <ac:chgData name="Hill-Moses, Arielle" userId="8d285ce5-42a8-4a53-8eb5-7a1e9c227fe6" providerId="ADAL" clId="{7F003909-5478-4112-ABAC-306DAE1D9E88}" dt="2025-03-06T18:19:10.469" v="7" actId="962"/>
          <ac:spMkLst>
            <pc:docMk/>
            <pc:sldMk cId="218936819" sldId="301"/>
            <ac:spMk id="6" creationId="{2C8D8BC7-EAF0-9F3C-26C0-9C203D208B3D}"/>
          </ac:spMkLst>
        </pc:spChg>
        <pc:picChg chg="mod">
          <ac:chgData name="Hill-Moses, Arielle" userId="8d285ce5-42a8-4a53-8eb5-7a1e9c227fe6" providerId="ADAL" clId="{7F003909-5478-4112-ABAC-306DAE1D9E88}" dt="2025-03-06T18:24:33.007" v="27" actId="962"/>
          <ac:picMkLst>
            <pc:docMk/>
            <pc:sldMk cId="218936819" sldId="301"/>
            <ac:picMk id="9" creationId="{EF2923A1-AAF5-8B3D-625D-730BCCEB3BC9}"/>
          </ac:picMkLst>
        </pc:picChg>
      </pc:sldChg>
      <pc:sldChg chg="modSp mod">
        <pc:chgData name="Hill-Moses, Arielle" userId="8d285ce5-42a8-4a53-8eb5-7a1e9c227fe6" providerId="ADAL" clId="{7F003909-5478-4112-ABAC-306DAE1D9E88}" dt="2025-03-06T18:29:01.977" v="112" actId="33553"/>
        <pc:sldMkLst>
          <pc:docMk/>
          <pc:sldMk cId="831339274" sldId="302"/>
        </pc:sldMkLst>
        <pc:spChg chg="mod">
          <ac:chgData name="Hill-Moses, Arielle" userId="8d285ce5-42a8-4a53-8eb5-7a1e9c227fe6" providerId="ADAL" clId="{7F003909-5478-4112-ABAC-306DAE1D9E88}" dt="2025-03-06T18:29:01.977" v="112" actId="33553"/>
          <ac:spMkLst>
            <pc:docMk/>
            <pc:sldMk cId="831339274" sldId="302"/>
            <ac:spMk id="4" creationId="{D8A2D23C-0E96-4CEC-334E-F3E4B898B20F}"/>
          </ac:spMkLst>
        </pc:spChg>
        <pc:spChg chg="mod">
          <ac:chgData name="Hill-Moses, Arielle" userId="8d285ce5-42a8-4a53-8eb5-7a1e9c227fe6" providerId="ADAL" clId="{7F003909-5478-4112-ABAC-306DAE1D9E88}" dt="2025-03-06T18:19:10.478" v="8" actId="962"/>
          <ac:spMkLst>
            <pc:docMk/>
            <pc:sldMk cId="831339274" sldId="302"/>
            <ac:spMk id="6" creationId="{7BACE9BC-C4BF-4CE3-C1C8-0C0274318798}"/>
          </ac:spMkLst>
        </pc:spChg>
      </pc:sldChg>
    </pc:docChg>
  </pc:docChgLst>
  <pc:docChgLst>
    <pc:chgData name="Bridgeman, Colleen" userId="6236bc24-f3c6-4feb-afeb-1824903a4bb1" providerId="ADAL" clId="{9E9B2113-9F34-466A-9D71-110F7F58F7FE}"/>
    <pc:docChg chg="modSld">
      <pc:chgData name="Bridgeman, Colleen" userId="6236bc24-f3c6-4feb-afeb-1824903a4bb1" providerId="ADAL" clId="{9E9B2113-9F34-466A-9D71-110F7F58F7FE}" dt="2025-02-27T13:51:07.085" v="69" actId="20577"/>
      <pc:docMkLst>
        <pc:docMk/>
      </pc:docMkLst>
      <pc:sldChg chg="modSp mod modNotesTx">
        <pc:chgData name="Bridgeman, Colleen" userId="6236bc24-f3c6-4feb-afeb-1824903a4bb1" providerId="ADAL" clId="{9E9B2113-9F34-466A-9D71-110F7F58F7FE}" dt="2025-02-27T13:49:04.906" v="60" actId="1076"/>
        <pc:sldMkLst>
          <pc:docMk/>
          <pc:sldMk cId="2650618577" sldId="292"/>
        </pc:sldMkLst>
        <pc:spChg chg="mod">
          <ac:chgData name="Bridgeman, Colleen" userId="6236bc24-f3c6-4feb-afeb-1824903a4bb1" providerId="ADAL" clId="{9E9B2113-9F34-466A-9D71-110F7F58F7FE}" dt="2025-02-27T13:49:04.906" v="60" actId="1076"/>
          <ac:spMkLst>
            <pc:docMk/>
            <pc:sldMk cId="2650618577" sldId="292"/>
            <ac:spMk id="3" creationId="{79232390-4B3B-88A0-1F85-C5F691F87270}"/>
          </ac:spMkLst>
        </pc:spChg>
      </pc:sldChg>
      <pc:sldChg chg="modNotesTx">
        <pc:chgData name="Bridgeman, Colleen" userId="6236bc24-f3c6-4feb-afeb-1824903a4bb1" providerId="ADAL" clId="{9E9B2113-9F34-466A-9D71-110F7F58F7FE}" dt="2025-02-27T13:50:26.026" v="61" actId="20577"/>
        <pc:sldMkLst>
          <pc:docMk/>
          <pc:sldMk cId="123802650" sldId="294"/>
        </pc:sldMkLst>
      </pc:sldChg>
      <pc:sldChg chg="modNotesTx">
        <pc:chgData name="Bridgeman, Colleen" userId="6236bc24-f3c6-4feb-afeb-1824903a4bb1" providerId="ADAL" clId="{9E9B2113-9F34-466A-9D71-110F7F58F7FE}" dt="2025-02-27T13:50:31.725" v="62" actId="20577"/>
        <pc:sldMkLst>
          <pc:docMk/>
          <pc:sldMk cId="272802100" sldId="295"/>
        </pc:sldMkLst>
      </pc:sldChg>
      <pc:sldChg chg="modNotesTx">
        <pc:chgData name="Bridgeman, Colleen" userId="6236bc24-f3c6-4feb-afeb-1824903a4bb1" providerId="ADAL" clId="{9E9B2113-9F34-466A-9D71-110F7F58F7FE}" dt="2025-02-27T13:51:07.085" v="69" actId="20577"/>
        <pc:sldMkLst>
          <pc:docMk/>
          <pc:sldMk cId="3371183301" sldId="296"/>
        </pc:sldMkLst>
      </pc:sldChg>
      <pc:sldChg chg="modNotesTx">
        <pc:chgData name="Bridgeman, Colleen" userId="6236bc24-f3c6-4feb-afeb-1824903a4bb1" providerId="ADAL" clId="{9E9B2113-9F34-466A-9D71-110F7F58F7FE}" dt="2025-02-27T13:50:36.516" v="63" actId="20577"/>
        <pc:sldMkLst>
          <pc:docMk/>
          <pc:sldMk cId="2121665025" sldId="297"/>
        </pc:sldMkLst>
      </pc:sldChg>
      <pc:sldChg chg="modNotesTx">
        <pc:chgData name="Bridgeman, Colleen" userId="6236bc24-f3c6-4feb-afeb-1824903a4bb1" providerId="ADAL" clId="{9E9B2113-9F34-466A-9D71-110F7F58F7FE}" dt="2025-02-27T13:50:40.751" v="64" actId="20577"/>
        <pc:sldMkLst>
          <pc:docMk/>
          <pc:sldMk cId="3069626029" sldId="298"/>
        </pc:sldMkLst>
      </pc:sldChg>
      <pc:sldChg chg="modNotesTx">
        <pc:chgData name="Bridgeman, Colleen" userId="6236bc24-f3c6-4feb-afeb-1824903a4bb1" providerId="ADAL" clId="{9E9B2113-9F34-466A-9D71-110F7F58F7FE}" dt="2025-02-27T13:50:46.140" v="65" actId="20577"/>
        <pc:sldMkLst>
          <pc:docMk/>
          <pc:sldMk cId="938604423" sldId="299"/>
        </pc:sldMkLst>
      </pc:sldChg>
      <pc:sldChg chg="modNotesTx">
        <pc:chgData name="Bridgeman, Colleen" userId="6236bc24-f3c6-4feb-afeb-1824903a4bb1" providerId="ADAL" clId="{9E9B2113-9F34-466A-9D71-110F7F58F7FE}" dt="2025-02-27T13:51:00.850" v="68" actId="20577"/>
        <pc:sldMkLst>
          <pc:docMk/>
          <pc:sldMk cId="3084074988" sldId="300"/>
        </pc:sldMkLst>
      </pc:sldChg>
      <pc:sldChg chg="modNotesTx">
        <pc:chgData name="Bridgeman, Colleen" userId="6236bc24-f3c6-4feb-afeb-1824903a4bb1" providerId="ADAL" clId="{9E9B2113-9F34-466A-9D71-110F7F58F7FE}" dt="2025-02-27T13:50:50.233" v="66" actId="20577"/>
        <pc:sldMkLst>
          <pc:docMk/>
          <pc:sldMk cId="218936819" sldId="301"/>
        </pc:sldMkLst>
      </pc:sldChg>
      <pc:sldChg chg="modNotesTx">
        <pc:chgData name="Bridgeman, Colleen" userId="6236bc24-f3c6-4feb-afeb-1824903a4bb1" providerId="ADAL" clId="{9E9B2113-9F34-466A-9D71-110F7F58F7FE}" dt="2025-02-27T13:50:56.410" v="67" actId="20577"/>
        <pc:sldMkLst>
          <pc:docMk/>
          <pc:sldMk cId="831339274" sldId="30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48F1B-06D7-48EE-AB54-030209C950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603080-3589-42D8-8D17-1DF94BCD0966}">
      <dgm:prSet/>
      <dgm:spPr/>
      <dgm:t>
        <a:bodyPr/>
        <a:lstStyle/>
        <a:p>
          <a:r>
            <a:rPr lang="en-US" dirty="0"/>
            <a:t>Easier to Access &amp; Use</a:t>
          </a:r>
        </a:p>
      </dgm:t>
    </dgm:pt>
    <dgm:pt modelId="{7DB7FF13-71C5-405D-A33A-214DBB8F3F25}" type="parTrans" cxnId="{B04A3528-70CD-4443-9864-50410831C70B}">
      <dgm:prSet/>
      <dgm:spPr/>
      <dgm:t>
        <a:bodyPr/>
        <a:lstStyle/>
        <a:p>
          <a:endParaRPr lang="en-US"/>
        </a:p>
      </dgm:t>
    </dgm:pt>
    <dgm:pt modelId="{CF8721C0-5F87-4624-B81E-F8644E79A899}" type="sibTrans" cxnId="{B04A3528-70CD-4443-9864-50410831C70B}">
      <dgm:prSet/>
      <dgm:spPr/>
      <dgm:t>
        <a:bodyPr/>
        <a:lstStyle/>
        <a:p>
          <a:endParaRPr lang="en-US"/>
        </a:p>
      </dgm:t>
    </dgm:pt>
    <dgm:pt modelId="{E7B70AC2-CDAB-4E02-BD21-4041CD41AA2A}">
      <dgm:prSet/>
      <dgm:spPr/>
      <dgm:t>
        <a:bodyPr/>
        <a:lstStyle/>
        <a:p>
          <a:r>
            <a:rPr lang="en-US" dirty="0"/>
            <a:t>Web-based Platform</a:t>
          </a:r>
        </a:p>
      </dgm:t>
    </dgm:pt>
    <dgm:pt modelId="{E1801531-64B3-49D7-B4CB-90CC2A68538F}" type="parTrans" cxnId="{5B9A6298-C369-4920-A580-7FB1804E0533}">
      <dgm:prSet/>
      <dgm:spPr/>
      <dgm:t>
        <a:bodyPr/>
        <a:lstStyle/>
        <a:p>
          <a:endParaRPr lang="en-US"/>
        </a:p>
      </dgm:t>
    </dgm:pt>
    <dgm:pt modelId="{64F08CB9-5A37-4E4A-82B7-6504CB832DC8}" type="sibTrans" cxnId="{5B9A6298-C369-4920-A580-7FB1804E0533}">
      <dgm:prSet/>
      <dgm:spPr/>
      <dgm:t>
        <a:bodyPr/>
        <a:lstStyle/>
        <a:p>
          <a:endParaRPr lang="en-US"/>
        </a:p>
      </dgm:t>
    </dgm:pt>
    <dgm:pt modelId="{B9623CE3-2717-4039-9724-30772F29DEC2}">
      <dgm:prSet/>
      <dgm:spPr/>
      <dgm:t>
        <a:bodyPr/>
        <a:lstStyle/>
        <a:p>
          <a:r>
            <a:rPr lang="en-US"/>
            <a:t>Improved Workflow &amp; Approval Process</a:t>
          </a:r>
        </a:p>
      </dgm:t>
    </dgm:pt>
    <dgm:pt modelId="{1DF6140E-F430-4D27-BF3E-ABECDF0AC337}" type="parTrans" cxnId="{DEA2BC29-68B0-46CA-8F60-466A8F106108}">
      <dgm:prSet/>
      <dgm:spPr/>
      <dgm:t>
        <a:bodyPr/>
        <a:lstStyle/>
        <a:p>
          <a:endParaRPr lang="en-US"/>
        </a:p>
      </dgm:t>
    </dgm:pt>
    <dgm:pt modelId="{72251E9D-31B0-46F5-A4E3-329BF565D74A}" type="sibTrans" cxnId="{DEA2BC29-68B0-46CA-8F60-466A8F106108}">
      <dgm:prSet/>
      <dgm:spPr/>
      <dgm:t>
        <a:bodyPr/>
        <a:lstStyle/>
        <a:p>
          <a:endParaRPr lang="en-US"/>
        </a:p>
      </dgm:t>
    </dgm:pt>
    <dgm:pt modelId="{7D62FA1A-BAE0-4E67-9A10-2EDCA6BCC501}">
      <dgm:prSet/>
      <dgm:spPr/>
      <dgm:t>
        <a:bodyPr/>
        <a:lstStyle/>
        <a:p>
          <a:r>
            <a:rPr lang="en-US"/>
            <a:t>Requestor Status Updates</a:t>
          </a:r>
        </a:p>
      </dgm:t>
    </dgm:pt>
    <dgm:pt modelId="{6A207965-2474-49FF-84C1-4187989AD94C}" type="parTrans" cxnId="{819C9B72-D5F4-441C-B032-21D8FD1BCB43}">
      <dgm:prSet/>
      <dgm:spPr/>
      <dgm:t>
        <a:bodyPr/>
        <a:lstStyle/>
        <a:p>
          <a:endParaRPr lang="en-US"/>
        </a:p>
      </dgm:t>
    </dgm:pt>
    <dgm:pt modelId="{AF7FC631-E9DE-40DC-A89B-813BA66C2002}" type="sibTrans" cxnId="{819C9B72-D5F4-441C-B032-21D8FD1BCB43}">
      <dgm:prSet/>
      <dgm:spPr/>
      <dgm:t>
        <a:bodyPr/>
        <a:lstStyle/>
        <a:p>
          <a:endParaRPr lang="en-US"/>
        </a:p>
      </dgm:t>
    </dgm:pt>
    <dgm:pt modelId="{6F3AB5B3-5407-40BE-B103-C8831C6150DA}">
      <dgm:prSet/>
      <dgm:spPr/>
      <dgm:t>
        <a:bodyPr/>
        <a:lstStyle/>
        <a:p>
          <a:r>
            <a:rPr lang="en-US"/>
            <a:t>Reporting &amp; Metrics </a:t>
          </a:r>
        </a:p>
      </dgm:t>
    </dgm:pt>
    <dgm:pt modelId="{9C0D2B9A-1C20-4A99-B97F-08B18F8C2ABD}" type="parTrans" cxnId="{F144FFDB-2E7C-496B-9192-D94F8374083A}">
      <dgm:prSet/>
      <dgm:spPr/>
      <dgm:t>
        <a:bodyPr/>
        <a:lstStyle/>
        <a:p>
          <a:endParaRPr lang="en-US"/>
        </a:p>
      </dgm:t>
    </dgm:pt>
    <dgm:pt modelId="{28593B67-19D2-46D8-9792-240EAFCDCF08}" type="sibTrans" cxnId="{F144FFDB-2E7C-496B-9192-D94F8374083A}">
      <dgm:prSet/>
      <dgm:spPr/>
      <dgm:t>
        <a:bodyPr/>
        <a:lstStyle/>
        <a:p>
          <a:endParaRPr lang="en-US"/>
        </a:p>
      </dgm:t>
    </dgm:pt>
    <dgm:pt modelId="{6CE33589-978B-47B7-BC12-BD9809DDB511}" type="pres">
      <dgm:prSet presAssocID="{F5448F1B-06D7-48EE-AB54-030209C950C8}" presName="root" presStyleCnt="0">
        <dgm:presLayoutVars>
          <dgm:dir/>
          <dgm:resizeHandles val="exact"/>
        </dgm:presLayoutVars>
      </dgm:prSet>
      <dgm:spPr/>
    </dgm:pt>
    <dgm:pt modelId="{2FA09E99-B11C-4EBF-B96F-5D45508872CC}" type="pres">
      <dgm:prSet presAssocID="{62603080-3589-42D8-8D17-1DF94BCD0966}" presName="compNode" presStyleCnt="0"/>
      <dgm:spPr/>
    </dgm:pt>
    <dgm:pt modelId="{760C2D3A-F591-4919-94ED-379FC072C5B8}" type="pres">
      <dgm:prSet presAssocID="{62603080-3589-42D8-8D17-1DF94BCD0966}" presName="bgRect" presStyleLbl="bgShp" presStyleIdx="0" presStyleCnt="5" custLinFactNeighborY="16643"/>
      <dgm:spPr/>
    </dgm:pt>
    <dgm:pt modelId="{C06F58D3-D89C-4425-8C12-3D566C19BCF9}" type="pres">
      <dgm:prSet presAssocID="{62603080-3589-42D8-8D17-1DF94BCD0966}" presName="iconRect" presStyleLbl="node1" presStyleIdx="0" presStyleCnt="5" custLinFactNeighborY="197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929B433-7F95-410D-BABC-06483FC09530}" type="pres">
      <dgm:prSet presAssocID="{62603080-3589-42D8-8D17-1DF94BCD0966}" presName="spaceRect" presStyleCnt="0"/>
      <dgm:spPr/>
    </dgm:pt>
    <dgm:pt modelId="{4D0B178C-34EB-442B-BF2E-70C579664143}" type="pres">
      <dgm:prSet presAssocID="{62603080-3589-42D8-8D17-1DF94BCD0966}" presName="parTx" presStyleLbl="revTx" presStyleIdx="0" presStyleCnt="5" custLinFactNeighborY="9330">
        <dgm:presLayoutVars>
          <dgm:chMax val="0"/>
          <dgm:chPref val="0"/>
        </dgm:presLayoutVars>
      </dgm:prSet>
      <dgm:spPr/>
    </dgm:pt>
    <dgm:pt modelId="{BC04C97D-DA34-4AF7-8C56-8C64F3FA16C6}" type="pres">
      <dgm:prSet presAssocID="{CF8721C0-5F87-4624-B81E-F8644E79A899}" presName="sibTrans" presStyleCnt="0"/>
      <dgm:spPr/>
    </dgm:pt>
    <dgm:pt modelId="{C6C3ED35-A68F-4270-9AC7-F07DAFA0B806}" type="pres">
      <dgm:prSet presAssocID="{E7B70AC2-CDAB-4E02-BD21-4041CD41AA2A}" presName="compNode" presStyleCnt="0"/>
      <dgm:spPr/>
    </dgm:pt>
    <dgm:pt modelId="{BC6B14B6-1F52-4D5A-B3B9-CD5103664EA8}" type="pres">
      <dgm:prSet presAssocID="{E7B70AC2-CDAB-4E02-BD21-4041CD41AA2A}" presName="bgRect" presStyleLbl="bgShp" presStyleIdx="1" presStyleCnt="5" custLinFactNeighborY="6220"/>
      <dgm:spPr/>
    </dgm:pt>
    <dgm:pt modelId="{4C175A8F-6068-4E99-A9C6-CFAD4D3D1B32}" type="pres">
      <dgm:prSet presAssocID="{E7B70AC2-CDAB-4E02-BD21-4041CD41AA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841AC966-5254-4A04-B55C-6D0DB53C60D9}" type="pres">
      <dgm:prSet presAssocID="{E7B70AC2-CDAB-4E02-BD21-4041CD41AA2A}" presName="spaceRect" presStyleCnt="0"/>
      <dgm:spPr/>
    </dgm:pt>
    <dgm:pt modelId="{BC101C54-7C0F-4715-9F43-1896F3BDADBA}" type="pres">
      <dgm:prSet presAssocID="{E7B70AC2-CDAB-4E02-BD21-4041CD41AA2A}" presName="parTx" presStyleLbl="revTx" presStyleIdx="1" presStyleCnt="5">
        <dgm:presLayoutVars>
          <dgm:chMax val="0"/>
          <dgm:chPref val="0"/>
        </dgm:presLayoutVars>
      </dgm:prSet>
      <dgm:spPr/>
    </dgm:pt>
    <dgm:pt modelId="{19E41604-BA72-4246-97CE-A82F782984FC}" type="pres">
      <dgm:prSet presAssocID="{64F08CB9-5A37-4E4A-82B7-6504CB832DC8}" presName="sibTrans" presStyleCnt="0"/>
      <dgm:spPr/>
    </dgm:pt>
    <dgm:pt modelId="{879DE908-AFBC-44FF-8816-7B07D5F6D3D0}" type="pres">
      <dgm:prSet presAssocID="{B9623CE3-2717-4039-9724-30772F29DEC2}" presName="compNode" presStyleCnt="0"/>
      <dgm:spPr/>
    </dgm:pt>
    <dgm:pt modelId="{20956862-C067-4B08-94C5-F992903EE01D}" type="pres">
      <dgm:prSet presAssocID="{B9623CE3-2717-4039-9724-30772F29DEC2}" presName="bgRect" presStyleLbl="bgShp" presStyleIdx="2" presStyleCnt="5"/>
      <dgm:spPr/>
    </dgm:pt>
    <dgm:pt modelId="{A0215565-7A73-48EF-BBB1-7471B94437C1}" type="pres">
      <dgm:prSet presAssocID="{B9623CE3-2717-4039-9724-30772F29DE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D2E9857D-ABAD-4410-9D3D-98A768FC3781}" type="pres">
      <dgm:prSet presAssocID="{B9623CE3-2717-4039-9724-30772F29DEC2}" presName="spaceRect" presStyleCnt="0"/>
      <dgm:spPr/>
    </dgm:pt>
    <dgm:pt modelId="{9ECECACF-D0E7-4258-82E6-85FD95046F2D}" type="pres">
      <dgm:prSet presAssocID="{B9623CE3-2717-4039-9724-30772F29DEC2}" presName="parTx" presStyleLbl="revTx" presStyleIdx="2" presStyleCnt="5">
        <dgm:presLayoutVars>
          <dgm:chMax val="0"/>
          <dgm:chPref val="0"/>
        </dgm:presLayoutVars>
      </dgm:prSet>
      <dgm:spPr/>
    </dgm:pt>
    <dgm:pt modelId="{0AA3BBC6-D48C-4B0C-B02A-12534B3AB9B7}" type="pres">
      <dgm:prSet presAssocID="{72251E9D-31B0-46F5-A4E3-329BF565D74A}" presName="sibTrans" presStyleCnt="0"/>
      <dgm:spPr/>
    </dgm:pt>
    <dgm:pt modelId="{6BB5EB30-E85B-4852-B854-74F4C917D58B}" type="pres">
      <dgm:prSet presAssocID="{7D62FA1A-BAE0-4E67-9A10-2EDCA6BCC501}" presName="compNode" presStyleCnt="0"/>
      <dgm:spPr/>
    </dgm:pt>
    <dgm:pt modelId="{03B1F2F8-0F43-402A-A545-D3427A209BEC}" type="pres">
      <dgm:prSet presAssocID="{7D62FA1A-BAE0-4E67-9A10-2EDCA6BCC501}" presName="bgRect" presStyleLbl="bgShp" presStyleIdx="3" presStyleCnt="5"/>
      <dgm:spPr/>
    </dgm:pt>
    <dgm:pt modelId="{46F1EFC5-3649-4B4C-8A8B-DA2540B086AB}" type="pres">
      <dgm:prSet presAssocID="{7D62FA1A-BAE0-4E67-9A10-2EDCA6BCC5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AAE1BF1-81E6-4519-B23F-62D1CA5AC128}" type="pres">
      <dgm:prSet presAssocID="{7D62FA1A-BAE0-4E67-9A10-2EDCA6BCC501}" presName="spaceRect" presStyleCnt="0"/>
      <dgm:spPr/>
    </dgm:pt>
    <dgm:pt modelId="{647D6B46-66BF-4069-8A3F-A6ADAAD98876}" type="pres">
      <dgm:prSet presAssocID="{7D62FA1A-BAE0-4E67-9A10-2EDCA6BCC501}" presName="parTx" presStyleLbl="revTx" presStyleIdx="3" presStyleCnt="5">
        <dgm:presLayoutVars>
          <dgm:chMax val="0"/>
          <dgm:chPref val="0"/>
        </dgm:presLayoutVars>
      </dgm:prSet>
      <dgm:spPr/>
    </dgm:pt>
    <dgm:pt modelId="{445D735F-7BE6-473F-B8A4-F9F6ADAC41FE}" type="pres">
      <dgm:prSet presAssocID="{AF7FC631-E9DE-40DC-A89B-813BA66C2002}" presName="sibTrans" presStyleCnt="0"/>
      <dgm:spPr/>
    </dgm:pt>
    <dgm:pt modelId="{A797AE0C-47BF-481A-92AD-52745E9A1448}" type="pres">
      <dgm:prSet presAssocID="{6F3AB5B3-5407-40BE-B103-C8831C6150DA}" presName="compNode" presStyleCnt="0"/>
      <dgm:spPr/>
    </dgm:pt>
    <dgm:pt modelId="{827CDF75-692F-43FD-ACCD-D3B5FAB0D8F6}" type="pres">
      <dgm:prSet presAssocID="{6F3AB5B3-5407-40BE-B103-C8831C6150DA}" presName="bgRect" presStyleLbl="bgShp" presStyleIdx="4" presStyleCnt="5"/>
      <dgm:spPr/>
    </dgm:pt>
    <dgm:pt modelId="{5104B38F-CF5A-433F-963D-279D6D25D117}" type="pres">
      <dgm:prSet presAssocID="{6F3AB5B3-5407-40BE-B103-C8831C6150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7F15C25-181D-4A05-A26D-E3C7A00B1A49}" type="pres">
      <dgm:prSet presAssocID="{6F3AB5B3-5407-40BE-B103-C8831C6150DA}" presName="spaceRect" presStyleCnt="0"/>
      <dgm:spPr/>
    </dgm:pt>
    <dgm:pt modelId="{CDBD68D2-801D-4DB9-B15E-0A9A21D955D3}" type="pres">
      <dgm:prSet presAssocID="{6F3AB5B3-5407-40BE-B103-C8831C6150D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32ABA1F-296F-4020-B5E6-095DC9DCA82C}" type="presOf" srcId="{62603080-3589-42D8-8D17-1DF94BCD0966}" destId="{4D0B178C-34EB-442B-BF2E-70C579664143}" srcOrd="0" destOrd="0" presId="urn:microsoft.com/office/officeart/2018/2/layout/IconVerticalSolidList"/>
    <dgm:cxn modelId="{B04A3528-70CD-4443-9864-50410831C70B}" srcId="{F5448F1B-06D7-48EE-AB54-030209C950C8}" destId="{62603080-3589-42D8-8D17-1DF94BCD0966}" srcOrd="0" destOrd="0" parTransId="{7DB7FF13-71C5-405D-A33A-214DBB8F3F25}" sibTransId="{CF8721C0-5F87-4624-B81E-F8644E79A899}"/>
    <dgm:cxn modelId="{DEA2BC29-68B0-46CA-8F60-466A8F106108}" srcId="{F5448F1B-06D7-48EE-AB54-030209C950C8}" destId="{B9623CE3-2717-4039-9724-30772F29DEC2}" srcOrd="2" destOrd="0" parTransId="{1DF6140E-F430-4D27-BF3E-ABECDF0AC337}" sibTransId="{72251E9D-31B0-46F5-A4E3-329BF565D74A}"/>
    <dgm:cxn modelId="{B344A062-6D83-4051-BC74-F35F7F40705B}" type="presOf" srcId="{7D62FA1A-BAE0-4E67-9A10-2EDCA6BCC501}" destId="{647D6B46-66BF-4069-8A3F-A6ADAAD98876}" srcOrd="0" destOrd="0" presId="urn:microsoft.com/office/officeart/2018/2/layout/IconVerticalSolidList"/>
    <dgm:cxn modelId="{68E8D248-0FF1-4591-8A18-3D6E3AFD6693}" type="presOf" srcId="{F5448F1B-06D7-48EE-AB54-030209C950C8}" destId="{6CE33589-978B-47B7-BC12-BD9809DDB511}" srcOrd="0" destOrd="0" presId="urn:microsoft.com/office/officeart/2018/2/layout/IconVerticalSolidList"/>
    <dgm:cxn modelId="{76702A4E-F843-4D37-BFD8-1EC20A9C8255}" type="presOf" srcId="{E7B70AC2-CDAB-4E02-BD21-4041CD41AA2A}" destId="{BC101C54-7C0F-4715-9F43-1896F3BDADBA}" srcOrd="0" destOrd="0" presId="urn:microsoft.com/office/officeart/2018/2/layout/IconVerticalSolidList"/>
    <dgm:cxn modelId="{819C9B72-D5F4-441C-B032-21D8FD1BCB43}" srcId="{F5448F1B-06D7-48EE-AB54-030209C950C8}" destId="{7D62FA1A-BAE0-4E67-9A10-2EDCA6BCC501}" srcOrd="3" destOrd="0" parTransId="{6A207965-2474-49FF-84C1-4187989AD94C}" sibTransId="{AF7FC631-E9DE-40DC-A89B-813BA66C2002}"/>
    <dgm:cxn modelId="{5B9A6298-C369-4920-A580-7FB1804E0533}" srcId="{F5448F1B-06D7-48EE-AB54-030209C950C8}" destId="{E7B70AC2-CDAB-4E02-BD21-4041CD41AA2A}" srcOrd="1" destOrd="0" parTransId="{E1801531-64B3-49D7-B4CB-90CC2A68538F}" sibTransId="{64F08CB9-5A37-4E4A-82B7-6504CB832DC8}"/>
    <dgm:cxn modelId="{02B78EA6-DAB8-4C42-8FB8-13CF86849EEB}" type="presOf" srcId="{B9623CE3-2717-4039-9724-30772F29DEC2}" destId="{9ECECACF-D0E7-4258-82E6-85FD95046F2D}" srcOrd="0" destOrd="0" presId="urn:microsoft.com/office/officeart/2018/2/layout/IconVerticalSolidList"/>
    <dgm:cxn modelId="{135AEBD4-218E-4000-9064-62884BE1BDA6}" type="presOf" srcId="{6F3AB5B3-5407-40BE-B103-C8831C6150DA}" destId="{CDBD68D2-801D-4DB9-B15E-0A9A21D955D3}" srcOrd="0" destOrd="0" presId="urn:microsoft.com/office/officeart/2018/2/layout/IconVerticalSolidList"/>
    <dgm:cxn modelId="{F144FFDB-2E7C-496B-9192-D94F8374083A}" srcId="{F5448F1B-06D7-48EE-AB54-030209C950C8}" destId="{6F3AB5B3-5407-40BE-B103-C8831C6150DA}" srcOrd="4" destOrd="0" parTransId="{9C0D2B9A-1C20-4A99-B97F-08B18F8C2ABD}" sibTransId="{28593B67-19D2-46D8-9792-240EAFCDCF08}"/>
    <dgm:cxn modelId="{E5D716CD-A171-4B45-BCE5-21F7ABEAA33D}" type="presParOf" srcId="{6CE33589-978B-47B7-BC12-BD9809DDB511}" destId="{2FA09E99-B11C-4EBF-B96F-5D45508872CC}" srcOrd="0" destOrd="0" presId="urn:microsoft.com/office/officeart/2018/2/layout/IconVerticalSolidList"/>
    <dgm:cxn modelId="{84D3B6C0-15CF-4FF0-B628-7A8EE1F6BED8}" type="presParOf" srcId="{2FA09E99-B11C-4EBF-B96F-5D45508872CC}" destId="{760C2D3A-F591-4919-94ED-379FC072C5B8}" srcOrd="0" destOrd="0" presId="urn:microsoft.com/office/officeart/2018/2/layout/IconVerticalSolidList"/>
    <dgm:cxn modelId="{44360986-9573-4AA6-8588-10D25D2FF844}" type="presParOf" srcId="{2FA09E99-B11C-4EBF-B96F-5D45508872CC}" destId="{C06F58D3-D89C-4425-8C12-3D566C19BCF9}" srcOrd="1" destOrd="0" presId="urn:microsoft.com/office/officeart/2018/2/layout/IconVerticalSolidList"/>
    <dgm:cxn modelId="{B894102E-6FEF-4822-811D-16EC97D11867}" type="presParOf" srcId="{2FA09E99-B11C-4EBF-B96F-5D45508872CC}" destId="{A929B433-7F95-410D-BABC-06483FC09530}" srcOrd="2" destOrd="0" presId="urn:microsoft.com/office/officeart/2018/2/layout/IconVerticalSolidList"/>
    <dgm:cxn modelId="{0DA7328F-6B08-4E9E-B171-A11BD7B4AB69}" type="presParOf" srcId="{2FA09E99-B11C-4EBF-B96F-5D45508872CC}" destId="{4D0B178C-34EB-442B-BF2E-70C579664143}" srcOrd="3" destOrd="0" presId="urn:microsoft.com/office/officeart/2018/2/layout/IconVerticalSolidList"/>
    <dgm:cxn modelId="{12A71032-4744-4312-B18F-B7DBE8C673F1}" type="presParOf" srcId="{6CE33589-978B-47B7-BC12-BD9809DDB511}" destId="{BC04C97D-DA34-4AF7-8C56-8C64F3FA16C6}" srcOrd="1" destOrd="0" presId="urn:microsoft.com/office/officeart/2018/2/layout/IconVerticalSolidList"/>
    <dgm:cxn modelId="{32CDDBE1-E38E-4AF0-BCC4-865110B7F9D4}" type="presParOf" srcId="{6CE33589-978B-47B7-BC12-BD9809DDB511}" destId="{C6C3ED35-A68F-4270-9AC7-F07DAFA0B806}" srcOrd="2" destOrd="0" presId="urn:microsoft.com/office/officeart/2018/2/layout/IconVerticalSolidList"/>
    <dgm:cxn modelId="{7EA9098C-9B46-4A12-ACE1-05F539305565}" type="presParOf" srcId="{C6C3ED35-A68F-4270-9AC7-F07DAFA0B806}" destId="{BC6B14B6-1F52-4D5A-B3B9-CD5103664EA8}" srcOrd="0" destOrd="0" presId="urn:microsoft.com/office/officeart/2018/2/layout/IconVerticalSolidList"/>
    <dgm:cxn modelId="{140ECA91-4A59-4D3A-AE5D-02C479FA456B}" type="presParOf" srcId="{C6C3ED35-A68F-4270-9AC7-F07DAFA0B806}" destId="{4C175A8F-6068-4E99-A9C6-CFAD4D3D1B32}" srcOrd="1" destOrd="0" presId="urn:microsoft.com/office/officeart/2018/2/layout/IconVerticalSolidList"/>
    <dgm:cxn modelId="{35AF96F4-C1BD-471F-9CD8-4148E9A1D367}" type="presParOf" srcId="{C6C3ED35-A68F-4270-9AC7-F07DAFA0B806}" destId="{841AC966-5254-4A04-B55C-6D0DB53C60D9}" srcOrd="2" destOrd="0" presId="urn:microsoft.com/office/officeart/2018/2/layout/IconVerticalSolidList"/>
    <dgm:cxn modelId="{9839054C-584E-46F6-9E66-28CAB57F75E5}" type="presParOf" srcId="{C6C3ED35-A68F-4270-9AC7-F07DAFA0B806}" destId="{BC101C54-7C0F-4715-9F43-1896F3BDADBA}" srcOrd="3" destOrd="0" presId="urn:microsoft.com/office/officeart/2018/2/layout/IconVerticalSolidList"/>
    <dgm:cxn modelId="{06C0ED3A-3870-45E4-96D9-FB21C971BC9C}" type="presParOf" srcId="{6CE33589-978B-47B7-BC12-BD9809DDB511}" destId="{19E41604-BA72-4246-97CE-A82F782984FC}" srcOrd="3" destOrd="0" presId="urn:microsoft.com/office/officeart/2018/2/layout/IconVerticalSolidList"/>
    <dgm:cxn modelId="{518CA7EE-FD71-455C-8821-5196612C21E1}" type="presParOf" srcId="{6CE33589-978B-47B7-BC12-BD9809DDB511}" destId="{879DE908-AFBC-44FF-8816-7B07D5F6D3D0}" srcOrd="4" destOrd="0" presId="urn:microsoft.com/office/officeart/2018/2/layout/IconVerticalSolidList"/>
    <dgm:cxn modelId="{23230447-CADE-4286-9E6B-3E184BB05E05}" type="presParOf" srcId="{879DE908-AFBC-44FF-8816-7B07D5F6D3D0}" destId="{20956862-C067-4B08-94C5-F992903EE01D}" srcOrd="0" destOrd="0" presId="urn:microsoft.com/office/officeart/2018/2/layout/IconVerticalSolidList"/>
    <dgm:cxn modelId="{5445C2E5-3C6D-4FEE-BF1C-9FAFCD19784F}" type="presParOf" srcId="{879DE908-AFBC-44FF-8816-7B07D5F6D3D0}" destId="{A0215565-7A73-48EF-BBB1-7471B94437C1}" srcOrd="1" destOrd="0" presId="urn:microsoft.com/office/officeart/2018/2/layout/IconVerticalSolidList"/>
    <dgm:cxn modelId="{B77E35B2-5F22-4923-B6B5-FBE9CC093BCB}" type="presParOf" srcId="{879DE908-AFBC-44FF-8816-7B07D5F6D3D0}" destId="{D2E9857D-ABAD-4410-9D3D-98A768FC3781}" srcOrd="2" destOrd="0" presId="urn:microsoft.com/office/officeart/2018/2/layout/IconVerticalSolidList"/>
    <dgm:cxn modelId="{C339F815-F1CF-4286-897A-15435C102E8A}" type="presParOf" srcId="{879DE908-AFBC-44FF-8816-7B07D5F6D3D0}" destId="{9ECECACF-D0E7-4258-82E6-85FD95046F2D}" srcOrd="3" destOrd="0" presId="urn:microsoft.com/office/officeart/2018/2/layout/IconVerticalSolidList"/>
    <dgm:cxn modelId="{D1839BA5-431D-4AF9-9727-B2E12B5BC58D}" type="presParOf" srcId="{6CE33589-978B-47B7-BC12-BD9809DDB511}" destId="{0AA3BBC6-D48C-4B0C-B02A-12534B3AB9B7}" srcOrd="5" destOrd="0" presId="urn:microsoft.com/office/officeart/2018/2/layout/IconVerticalSolidList"/>
    <dgm:cxn modelId="{5730304C-94C8-44D5-8B6D-1A928017B5FA}" type="presParOf" srcId="{6CE33589-978B-47B7-BC12-BD9809DDB511}" destId="{6BB5EB30-E85B-4852-B854-74F4C917D58B}" srcOrd="6" destOrd="0" presId="urn:microsoft.com/office/officeart/2018/2/layout/IconVerticalSolidList"/>
    <dgm:cxn modelId="{3CC90122-0B08-4D0A-A1A9-4340D3001E8F}" type="presParOf" srcId="{6BB5EB30-E85B-4852-B854-74F4C917D58B}" destId="{03B1F2F8-0F43-402A-A545-D3427A209BEC}" srcOrd="0" destOrd="0" presId="urn:microsoft.com/office/officeart/2018/2/layout/IconVerticalSolidList"/>
    <dgm:cxn modelId="{CD98100D-D111-4288-8334-C84F51F875F3}" type="presParOf" srcId="{6BB5EB30-E85B-4852-B854-74F4C917D58B}" destId="{46F1EFC5-3649-4B4C-8A8B-DA2540B086AB}" srcOrd="1" destOrd="0" presId="urn:microsoft.com/office/officeart/2018/2/layout/IconVerticalSolidList"/>
    <dgm:cxn modelId="{A2AFBEBC-F0E0-4A8B-BE53-FAAF7E52763F}" type="presParOf" srcId="{6BB5EB30-E85B-4852-B854-74F4C917D58B}" destId="{DAAE1BF1-81E6-4519-B23F-62D1CA5AC128}" srcOrd="2" destOrd="0" presId="urn:microsoft.com/office/officeart/2018/2/layout/IconVerticalSolidList"/>
    <dgm:cxn modelId="{6B030C4F-ED6E-4337-BA1D-ED4E0E49CF25}" type="presParOf" srcId="{6BB5EB30-E85B-4852-B854-74F4C917D58B}" destId="{647D6B46-66BF-4069-8A3F-A6ADAAD98876}" srcOrd="3" destOrd="0" presId="urn:microsoft.com/office/officeart/2018/2/layout/IconVerticalSolidList"/>
    <dgm:cxn modelId="{EFB64471-9111-423D-841C-ABCFD4ECB6AC}" type="presParOf" srcId="{6CE33589-978B-47B7-BC12-BD9809DDB511}" destId="{445D735F-7BE6-473F-B8A4-F9F6ADAC41FE}" srcOrd="7" destOrd="0" presId="urn:microsoft.com/office/officeart/2018/2/layout/IconVerticalSolidList"/>
    <dgm:cxn modelId="{A1256587-1D20-475B-9BAA-E4EBF580C467}" type="presParOf" srcId="{6CE33589-978B-47B7-BC12-BD9809DDB511}" destId="{A797AE0C-47BF-481A-92AD-52745E9A1448}" srcOrd="8" destOrd="0" presId="urn:microsoft.com/office/officeart/2018/2/layout/IconVerticalSolidList"/>
    <dgm:cxn modelId="{32EA7300-180A-45FD-9206-309D7E5DA5AB}" type="presParOf" srcId="{A797AE0C-47BF-481A-92AD-52745E9A1448}" destId="{827CDF75-692F-43FD-ACCD-D3B5FAB0D8F6}" srcOrd="0" destOrd="0" presId="urn:microsoft.com/office/officeart/2018/2/layout/IconVerticalSolidList"/>
    <dgm:cxn modelId="{BB779088-2480-4C38-ACC5-3011FA2995FE}" type="presParOf" srcId="{A797AE0C-47BF-481A-92AD-52745E9A1448}" destId="{5104B38F-CF5A-433F-963D-279D6D25D117}" srcOrd="1" destOrd="0" presId="urn:microsoft.com/office/officeart/2018/2/layout/IconVerticalSolidList"/>
    <dgm:cxn modelId="{1BFEB782-3F04-4E75-91D2-404F712A63D7}" type="presParOf" srcId="{A797AE0C-47BF-481A-92AD-52745E9A1448}" destId="{37F15C25-181D-4A05-A26D-E3C7A00B1A49}" srcOrd="2" destOrd="0" presId="urn:microsoft.com/office/officeart/2018/2/layout/IconVerticalSolidList"/>
    <dgm:cxn modelId="{AF0031E3-DB6E-4F7C-A6B5-EDA6E3C1D276}" type="presParOf" srcId="{A797AE0C-47BF-481A-92AD-52745E9A1448}" destId="{CDBD68D2-801D-4DB9-B15E-0A9A21D955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C2D3A-F591-4919-94ED-379FC072C5B8}">
      <dsp:nvSpPr>
        <dsp:cNvPr id="0" name=""/>
        <dsp:cNvSpPr/>
      </dsp:nvSpPr>
      <dsp:spPr>
        <a:xfrm>
          <a:off x="0" y="154847"/>
          <a:ext cx="6372665" cy="90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F58D3-D89C-4425-8C12-3D566C19BCF9}">
      <dsp:nvSpPr>
        <dsp:cNvPr id="0" name=""/>
        <dsp:cNvSpPr/>
      </dsp:nvSpPr>
      <dsp:spPr>
        <a:xfrm>
          <a:off x="273725" y="306332"/>
          <a:ext cx="497683" cy="497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178C-34EB-442B-BF2E-70C579664143}">
      <dsp:nvSpPr>
        <dsp:cNvPr id="0" name=""/>
        <dsp:cNvSpPr/>
      </dsp:nvSpPr>
      <dsp:spPr>
        <a:xfrm>
          <a:off x="1045134" y="88673"/>
          <a:ext cx="5327530" cy="9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6" tIns="95766" rIns="95766" bIns="957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Easier to Access &amp; Use</a:t>
          </a:r>
        </a:p>
      </dsp:txBody>
      <dsp:txXfrm>
        <a:off x="1045134" y="88673"/>
        <a:ext cx="5327530" cy="904878"/>
      </dsp:txXfrm>
    </dsp:sp>
    <dsp:sp modelId="{BC6B14B6-1F52-4D5A-B3B9-CD5103664EA8}">
      <dsp:nvSpPr>
        <dsp:cNvPr id="0" name=""/>
        <dsp:cNvSpPr/>
      </dsp:nvSpPr>
      <dsp:spPr>
        <a:xfrm>
          <a:off x="0" y="1191629"/>
          <a:ext cx="6372665" cy="90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75A8F-6068-4E99-A9C6-CFAD4D3D1B32}">
      <dsp:nvSpPr>
        <dsp:cNvPr id="0" name=""/>
        <dsp:cNvSpPr/>
      </dsp:nvSpPr>
      <dsp:spPr>
        <a:xfrm>
          <a:off x="273725" y="1338944"/>
          <a:ext cx="497683" cy="497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01C54-7C0F-4715-9F43-1896F3BDADBA}">
      <dsp:nvSpPr>
        <dsp:cNvPr id="0" name=""/>
        <dsp:cNvSpPr/>
      </dsp:nvSpPr>
      <dsp:spPr>
        <a:xfrm>
          <a:off x="1045134" y="1135346"/>
          <a:ext cx="5327530" cy="9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6" tIns="95766" rIns="95766" bIns="957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Web-based Platform</a:t>
          </a:r>
        </a:p>
      </dsp:txBody>
      <dsp:txXfrm>
        <a:off x="1045134" y="1135346"/>
        <a:ext cx="5327530" cy="904878"/>
      </dsp:txXfrm>
    </dsp:sp>
    <dsp:sp modelId="{20956862-C067-4B08-94C5-F992903EE01D}">
      <dsp:nvSpPr>
        <dsp:cNvPr id="0" name=""/>
        <dsp:cNvSpPr/>
      </dsp:nvSpPr>
      <dsp:spPr>
        <a:xfrm>
          <a:off x="0" y="2266444"/>
          <a:ext cx="6372665" cy="90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15565-7A73-48EF-BBB1-7471B94437C1}">
      <dsp:nvSpPr>
        <dsp:cNvPr id="0" name=""/>
        <dsp:cNvSpPr/>
      </dsp:nvSpPr>
      <dsp:spPr>
        <a:xfrm>
          <a:off x="273725" y="2470042"/>
          <a:ext cx="497683" cy="4976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ECACF-D0E7-4258-82E6-85FD95046F2D}">
      <dsp:nvSpPr>
        <dsp:cNvPr id="0" name=""/>
        <dsp:cNvSpPr/>
      </dsp:nvSpPr>
      <dsp:spPr>
        <a:xfrm>
          <a:off x="1045134" y="2266444"/>
          <a:ext cx="5327530" cy="9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6" tIns="95766" rIns="95766" bIns="957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Improved Workflow &amp; Approval Process</a:t>
          </a:r>
        </a:p>
      </dsp:txBody>
      <dsp:txXfrm>
        <a:off x="1045134" y="2266444"/>
        <a:ext cx="5327530" cy="904878"/>
      </dsp:txXfrm>
    </dsp:sp>
    <dsp:sp modelId="{03B1F2F8-0F43-402A-A545-D3427A209BEC}">
      <dsp:nvSpPr>
        <dsp:cNvPr id="0" name=""/>
        <dsp:cNvSpPr/>
      </dsp:nvSpPr>
      <dsp:spPr>
        <a:xfrm>
          <a:off x="0" y="3397542"/>
          <a:ext cx="6372665" cy="90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1EFC5-3649-4B4C-8A8B-DA2540B086AB}">
      <dsp:nvSpPr>
        <dsp:cNvPr id="0" name=""/>
        <dsp:cNvSpPr/>
      </dsp:nvSpPr>
      <dsp:spPr>
        <a:xfrm>
          <a:off x="273725" y="3601140"/>
          <a:ext cx="497683" cy="4976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D6B46-66BF-4069-8A3F-A6ADAAD98876}">
      <dsp:nvSpPr>
        <dsp:cNvPr id="0" name=""/>
        <dsp:cNvSpPr/>
      </dsp:nvSpPr>
      <dsp:spPr>
        <a:xfrm>
          <a:off x="1045134" y="3397542"/>
          <a:ext cx="5327530" cy="9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6" tIns="95766" rIns="95766" bIns="957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Requestor Status Updates</a:t>
          </a:r>
        </a:p>
      </dsp:txBody>
      <dsp:txXfrm>
        <a:off x="1045134" y="3397542"/>
        <a:ext cx="5327530" cy="904878"/>
      </dsp:txXfrm>
    </dsp:sp>
    <dsp:sp modelId="{827CDF75-692F-43FD-ACCD-D3B5FAB0D8F6}">
      <dsp:nvSpPr>
        <dsp:cNvPr id="0" name=""/>
        <dsp:cNvSpPr/>
      </dsp:nvSpPr>
      <dsp:spPr>
        <a:xfrm>
          <a:off x="0" y="4528641"/>
          <a:ext cx="6372665" cy="90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4B38F-CF5A-433F-963D-279D6D25D117}">
      <dsp:nvSpPr>
        <dsp:cNvPr id="0" name=""/>
        <dsp:cNvSpPr/>
      </dsp:nvSpPr>
      <dsp:spPr>
        <a:xfrm>
          <a:off x="273725" y="4732238"/>
          <a:ext cx="497683" cy="4976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D68D2-801D-4DB9-B15E-0A9A21D955D3}">
      <dsp:nvSpPr>
        <dsp:cNvPr id="0" name=""/>
        <dsp:cNvSpPr/>
      </dsp:nvSpPr>
      <dsp:spPr>
        <a:xfrm>
          <a:off x="1045134" y="4528641"/>
          <a:ext cx="5327530" cy="9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6" tIns="95766" rIns="95766" bIns="957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Reporting &amp; Metrics </a:t>
          </a:r>
        </a:p>
      </dsp:txBody>
      <dsp:txXfrm>
        <a:off x="1045134" y="4528641"/>
        <a:ext cx="5327530" cy="90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26E0-2990-4302-BA6C-7A041DA14A7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40B1-4D6E-4077-B368-15B8BC70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E1E17-500B-9C87-1055-A6F17AE88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E1439-3E6B-22CA-208A-02EBEED1F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793D5-5F48-6B46-571F-3817D4978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0700-6C9A-C84E-6007-20FAB5581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68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41FA-0494-DE8A-906A-8D392DC5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B9D33-3ECC-891D-515F-833FBA26E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3986B-4751-4B80-24F0-00CE9AA36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34E3-B9A8-C85E-E1B8-13E49E620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F7E0-3A9B-9B6B-EC5A-1E6285A4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36EFF-78C6-F46D-D16B-F3D83D0E4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6AB0C-CC8D-2B1F-43C7-4B66944D8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6C7AC-13F5-59A2-BEE9-575A61D5E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9F6E-6712-910D-EF00-EAF3227F5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5567A-E36F-2F63-2D81-2430F80CF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EE9F4-87D9-BA64-1E6E-778027A5B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BE59D-E5B6-2BE6-B871-7EAB83C65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36C06-2795-A010-5EC4-15B3576B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2DF58-824F-D622-FFD1-92E057F38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3DB5-3326-91DF-87EA-B7A084256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666D-87A6-ABBD-FB14-BF6A2C2FF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BB56-293B-320B-5D7F-69B61CCB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A7CF8-CE5F-AAB4-A723-FF13C572D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CC7F0-5D16-6F05-2474-6962EC431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2B2A0-7002-058D-7AEA-C98EA4654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13906-B2EB-AB8F-8E27-F9C0BDF2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C0C583-4F1D-DC2E-313E-385B79C09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67802-24F5-C827-FD14-E7B1C28BA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6DE88-A35D-B1C7-9212-5AF973D15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09D97-958F-F5FC-C8D1-2CE86EB7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F5836-95B8-E81E-A218-D999685D9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BB4C7-C773-B0E5-0542-C6CC073F8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0783B-40DC-D967-1D58-6B1EC2EEC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0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66C0-588F-7029-9830-99D98084D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2592E-9803-5D16-F3E6-4957D1BD5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E1FC7-7DA2-BB82-BC01-713DC1F3A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34299-CADB-0BD9-41BE-D2CAEB49D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40B1-4D6E-4077-B368-15B8BC700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D7B4-A4C9-60D9-3930-53ED414C4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5ACEB-A8A4-2DE7-EE54-570845E94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E39A7-39DF-89A9-AD8E-09D35EC9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A4202-7543-1DFF-4E4C-A1ADA830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C933-4AB8-FDE8-F574-22C796B0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049D-38E0-5D6E-4872-B351B115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8B735-F2C2-55E0-F883-0EEEC11D0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783C-C8DC-AFFB-E582-8D9F0E6A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232CA-DDFE-9678-C93D-EABC31E4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AE08-03CF-863A-C4B4-311D0D5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156E1-CDD0-D862-B2BA-1DD55341F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DDF8A-5B7A-D8C1-517A-C3E859CE7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7FDF-4279-1F15-CE1C-947D632F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3C325-A3BE-6697-F726-565DA4F4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46330-0E9B-6E74-1C9E-221A865A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2F9B-E3A4-39A7-AE82-157B5F2D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FAD1-BE50-CBFC-E82B-15E3C489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3F5A1-B84D-5FD7-FF80-2A91602C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A50F6-0B58-8420-EE62-E78BB91D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F49D-0176-6812-1C29-96FACE33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7C53-F10D-F924-68FC-86D12D54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A0D0-48A9-3C21-73BB-F0A00E1B0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B618E-C2BF-A8B5-9EEE-D129FA70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0157-094C-C24B-97C3-B5EED147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02CD-038E-EC13-1F46-A3C5FAB4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A00B-3868-0D5E-37F3-5B3612CA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721D-FBE1-BD66-EBA4-45689BF6B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4495E-643A-5E23-9A62-54FB8D76C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8FCFC-DCE4-63AD-DAE4-F7855D27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3C713-62CE-8343-0068-CBA224BA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CA5FB-F2BC-F6AE-CF8D-DDD23FB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409A-CB0F-706C-B9F1-108A72B1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ABA5-A6BF-B20C-7135-F4076690F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FE47C-5493-F0F6-D8ED-D4CAD2EA3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91616-0D29-2C99-4A37-A42A23575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F72D6-D56E-3AED-B3C1-2DB8B0BD9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D9794-6A4D-5C87-D022-5BDA573C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5C79B-34CB-F3F3-C9FA-40E7AC30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41C06-8D3B-89D0-86D9-48A313C3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5CAD-7F3D-BF36-9B56-B1AB5202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252BF-4FFF-3FF4-EEFC-CACD2F32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62E54-0D0C-4A71-2B68-3A497EEC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FD3C5-EE56-967F-77AC-471610A5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546A9-E8A8-9AC3-CF66-75B4C3CF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BC204-D29D-C450-30B5-BE2AB6B5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2C82F-501C-222D-9911-3B4C9038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D1B0-6CBA-9967-F80B-99585E5D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1E128-1AB5-2F28-61AD-0E6F5148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FD7F-91B1-FD91-09F5-3EB2B8C5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BE1-F696-C2F5-BCE1-2E2BC3BF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91783-9F27-68C1-F24F-29A32B05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9C098-DB3A-68EB-B33E-FE56A49E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87DF-3BCF-77CF-A540-0C0750A3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4031B-08E3-4EFB-2FC6-3B525C192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965DA-4933-FDE3-8D7D-E916945D3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EFB31-560B-294E-5D4E-5D315AA5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DFE70-8355-1D4B-EBC3-036385D0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94C96-A130-1A7A-D666-AD09BC10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43AC9-4F13-234A-E363-FAA1EB52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B5BDE-3991-E502-9055-87A4A75A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43452-B6E4-2D10-314F-2BAED820E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9429-FC4E-47F6-A77C-C72B4881C98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1E87-3540-0400-6316-24730C364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DFE1-4DD6-32A4-B345-5329E6602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E88E-A526-4FC2-AC2F-A11CF65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6615B-B549-86C4-B926-4BDE9FB725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892" y="176169"/>
            <a:ext cx="9420836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of Fine Arts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Operational 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9C59C-758C-2DAA-B8A4-AD2181A83AB9}"/>
              </a:ext>
            </a:extLst>
          </p:cNvPr>
          <p:cNvSpPr txBox="1"/>
          <p:nvPr/>
        </p:nvSpPr>
        <p:spPr>
          <a:xfrm>
            <a:off x="3010471" y="2742205"/>
            <a:ext cx="6121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JIRA Service Management – Request Workflow System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BA7BAA-7ADC-6A39-4EA4-5E7DD46BA30F}"/>
              </a:ext>
            </a:extLst>
          </p:cNvPr>
          <p:cNvSpPr txBox="1">
            <a:spLocks/>
          </p:cNvSpPr>
          <p:nvPr/>
        </p:nvSpPr>
        <p:spPr>
          <a:xfrm>
            <a:off x="493367" y="50381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2025 SFA All Faculty &amp; Staff Meeting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D37983-A29D-FDFC-F1DB-A4CC2C04AED6}"/>
              </a:ext>
            </a:extLst>
          </p:cNvPr>
          <p:cNvSpPr txBox="1">
            <a:spLocks/>
          </p:cNvSpPr>
          <p:nvPr/>
        </p:nvSpPr>
        <p:spPr>
          <a:xfrm>
            <a:off x="580358" y="56597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Colleen K. Bridgeman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Assistant Dean &amp; Chief Operating Officer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B5EDE8-33A4-D175-2543-A1E69179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2837" y="2581976"/>
            <a:ext cx="914400" cy="914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347DF48-D054-A2C3-E685-729D9A29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4763" y="2845783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ED0244-9F09-670C-A06D-E4E27881E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2227" y="28597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EABEF-8EF1-D072-6DBE-A233803F2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007357-1268-E925-9D79-EC6DF64BEA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68D72F-EBF0-B772-EFF7-B96AAB984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04DA67-E6E9-11F9-7B3B-3A2723A0F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CF94EC-CD7B-4455-9D88-8B074662E446}"/>
              </a:ext>
            </a:extLst>
          </p:cNvPr>
          <p:cNvSpPr txBox="1"/>
          <p:nvPr/>
        </p:nvSpPr>
        <p:spPr>
          <a:xfrm>
            <a:off x="476697" y="3114586"/>
            <a:ext cx="5067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Yu Gothic Light" panose="020B0300000000000000" pitchFamily="34" charset="-128"/>
              </a:rPr>
              <a:t>Q: Can I track the history of my requests?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A: Yes, you can view all your submitted requests and their statuses under your profile circle in the upper-right of the of the Jira Portal. See "My requests".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Screenshot from SFA JIRA portal indicating to click on user icon in top right corner of screen to open a menu to navigate to pages with Approvals and Requests for review">
            <a:extLst>
              <a:ext uri="{FF2B5EF4-FFF2-40B4-BE49-F238E27FC236}">
                <a16:creationId xmlns:a16="http://schemas.microsoft.com/office/drawing/2014/main" id="{0DD7E99F-6375-10A1-16A2-11D75AABC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214" y="2391071"/>
            <a:ext cx="5357562" cy="3181053"/>
          </a:xfrm>
          <a:prstGeom prst="rect">
            <a:avLst/>
          </a:prstGeom>
        </p:spPr>
      </p:pic>
      <p:sp>
        <p:nvSpPr>
          <p:cNvPr id="11" name="Arrow: Down 10" descr="Arrow pointing to the user icon in the upper right corner of the SFA JIRA portal">
            <a:extLst>
              <a:ext uri="{FF2B5EF4-FFF2-40B4-BE49-F238E27FC236}">
                <a16:creationId xmlns:a16="http://schemas.microsoft.com/office/drawing/2014/main" id="{6DDFD326-C99B-E237-D03B-3FACD42A759A}"/>
              </a:ext>
            </a:extLst>
          </p:cNvPr>
          <p:cNvSpPr/>
          <p:nvPr/>
        </p:nvSpPr>
        <p:spPr>
          <a:xfrm>
            <a:off x="10868025" y="1724025"/>
            <a:ext cx="381000" cy="476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A432-3C99-2CAD-A5E9-C2632D380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9FCEA6-EED3-DFD4-DD99-ED089B749C11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70B2F8-4F9F-C49C-1C3B-047920E8CC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B4E056-ED8D-2B3A-A639-FADD66859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2EA3551F-1C68-0FF7-7E16-CE16A0EEB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pic>
        <p:nvPicPr>
          <p:cNvPr id="12" name="Picture 11" descr="Screenshot from https://sfa.uconn.edu/office/faculty-resources/financial-services/purchasing/ showing that there is a link under the link to launch the JIRA Request Portal to access training materials (&quot;Know Before You Go - JIRA Form Instructions&quot;)">
            <a:extLst>
              <a:ext uri="{FF2B5EF4-FFF2-40B4-BE49-F238E27FC236}">
                <a16:creationId xmlns:a16="http://schemas.microsoft.com/office/drawing/2014/main" id="{F155F655-9D86-2598-C047-5CFA1ED7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24" y="1556724"/>
            <a:ext cx="6980268" cy="50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C3CA76-057A-C093-E8BC-4DA22BE590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CC79D6-188D-7FD7-E07C-6DDBC165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2F7BCF-FD3F-0DD9-4ABD-B4D5F13B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A6A17-CAAC-081F-7CC1-831ABFDE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68" y="1531891"/>
            <a:ext cx="4569025" cy="235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Project Goals – </a:t>
            </a:r>
            <a:br>
              <a:rPr lang="en-US" sz="4000" dirty="0"/>
            </a:br>
            <a:r>
              <a:rPr lang="en-US" sz="4000" dirty="0"/>
              <a:t>JIRA Service Management Long Term Strategy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32390-4B3B-88A0-1F85-C5F691F87270}"/>
              </a:ext>
            </a:extLst>
          </p:cNvPr>
          <p:cNvSpPr txBox="1"/>
          <p:nvPr/>
        </p:nvSpPr>
        <p:spPr>
          <a:xfrm>
            <a:off x="838200" y="4356613"/>
            <a:ext cx="4005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ptos" panose="020B0004020202020204" pitchFamily="34" charset="0"/>
              <a:buChar char="-"/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Service level intake forms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eb-based portal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Workflow automation</a:t>
            </a:r>
            <a:endParaRPr lang="en-US" sz="2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Status tracking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Reporting 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extBox 3" descr="List of Goals for JIRA project: Easier to Access and Use, Web-based Platform, Improved Workflow and Approval Process, Requestor Status Updates, and Reporting and Metrics. Each goal has a small decorative icon next to it.">
            <a:extLst>
              <a:ext uri="{FF2B5EF4-FFF2-40B4-BE49-F238E27FC236}">
                <a16:creationId xmlns:a16="http://schemas.microsoft.com/office/drawing/2014/main" id="{28EFB4A5-A093-4C2F-9C40-66446FAD4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775175"/>
              </p:ext>
            </p:extLst>
          </p:nvPr>
        </p:nvGraphicFramePr>
        <p:xfrm>
          <a:off x="5331655" y="1352153"/>
          <a:ext cx="6372665" cy="543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061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E540-2491-1D0D-740F-8C456E5B9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9E288B-4E2D-E45E-33D9-BE9CD9A975B5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A389D3-34A0-CC93-BED9-2BC9941AF0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D13D79-8296-EBF1-69E1-D5B09A08D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E5F4D65D-D84E-EDF4-C724-6AF7508B2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graphicFrame>
        <p:nvGraphicFramePr>
          <p:cNvPr id="5" name="Object 4" descr="Screenshot of open navigation menu from sfa.uconn.edu webpage, highlighting the link under the &quot;Dean's Office&quot; heading for &quot;Financial Services&quot;">
            <a:extLst>
              <a:ext uri="{FF2B5EF4-FFF2-40B4-BE49-F238E27FC236}">
                <a16:creationId xmlns:a16="http://schemas.microsoft.com/office/drawing/2014/main" id="{2708A89A-9113-AA5B-FB58-CA4031F43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74721"/>
              </p:ext>
            </p:extLst>
          </p:nvPr>
        </p:nvGraphicFramePr>
        <p:xfrm>
          <a:off x="575093" y="1697038"/>
          <a:ext cx="10636858" cy="453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8122082" imgH="3462108" progId="Paint.Picture">
                  <p:embed/>
                </p:oleObj>
              </mc:Choice>
              <mc:Fallback>
                <p:oleObj name="Bitmap Image" r:id="rId5" imgW="8122082" imgH="3462108" progId="Paint.Picture">
                  <p:embed/>
                  <p:pic>
                    <p:nvPicPr>
                      <p:cNvPr id="5" name="Object 4" descr="Screenshot of open navigation menu from sfa.uconn.edu webpage, highlighting the link under the &quot;Dean's Office&quot; heading for &quot;Financial Services&quot;">
                        <a:extLst>
                          <a:ext uri="{FF2B5EF4-FFF2-40B4-BE49-F238E27FC236}">
                            <a16:creationId xmlns:a16="http://schemas.microsoft.com/office/drawing/2014/main" id="{2708A89A-9113-AA5B-FB58-CA4031F43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093" y="1697038"/>
                        <a:ext cx="10636858" cy="453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0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0B1C-0680-0BE7-B6E3-148E328C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9E291A-1AD5-9A8A-8E38-C213AE166DDD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F5EEB2-5919-4856-1381-4027DD29A8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23FD9D-8187-F854-0D91-574DB4DC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69257DE0-9378-6D2F-E845-8E29A95C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pic>
        <p:nvPicPr>
          <p:cNvPr id="3" name="Picture 2" descr="Screenshot from the the webpage https://sfa.uconn.edu/office/faculty-resources/financial-services/ indicating the button link to &quot;Purchasing&quot;">
            <a:extLst>
              <a:ext uri="{FF2B5EF4-FFF2-40B4-BE49-F238E27FC236}">
                <a16:creationId xmlns:a16="http://schemas.microsoft.com/office/drawing/2014/main" id="{AE8EAAE6-FB59-873C-1C84-AE86C8274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7" y="1595596"/>
            <a:ext cx="5434371" cy="2750161"/>
          </a:xfrm>
          <a:prstGeom prst="rect">
            <a:avLst/>
          </a:prstGeom>
        </p:spPr>
      </p:pic>
      <p:pic>
        <p:nvPicPr>
          <p:cNvPr id="10" name="Picture 9" descr="Screenshot of the webpage at https://sfa.uconn.edu/office/faculty-resources/financial-services/purchasing/ indicating the button link to &quot;Launch JIRA Request Portal&quot;">
            <a:extLst>
              <a:ext uri="{FF2B5EF4-FFF2-40B4-BE49-F238E27FC236}">
                <a16:creationId xmlns:a16="http://schemas.microsoft.com/office/drawing/2014/main" id="{E877E058-5CF2-E68A-6CBC-9CCDD7944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569" y="2800350"/>
            <a:ext cx="8035324" cy="35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DBEE9-B463-BB67-84E6-2C35EAE9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BE75D3-A432-5FC9-4FF9-DB9B11D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SFA Financial Services Office JIRA Request Portal Demonstration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FC3A5-07C6-91DF-889E-734CA2A004C9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F3EB6A-1CCB-2CE6-3F66-9FF449831F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83E952-6494-5477-77D3-705A767F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A340A403-EFB9-0784-A251-CC58A321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pic>
        <p:nvPicPr>
          <p:cNvPr id="3" name="Picture 2" descr="Screenshot of the SFA JIRA Request Portal after user has logged in">
            <a:extLst>
              <a:ext uri="{FF2B5EF4-FFF2-40B4-BE49-F238E27FC236}">
                <a16:creationId xmlns:a16="http://schemas.microsoft.com/office/drawing/2014/main" id="{C9CF8DC0-4055-8BF6-C72D-69E0F29F5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22"/>
            <a:ext cx="12192000" cy="6438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5E9B3-23BB-2829-E0A8-C311E26EC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08" y="-19393"/>
            <a:ext cx="1552792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6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0A6D4-A324-913C-AB07-654B3AD7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A1528A-FFFD-4159-E178-0BBD55DA70F9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C16D5-80F5-E29E-9962-00ED56B63B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B2E698-0A20-EF5C-316C-81BAB12A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4A51B643-1139-A602-B57F-7E3CA7927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pic>
        <p:nvPicPr>
          <p:cNvPr id="10" name="Picture 9" descr="Screenshot of SFA JIRA Request Portal indicating to scroll down on the page to find a list of previously submitted requests">
            <a:extLst>
              <a:ext uri="{FF2B5EF4-FFF2-40B4-BE49-F238E27FC236}">
                <a16:creationId xmlns:a16="http://schemas.microsoft.com/office/drawing/2014/main" id="{6268B7F7-D0C9-2ED5-0131-EFD245589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1912"/>
            <a:ext cx="12192000" cy="54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2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1551A-7982-42CE-8AB7-E893D586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01ACFC-E067-1B99-0CF4-503F6317F4FC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A85DB-4356-E973-5F83-2E85EFAA75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16C7E4-F43B-AB48-9311-9637706CD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765BD446-8BAD-9EB5-2850-181891D77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pic>
        <p:nvPicPr>
          <p:cNvPr id="5" name="Picture 4" descr="Screenshot of examples of submitted request status notifications in email and in JIRA">
            <a:extLst>
              <a:ext uri="{FF2B5EF4-FFF2-40B4-BE49-F238E27FC236}">
                <a16:creationId xmlns:a16="http://schemas.microsoft.com/office/drawing/2014/main" id="{81ADF11D-4584-C4AE-E004-C9552E2BB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3730"/>
            <a:ext cx="12192000" cy="52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0B6F-3C86-F8DF-DD3B-7138EB14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EEAE1-4AA5-DD16-32D4-B5600306EE2E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3D64D5-B376-309D-FDDA-F2619F6C8F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8D8BC7-EAF0-9F3C-26C0-9C203D20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34B36B1C-46B8-0661-C692-DEAD98B79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DA966-F684-FA65-FD92-58D9583B1675}"/>
              </a:ext>
            </a:extLst>
          </p:cNvPr>
          <p:cNvSpPr txBox="1"/>
          <p:nvPr/>
        </p:nvSpPr>
        <p:spPr>
          <a:xfrm>
            <a:off x="1104899" y="2912865"/>
            <a:ext cx="5380059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logging in for the first time, please be sure to enter your UConn.edu email through the Atlassian (Jira) site and then log in with your NetID and Password credentials</a:t>
            </a:r>
          </a:p>
        </p:txBody>
      </p:sp>
      <p:pic>
        <p:nvPicPr>
          <p:cNvPr id="9" name="Picture 8" descr="Screenshot of log-in portal for Atlassian, which is the parent company of JIRA">
            <a:extLst>
              <a:ext uri="{FF2B5EF4-FFF2-40B4-BE49-F238E27FC236}">
                <a16:creationId xmlns:a16="http://schemas.microsoft.com/office/drawing/2014/main" id="{EF2923A1-AAF5-8B3D-625D-730BCCEB3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889" y="1663067"/>
            <a:ext cx="2670256" cy="48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A2478-9BFC-FCD3-B8D4-D90FBAFF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53DEFE-B745-BBE0-996F-FC737B94E902}"/>
              </a:ext>
            </a:extLst>
          </p:cNvPr>
          <p:cNvSpPr txBox="1"/>
          <p:nvPr/>
        </p:nvSpPr>
        <p:spPr>
          <a:xfrm>
            <a:off x="5099482" y="495302"/>
            <a:ext cx="62452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8000">
                <a:schemeClr val="accent6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Implementing a New &amp; Improved 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A2D23C-0E96-4CEC-334E-F3E4B898B2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86840"/>
          </a:xfrm>
          <a:prstGeom prst="rect">
            <a:avLst/>
          </a:prstGeom>
          <a:solidFill>
            <a:srgbClr val="00206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JIRA Service Management – Request Workflow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ACE9BC-C4BF-4CE3-C1C8-0C027431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97" y="208756"/>
            <a:ext cx="969328" cy="96932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Graphic 7" descr="User network outline">
            <a:extLst>
              <a:ext uri="{FF2B5EF4-FFF2-40B4-BE49-F238E27FC236}">
                <a16:creationId xmlns:a16="http://schemas.microsoft.com/office/drawing/2014/main" id="{197DC31B-898D-D582-834B-36CE25324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09" y="208756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229D6-680D-69F5-AE67-3BF5FE2D094C}"/>
              </a:ext>
            </a:extLst>
          </p:cNvPr>
          <p:cNvSpPr txBox="1"/>
          <p:nvPr/>
        </p:nvSpPr>
        <p:spPr>
          <a:xfrm>
            <a:off x="762447" y="1673386"/>
            <a:ext cx="5067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Yu Gothic Light" panose="020B0300000000000000" pitchFamily="34" charset="-128"/>
              </a:rPr>
              <a:t>Q: What browsers are supported for Jira?</a:t>
            </a:r>
            <a:b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A: Jira works best on the latest versions of Chrome, Firefox, Safari, and Edge.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62C18-A8BA-8AA6-FED1-B402FBE3FE3A}"/>
              </a:ext>
            </a:extLst>
          </p:cNvPr>
          <p:cNvSpPr txBox="1"/>
          <p:nvPr/>
        </p:nvSpPr>
        <p:spPr>
          <a:xfrm>
            <a:off x="762447" y="3223377"/>
            <a:ext cx="90011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Yu Gothic Light" panose="020B0300000000000000" pitchFamily="34" charset="-128"/>
              </a:rPr>
              <a:t>Q: What information do I need to include in my request?</a:t>
            </a:r>
            <a:b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A: Required fields are indicated with  *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 sure to include:</a:t>
            </a: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 Request header – this will be used in all email correspondence so use something descriptive and unique to the request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 clear Description of the item or service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Amount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 quote or a link for the item/service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Supplier details (Name required for all requests. On Professional Services &amp; Honorariums, the Supplier Email is required as well.)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Supporting documents, if necessary</a:t>
            </a:r>
          </a:p>
        </p:txBody>
      </p:sp>
    </p:spTree>
    <p:extLst>
      <p:ext uri="{BB962C8B-B14F-4D97-AF65-F5344CB8AC3E}">
        <p14:creationId xmlns:p14="http://schemas.microsoft.com/office/powerpoint/2010/main" val="83133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8857</TotalTime>
  <Words>421</Words>
  <Application>Microsoft Office PowerPoint</Application>
  <PresentationFormat>Widescreen</PresentationFormat>
  <Paragraphs>64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Corbel</vt:lpstr>
      <vt:lpstr>Symbol</vt:lpstr>
      <vt:lpstr>Times New Roman</vt:lpstr>
      <vt:lpstr>Office Theme</vt:lpstr>
      <vt:lpstr>Bitmap Image</vt:lpstr>
      <vt:lpstr>School of Fine Arts Operational Updates</vt:lpstr>
      <vt:lpstr>Project Goals –  JIRA Service Management Long Term Strategy</vt:lpstr>
      <vt:lpstr>                  JIRA Service Management – Request Workflow System</vt:lpstr>
      <vt:lpstr>                  JIRA Service Management – Request Workflow System</vt:lpstr>
      <vt:lpstr>SFA Financial Services Office JIRA Request Portal Demonstration</vt:lpstr>
      <vt:lpstr>                  JIRA Service Management – Request Workflow System</vt:lpstr>
      <vt:lpstr>                  JIRA Service Management – Request Workflow System</vt:lpstr>
      <vt:lpstr>                  JIRA Service Management – Request Workflow System</vt:lpstr>
      <vt:lpstr>                  JIRA Service Management – Request Workflow System</vt:lpstr>
      <vt:lpstr>                  JIRA Service Management – Request Workflow System</vt:lpstr>
      <vt:lpstr>                  JIRA Service Management – Request Workflow System</vt:lpstr>
    </vt:vector>
  </TitlesOfParts>
  <Company>UConn 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Bridgeman, Colleen</dc:creator>
  <cp:lastModifiedBy>Hill-Moses, Arielle</cp:lastModifiedBy>
  <cp:revision>21</cp:revision>
  <dcterms:created xsi:type="dcterms:W3CDTF">2023-08-18T23:09:32Z</dcterms:created>
  <dcterms:modified xsi:type="dcterms:W3CDTF">2025-03-06T18:35:46Z</dcterms:modified>
</cp:coreProperties>
</file>