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58" r:id="rId9"/>
    <p:sldId id="264" r:id="rId10"/>
    <p:sldId id="269" r:id="rId11"/>
    <p:sldId id="270" r:id="rId12"/>
    <p:sldId id="271" r:id="rId13"/>
    <p:sldId id="265" r:id="rId14"/>
    <p:sldId id="266" r:id="rId15"/>
    <p:sldId id="268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E12D18-5E40-4EF3-97D1-DD0E802121FA}" v="144" dt="2019-08-23T10:45:25.182"/>
  </p1510:revLst>
</p1510:revInfo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71915" autoAdjust="0"/>
  </p:normalViewPr>
  <p:slideViewPr>
    <p:cSldViewPr snapToGrid="0">
      <p:cViewPr varScale="1">
        <p:scale>
          <a:sx n="64" d="100"/>
          <a:sy n="64" d="100"/>
        </p:scale>
        <p:origin x="23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 Scheinfeldt" userId="7976977ca5d67c12" providerId="LiveId" clId="{F5E12D18-5E40-4EF3-97D1-DD0E802121FA}"/>
    <pc:docChg chg="custSel addSld delSld modSld">
      <pc:chgData name="Tom Scheinfeldt" userId="7976977ca5d67c12" providerId="LiveId" clId="{F5E12D18-5E40-4EF3-97D1-DD0E802121FA}" dt="2019-08-23T10:45:25.182" v="4395" actId="20577"/>
      <pc:docMkLst>
        <pc:docMk/>
      </pc:docMkLst>
      <pc:sldChg chg="modSp">
        <pc:chgData name="Tom Scheinfeldt" userId="7976977ca5d67c12" providerId="LiveId" clId="{F5E12D18-5E40-4EF3-97D1-DD0E802121FA}" dt="2019-08-23T10:19:23.298" v="33" actId="20577"/>
        <pc:sldMkLst>
          <pc:docMk/>
          <pc:sldMk cId="0" sldId="256"/>
        </pc:sldMkLst>
        <pc:spChg chg="mod">
          <ac:chgData name="Tom Scheinfeldt" userId="7976977ca5d67c12" providerId="LiveId" clId="{F5E12D18-5E40-4EF3-97D1-DD0E802121FA}" dt="2019-08-23T10:19:23.298" v="33" actId="20577"/>
          <ac:spMkLst>
            <pc:docMk/>
            <pc:sldMk cId="0" sldId="256"/>
            <ac:spMk id="84" creationId="{00000000-0000-0000-0000-000000000000}"/>
          </ac:spMkLst>
        </pc:spChg>
      </pc:sldChg>
      <pc:sldChg chg="modSp">
        <pc:chgData name="Tom Scheinfeldt" userId="7976977ca5d67c12" providerId="LiveId" clId="{F5E12D18-5E40-4EF3-97D1-DD0E802121FA}" dt="2019-08-23T10:45:25.182" v="4395" actId="20577"/>
        <pc:sldMkLst>
          <pc:docMk/>
          <pc:sldMk cId="0" sldId="257"/>
        </pc:sldMkLst>
        <pc:spChg chg="mod">
          <ac:chgData name="Tom Scheinfeldt" userId="7976977ca5d67c12" providerId="LiveId" clId="{F5E12D18-5E40-4EF3-97D1-DD0E802121FA}" dt="2019-08-23T10:45:25.182" v="4395" actId="20577"/>
          <ac:spMkLst>
            <pc:docMk/>
            <pc:sldMk cId="0" sldId="257"/>
            <ac:spMk id="90" creationId="{00000000-0000-0000-0000-000000000000}"/>
          </ac:spMkLst>
        </pc:spChg>
      </pc:sldChg>
      <pc:sldChg chg="modNotesTx">
        <pc:chgData name="Tom Scheinfeldt" userId="7976977ca5d67c12" providerId="LiveId" clId="{F5E12D18-5E40-4EF3-97D1-DD0E802121FA}" dt="2019-08-23T10:24:11.422" v="273" actId="14"/>
        <pc:sldMkLst>
          <pc:docMk/>
          <pc:sldMk cId="0" sldId="258"/>
        </pc:sldMkLst>
      </pc:sldChg>
      <pc:sldChg chg="modNotesTx">
        <pc:chgData name="Tom Scheinfeldt" userId="7976977ca5d67c12" providerId="LiveId" clId="{F5E12D18-5E40-4EF3-97D1-DD0E802121FA}" dt="2019-08-23T10:26:01.603" v="780" actId="20577"/>
        <pc:sldMkLst>
          <pc:docMk/>
          <pc:sldMk cId="0" sldId="259"/>
        </pc:sldMkLst>
      </pc:sldChg>
      <pc:sldChg chg="modNotesTx">
        <pc:chgData name="Tom Scheinfeldt" userId="7976977ca5d67c12" providerId="LiveId" clId="{F5E12D18-5E40-4EF3-97D1-DD0E802121FA}" dt="2019-08-23T10:27:45.539" v="1216" actId="20577"/>
        <pc:sldMkLst>
          <pc:docMk/>
          <pc:sldMk cId="0" sldId="262"/>
        </pc:sldMkLst>
      </pc:sldChg>
      <pc:sldChg chg="modNotesTx">
        <pc:chgData name="Tom Scheinfeldt" userId="7976977ca5d67c12" providerId="LiveId" clId="{F5E12D18-5E40-4EF3-97D1-DD0E802121FA}" dt="2019-08-23T10:29:33.849" v="1486" actId="20577"/>
        <pc:sldMkLst>
          <pc:docMk/>
          <pc:sldMk cId="0" sldId="263"/>
        </pc:sldMkLst>
      </pc:sldChg>
      <pc:sldChg chg="modSp modNotesTx">
        <pc:chgData name="Tom Scheinfeldt" userId="7976977ca5d67c12" providerId="LiveId" clId="{F5E12D18-5E40-4EF3-97D1-DD0E802121FA}" dt="2019-08-23T10:31:23.104" v="1779" actId="20577"/>
        <pc:sldMkLst>
          <pc:docMk/>
          <pc:sldMk cId="0" sldId="264"/>
        </pc:sldMkLst>
        <pc:spChg chg="mod">
          <ac:chgData name="Tom Scheinfeldt" userId="7976977ca5d67c12" providerId="LiveId" clId="{F5E12D18-5E40-4EF3-97D1-DD0E802121FA}" dt="2019-08-23T10:29:48.966" v="1508" actId="20577"/>
          <ac:spMkLst>
            <pc:docMk/>
            <pc:sldMk cId="0" sldId="264"/>
            <ac:spMk id="132" creationId="{00000000-0000-0000-0000-000000000000}"/>
          </ac:spMkLst>
        </pc:spChg>
      </pc:sldChg>
      <pc:sldChg chg="modSp modNotesTx">
        <pc:chgData name="Tom Scheinfeldt" userId="7976977ca5d67c12" providerId="LiveId" clId="{F5E12D18-5E40-4EF3-97D1-DD0E802121FA}" dt="2019-08-23T10:41:26.009" v="3833" actId="20577"/>
        <pc:sldMkLst>
          <pc:docMk/>
          <pc:sldMk cId="0" sldId="265"/>
        </pc:sldMkLst>
        <pc:spChg chg="mod">
          <ac:chgData name="Tom Scheinfeldt" userId="7976977ca5d67c12" providerId="LiveId" clId="{F5E12D18-5E40-4EF3-97D1-DD0E802121FA}" dt="2019-08-23T10:38:09.973" v="3076" actId="20577"/>
          <ac:spMkLst>
            <pc:docMk/>
            <pc:sldMk cId="0" sldId="265"/>
            <ac:spMk id="138" creationId="{00000000-0000-0000-0000-000000000000}"/>
          </ac:spMkLst>
        </pc:spChg>
      </pc:sldChg>
      <pc:sldChg chg="modSp modNotesTx">
        <pc:chgData name="Tom Scheinfeldt" userId="7976977ca5d67c12" providerId="LiveId" clId="{F5E12D18-5E40-4EF3-97D1-DD0E802121FA}" dt="2019-08-23T10:45:15.733" v="4392" actId="20577"/>
        <pc:sldMkLst>
          <pc:docMk/>
          <pc:sldMk cId="0" sldId="266"/>
        </pc:sldMkLst>
        <pc:spChg chg="mod">
          <ac:chgData name="Tom Scheinfeldt" userId="7976977ca5d67c12" providerId="LiveId" clId="{F5E12D18-5E40-4EF3-97D1-DD0E802121FA}" dt="2019-08-23T10:41:31.454" v="3836" actId="20577"/>
          <ac:spMkLst>
            <pc:docMk/>
            <pc:sldMk cId="0" sldId="266"/>
            <ac:spMk id="144" creationId="{00000000-0000-0000-0000-000000000000}"/>
          </ac:spMkLst>
        </pc:spChg>
      </pc:sldChg>
      <pc:sldChg chg="del">
        <pc:chgData name="Tom Scheinfeldt" userId="7976977ca5d67c12" providerId="LiveId" clId="{F5E12D18-5E40-4EF3-97D1-DD0E802121FA}" dt="2019-08-23T10:41:56.175" v="3837" actId="2696"/>
        <pc:sldMkLst>
          <pc:docMk/>
          <pc:sldMk cId="0" sldId="267"/>
        </pc:sldMkLst>
      </pc:sldChg>
      <pc:sldChg chg="modSp">
        <pc:chgData name="Tom Scheinfeldt" userId="7976977ca5d67c12" providerId="LiveId" clId="{F5E12D18-5E40-4EF3-97D1-DD0E802121FA}" dt="2019-08-23T10:21:22.197" v="57" actId="20577"/>
        <pc:sldMkLst>
          <pc:docMk/>
          <pc:sldMk cId="0" sldId="268"/>
        </pc:sldMkLst>
        <pc:spChg chg="mod">
          <ac:chgData name="Tom Scheinfeldt" userId="7976977ca5d67c12" providerId="LiveId" clId="{F5E12D18-5E40-4EF3-97D1-DD0E802121FA}" dt="2019-08-23T10:21:22.197" v="57" actId="20577"/>
          <ac:spMkLst>
            <pc:docMk/>
            <pc:sldMk cId="0" sldId="268"/>
            <ac:spMk id="156" creationId="{00000000-0000-0000-0000-000000000000}"/>
          </ac:spMkLst>
        </pc:spChg>
      </pc:sldChg>
      <pc:sldChg chg="modSp add modNotesTx">
        <pc:chgData name="Tom Scheinfeldt" userId="7976977ca5d67c12" providerId="LiveId" clId="{F5E12D18-5E40-4EF3-97D1-DD0E802121FA}" dt="2019-08-23T10:33:34.840" v="2197" actId="20577"/>
        <pc:sldMkLst>
          <pc:docMk/>
          <pc:sldMk cId="2639424364" sldId="269"/>
        </pc:sldMkLst>
        <pc:spChg chg="mod">
          <ac:chgData name="Tom Scheinfeldt" userId="7976977ca5d67c12" providerId="LiveId" clId="{F5E12D18-5E40-4EF3-97D1-DD0E802121FA}" dt="2019-08-23T10:31:59.710" v="1807" actId="20577"/>
          <ac:spMkLst>
            <pc:docMk/>
            <pc:sldMk cId="2639424364" sldId="269"/>
            <ac:spMk id="132" creationId="{00000000-0000-0000-0000-000000000000}"/>
          </ac:spMkLst>
        </pc:spChg>
      </pc:sldChg>
      <pc:sldChg chg="modSp add modNotesTx">
        <pc:chgData name="Tom Scheinfeldt" userId="7976977ca5d67c12" providerId="LiveId" clId="{F5E12D18-5E40-4EF3-97D1-DD0E802121FA}" dt="2019-08-23T10:35:06.147" v="2435" actId="20577"/>
        <pc:sldMkLst>
          <pc:docMk/>
          <pc:sldMk cId="3015094912" sldId="270"/>
        </pc:sldMkLst>
        <pc:spChg chg="mod">
          <ac:chgData name="Tom Scheinfeldt" userId="7976977ca5d67c12" providerId="LiveId" clId="{F5E12D18-5E40-4EF3-97D1-DD0E802121FA}" dt="2019-08-23T10:34:07.323" v="2240" actId="20577"/>
          <ac:spMkLst>
            <pc:docMk/>
            <pc:sldMk cId="3015094912" sldId="270"/>
            <ac:spMk id="132" creationId="{00000000-0000-0000-0000-000000000000}"/>
          </ac:spMkLst>
        </pc:spChg>
      </pc:sldChg>
      <pc:sldChg chg="modSp add modNotesTx">
        <pc:chgData name="Tom Scheinfeldt" userId="7976977ca5d67c12" providerId="LiveId" clId="{F5E12D18-5E40-4EF3-97D1-DD0E802121FA}" dt="2019-08-23T10:38:05.387" v="3073" actId="20577"/>
        <pc:sldMkLst>
          <pc:docMk/>
          <pc:sldMk cId="1316686804" sldId="271"/>
        </pc:sldMkLst>
        <pc:spChg chg="mod">
          <ac:chgData name="Tom Scheinfeldt" userId="7976977ca5d67c12" providerId="LiveId" clId="{F5E12D18-5E40-4EF3-97D1-DD0E802121FA}" dt="2019-08-23T10:35:52.957" v="2476" actId="20577"/>
          <ac:spMkLst>
            <pc:docMk/>
            <pc:sldMk cId="1316686804" sldId="271"/>
            <ac:spMk id="13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i="0" u="none" strike="noStrike" cap="none" baseline="0" dirty="0"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8340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i="0" u="none" strike="noStrike" cap="none" baseline="0" dirty="0"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1182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i="0" u="none" strike="noStrike" cap="none" baseline="0" dirty="0"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6630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i="0" u="none" strike="noStrike" cap="none" baseline="0" dirty="0"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1800" b="0" i="0" u="none" strike="noStrike" cap="none" baseline="0" dirty="0"/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 dirty="0"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i="0" u="none" strike="noStrike" cap="none" baseline="0" dirty="0"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1800" b="0" i="0" u="none" strike="noStrike" cap="none" baseline="0" dirty="0"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1800" b="0" i="0" u="none" strike="noStrike" cap="none" baseline="0" dirty="0"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 dirty="0"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i="0" u="none" strike="noStrike" cap="none" baseline="0" dirty="0"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Courier New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chemeClr val="lt1"/>
              </a:buClr>
              <a:buFont typeface="Courier New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chemeClr val="lt1"/>
              </a:buClr>
              <a:buFont typeface="Courier New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chemeClr val="lt1"/>
              </a:buClr>
              <a:buFont typeface="Courier New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chemeClr val="lt1"/>
              </a:buClr>
              <a:buFont typeface="Courier New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chemeClr val="lt1"/>
              </a:buClr>
              <a:buFont typeface="Courier New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chemeClr val="lt1"/>
              </a:buClr>
              <a:buFont typeface="Courier New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chemeClr val="lt1"/>
              </a:buClr>
              <a:buFont typeface="Courier New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chemeClr val="lt1"/>
              </a:buClr>
              <a:buFont typeface="Courier New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chemeClr val="lt1"/>
              </a:buClr>
              <a:buFont typeface="Courier New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ourier New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lt1"/>
              </a:buClr>
              <a:buFont typeface="Courier New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lt1"/>
              </a:buClr>
              <a:buFont typeface="Courier New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lt1"/>
              </a:buClr>
              <a:buFont typeface="Courier New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ourier New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lt1"/>
              </a:buClr>
              <a:buFont typeface="Courier New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lt1"/>
              </a:buClr>
              <a:buFont typeface="Courier New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lt1"/>
              </a:buClr>
              <a:buFont typeface="Courier New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ourier New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lt1"/>
              </a:buClr>
              <a:buFont typeface="Courier New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lt1"/>
              </a:buClr>
              <a:buFont typeface="Courier New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lt1"/>
              </a:buClr>
              <a:buFont typeface="Courier New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Courier New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Courier New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Courier New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Courier New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Courier New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Courier New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Courier New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Courier New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Courier New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ourier New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ourier New"/>
              <a:buNone/>
              <a:defRPr/>
            </a:lvl1pPr>
            <a:lvl2pPr marL="457200" indent="0" rtl="0">
              <a:spcBef>
                <a:spcPts val="0"/>
              </a:spcBef>
              <a:buFont typeface="Courier New"/>
              <a:buNone/>
              <a:defRPr/>
            </a:lvl2pPr>
            <a:lvl3pPr marL="914400" indent="0" rtl="0">
              <a:spcBef>
                <a:spcPts val="0"/>
              </a:spcBef>
              <a:buFont typeface="Courier New"/>
              <a:buNone/>
              <a:defRPr/>
            </a:lvl3pPr>
            <a:lvl4pPr marL="1371600" indent="0" rtl="0">
              <a:spcBef>
                <a:spcPts val="0"/>
              </a:spcBef>
              <a:buFont typeface="Courier New"/>
              <a:buNone/>
              <a:defRPr/>
            </a:lvl4pPr>
            <a:lvl5pPr marL="1828800" indent="0" rtl="0">
              <a:spcBef>
                <a:spcPts val="0"/>
              </a:spcBef>
              <a:buFont typeface="Courier New"/>
              <a:buNone/>
              <a:defRPr/>
            </a:lvl5pPr>
            <a:lvl6pPr marL="2286000" indent="0" rtl="0">
              <a:spcBef>
                <a:spcPts val="0"/>
              </a:spcBef>
              <a:buFont typeface="Courier New"/>
              <a:buNone/>
              <a:defRPr/>
            </a:lvl6pPr>
            <a:lvl7pPr marL="2743200" indent="0" rtl="0">
              <a:spcBef>
                <a:spcPts val="0"/>
              </a:spcBef>
              <a:buFont typeface="Courier New"/>
              <a:buNone/>
              <a:defRPr/>
            </a:lvl7pPr>
            <a:lvl8pPr marL="3200400" indent="0" rtl="0">
              <a:spcBef>
                <a:spcPts val="0"/>
              </a:spcBef>
              <a:buFont typeface="Courier New"/>
              <a:buNone/>
              <a:defRPr/>
            </a:lvl8pPr>
            <a:lvl9pPr marL="3657600" indent="0" rtl="0">
              <a:spcBef>
                <a:spcPts val="0"/>
              </a:spcBef>
              <a:buFont typeface="Courier New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ourier New"/>
              <a:buNone/>
              <a:defRPr/>
            </a:lvl1pPr>
            <a:lvl2pPr marL="457200" indent="0" rtl="0">
              <a:spcBef>
                <a:spcPts val="0"/>
              </a:spcBef>
              <a:buFont typeface="Courier New"/>
              <a:buNone/>
              <a:defRPr/>
            </a:lvl2pPr>
            <a:lvl3pPr marL="914400" indent="0" rtl="0">
              <a:spcBef>
                <a:spcPts val="0"/>
              </a:spcBef>
              <a:buFont typeface="Courier New"/>
              <a:buNone/>
              <a:defRPr/>
            </a:lvl3pPr>
            <a:lvl4pPr marL="1371600" indent="0" rtl="0">
              <a:spcBef>
                <a:spcPts val="0"/>
              </a:spcBef>
              <a:buFont typeface="Courier New"/>
              <a:buNone/>
              <a:defRPr/>
            </a:lvl4pPr>
            <a:lvl5pPr marL="1828800" indent="0" rtl="0">
              <a:spcBef>
                <a:spcPts val="0"/>
              </a:spcBef>
              <a:buFont typeface="Courier New"/>
              <a:buNone/>
              <a:defRPr/>
            </a:lvl5pPr>
            <a:lvl6pPr marL="2286000" indent="0" rtl="0">
              <a:spcBef>
                <a:spcPts val="0"/>
              </a:spcBef>
              <a:buFont typeface="Courier New"/>
              <a:buNone/>
              <a:defRPr/>
            </a:lvl6pPr>
            <a:lvl7pPr marL="2743200" indent="0" rtl="0">
              <a:spcBef>
                <a:spcPts val="0"/>
              </a:spcBef>
              <a:buFont typeface="Courier New"/>
              <a:buNone/>
              <a:defRPr/>
            </a:lvl7pPr>
            <a:lvl8pPr marL="3200400" indent="0" rtl="0">
              <a:spcBef>
                <a:spcPts val="0"/>
              </a:spcBef>
              <a:buFont typeface="Courier New"/>
              <a:buNone/>
              <a:defRPr/>
            </a:lvl8pPr>
            <a:lvl9pPr marL="3657600" indent="0" rtl="0">
              <a:spcBef>
                <a:spcPts val="0"/>
              </a:spcBef>
              <a:buFont typeface="Courier New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ourier New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ourier New"/>
              <a:buNone/>
              <a:defRPr/>
            </a:lvl1pPr>
            <a:lvl2pPr marL="457200" indent="0" rtl="0">
              <a:spcBef>
                <a:spcPts val="0"/>
              </a:spcBef>
              <a:buFont typeface="Courier New"/>
              <a:buNone/>
              <a:defRPr/>
            </a:lvl2pPr>
            <a:lvl3pPr marL="914400" indent="0" rtl="0">
              <a:spcBef>
                <a:spcPts val="0"/>
              </a:spcBef>
              <a:buFont typeface="Courier New"/>
              <a:buNone/>
              <a:defRPr/>
            </a:lvl3pPr>
            <a:lvl4pPr marL="1371600" indent="0" rtl="0">
              <a:spcBef>
                <a:spcPts val="0"/>
              </a:spcBef>
              <a:buFont typeface="Courier New"/>
              <a:buNone/>
              <a:defRPr/>
            </a:lvl4pPr>
            <a:lvl5pPr marL="1828800" indent="0" rtl="0">
              <a:spcBef>
                <a:spcPts val="0"/>
              </a:spcBef>
              <a:buFont typeface="Courier New"/>
              <a:buNone/>
              <a:defRPr/>
            </a:lvl5pPr>
            <a:lvl6pPr marL="2286000" indent="0" rtl="0">
              <a:spcBef>
                <a:spcPts val="0"/>
              </a:spcBef>
              <a:buFont typeface="Courier New"/>
              <a:buNone/>
              <a:defRPr/>
            </a:lvl6pPr>
            <a:lvl7pPr marL="2743200" indent="0" rtl="0">
              <a:spcBef>
                <a:spcPts val="0"/>
              </a:spcBef>
              <a:buFont typeface="Courier New"/>
              <a:buNone/>
              <a:defRPr/>
            </a:lvl7pPr>
            <a:lvl8pPr marL="3200400" indent="0" rtl="0">
              <a:spcBef>
                <a:spcPts val="0"/>
              </a:spcBef>
              <a:buFont typeface="Courier New"/>
              <a:buNone/>
              <a:defRPr/>
            </a:lvl8pPr>
            <a:lvl9pPr marL="3657600" indent="0" rtl="0">
              <a:spcBef>
                <a:spcPts val="0"/>
              </a:spcBef>
              <a:buFont typeface="Courier New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ourier New"/>
              <a:buNone/>
              <a:defRPr/>
            </a:lvl1pPr>
            <a:lvl2pPr marL="457200" indent="0" rtl="0">
              <a:spcBef>
                <a:spcPts val="0"/>
              </a:spcBef>
              <a:buFont typeface="Courier New"/>
              <a:buNone/>
              <a:defRPr/>
            </a:lvl2pPr>
            <a:lvl3pPr marL="914400" indent="0" rtl="0">
              <a:spcBef>
                <a:spcPts val="0"/>
              </a:spcBef>
              <a:buFont typeface="Courier New"/>
              <a:buNone/>
              <a:defRPr/>
            </a:lvl3pPr>
            <a:lvl4pPr marL="1371600" indent="0" rtl="0">
              <a:spcBef>
                <a:spcPts val="0"/>
              </a:spcBef>
              <a:buFont typeface="Courier New"/>
              <a:buNone/>
              <a:defRPr/>
            </a:lvl4pPr>
            <a:lvl5pPr marL="1828800" indent="0" rtl="0">
              <a:spcBef>
                <a:spcPts val="0"/>
              </a:spcBef>
              <a:buFont typeface="Courier New"/>
              <a:buNone/>
              <a:defRPr/>
            </a:lvl5pPr>
            <a:lvl6pPr marL="2286000" indent="0" rtl="0">
              <a:spcBef>
                <a:spcPts val="0"/>
              </a:spcBef>
              <a:buFont typeface="Courier New"/>
              <a:buNone/>
              <a:defRPr/>
            </a:lvl6pPr>
            <a:lvl7pPr marL="2743200" indent="0" rtl="0">
              <a:spcBef>
                <a:spcPts val="0"/>
              </a:spcBef>
              <a:buFont typeface="Courier New"/>
              <a:buNone/>
              <a:defRPr/>
            </a:lvl7pPr>
            <a:lvl8pPr marL="3200400" indent="0" rtl="0">
              <a:spcBef>
                <a:spcPts val="0"/>
              </a:spcBef>
              <a:buFont typeface="Courier New"/>
              <a:buNone/>
              <a:defRPr/>
            </a:lvl8pPr>
            <a:lvl9pPr marL="3657600" indent="0" rtl="0">
              <a:spcBef>
                <a:spcPts val="0"/>
              </a:spcBef>
              <a:buFont typeface="Courier New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Courier New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lt1"/>
              </a:buClr>
              <a:buFont typeface="Courier New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lt1"/>
              </a:buClr>
              <a:buFont typeface="Courier New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lt1"/>
              </a:buClr>
              <a:buFont typeface="Courier New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lt1"/>
              </a:buClr>
              <a:buFont typeface="Courier New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228600" y="1752600"/>
            <a:ext cx="8686800" cy="320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8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Tom Scheinfeldt</a:t>
            </a:r>
            <a:br>
              <a:rPr lang="en-US" sz="28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Department of Digital Media &amp; Design</a:t>
            </a:r>
            <a:br>
              <a:rPr lang="en-US" sz="20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Greenhouse Studios</a:t>
            </a:r>
            <a:br>
              <a:rPr lang="en-US" sz="20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tom.scheinfeldt@uconn.edu</a:t>
            </a:r>
            <a:br>
              <a:rPr lang="en-US" sz="20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-US" sz="20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-US" sz="28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8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SFA Retreat</a:t>
            </a:r>
            <a:br>
              <a:rPr lang="en-US" sz="28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lang="en-US" sz="2800" b="0" i="0" u="none" strike="noStrike" cap="none" baseline="0" dirty="0"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ctrTitle"/>
          </p:nvPr>
        </p:nvSpPr>
        <p:spPr>
          <a:xfrm>
            <a:off x="609600" y="2133600"/>
            <a:ext cx="8381999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440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. </a:t>
            </a:r>
            <a:r>
              <a:rPr lang="en-US" sz="440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ask for the max</a:t>
            </a: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94243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ctrTitle"/>
          </p:nvPr>
        </p:nvSpPr>
        <p:spPr>
          <a:xfrm>
            <a:off x="609600" y="2133600"/>
            <a:ext cx="8381999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440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9</a:t>
            </a: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. </a:t>
            </a:r>
            <a:r>
              <a:rPr lang="en-US" sz="4400" dirty="0" err="1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underpromise</a:t>
            </a:r>
            <a:r>
              <a:rPr lang="en-US" sz="440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; overdeliver</a:t>
            </a: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50949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ctrTitle"/>
          </p:nvPr>
        </p:nvSpPr>
        <p:spPr>
          <a:xfrm>
            <a:off x="609600" y="2133600"/>
            <a:ext cx="8381999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440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. </a:t>
            </a:r>
            <a:r>
              <a:rPr lang="en-US" sz="440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take reporting seriously</a:t>
            </a:r>
            <a:endParaRPr lang="en-US" sz="4400" b="0" i="0" u="none" strike="noStrike" cap="none" baseline="0" dirty="0"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1668680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ctrTitle"/>
          </p:nvPr>
        </p:nvSpPr>
        <p:spPr>
          <a:xfrm>
            <a:off x="609600" y="2133600"/>
            <a:ext cx="8381999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440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11</a:t>
            </a: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. “umm, so what?”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ctrTitle"/>
          </p:nvPr>
        </p:nvSpPr>
        <p:spPr>
          <a:xfrm>
            <a:off x="609600" y="2133600"/>
            <a:ext cx="8381999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440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12</a:t>
            </a: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. volunteer for a panel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ctrTitle"/>
          </p:nvPr>
        </p:nvSpPr>
        <p:spPr>
          <a:xfrm>
            <a:off x="228600" y="1752600"/>
            <a:ext cx="8686800" cy="320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8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Tom Scheinfeldt</a:t>
            </a:r>
            <a:br>
              <a:rPr lang="en-US" sz="28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Department of Digital Media &amp; Design</a:t>
            </a:r>
            <a:br>
              <a:rPr lang="en-US" sz="20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Greenhouse Studios</a:t>
            </a:r>
            <a:br>
              <a:rPr lang="en-US" sz="20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tom.scheinfeldt@uconn.edu</a:t>
            </a:r>
            <a:br>
              <a:rPr lang="en-US" sz="20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-US" sz="28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8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SFA Retreat</a:t>
            </a:r>
            <a:br>
              <a:rPr lang="en-US" sz="28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lang="en-US" sz="2800" b="0" i="0" u="none" strike="noStrike" cap="none" baseline="0" dirty="0"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609600" y="1752600"/>
            <a:ext cx="8001000" cy="259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440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12</a:t>
            </a: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things you </a:t>
            </a:r>
            <a:b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NEED TO KNOW NOW </a:t>
            </a:r>
            <a:b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about grants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609600" y="2133600"/>
            <a:ext cx="80010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440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. read the guidelines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ctrTitle"/>
          </p:nvPr>
        </p:nvSpPr>
        <p:spPr>
          <a:xfrm>
            <a:off x="609600" y="2133600"/>
            <a:ext cx="8381999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440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. follow the guidelines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ctrTitle"/>
          </p:nvPr>
        </p:nvSpPr>
        <p:spPr>
          <a:xfrm>
            <a:off x="381000" y="1905000"/>
            <a:ext cx="8305799" cy="26130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95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US" sz="395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. they’re not funding your research agenda, they’re funding THEIR research agenda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ctrTitle"/>
          </p:nvPr>
        </p:nvSpPr>
        <p:spPr>
          <a:xfrm>
            <a:off x="609600" y="2133600"/>
            <a:ext cx="8381999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440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. treat guidelines as  creative constraints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ctrTitle"/>
          </p:nvPr>
        </p:nvSpPr>
        <p:spPr>
          <a:xfrm>
            <a:off x="609600" y="2133600"/>
            <a:ext cx="8381999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440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. you’re not too busy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609600" y="2133600"/>
            <a:ext cx="80010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440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. start with partners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ctrTitle"/>
          </p:nvPr>
        </p:nvSpPr>
        <p:spPr>
          <a:xfrm>
            <a:off x="609600" y="2133600"/>
            <a:ext cx="8381999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7. </a:t>
            </a:r>
            <a:r>
              <a:rPr lang="en-US" sz="440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-US" sz="4400" b="0" i="0" u="none" strike="noStrike" cap="none" baseline="0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udgets are simple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154</Words>
  <Application>Microsoft Macintosh PowerPoint</Application>
  <PresentationFormat>On-screen Show (4:3)</PresentationFormat>
  <Paragraphs>30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Courier New</vt:lpstr>
      <vt:lpstr>Office Theme</vt:lpstr>
      <vt:lpstr>Tom Scheinfeldt Department of Digital Media &amp; Design Greenhouse Studios tom.scheinfeldt@uconn.edu   SFA Retreat </vt:lpstr>
      <vt:lpstr>12 things you  NEED TO KNOW NOW  about grants</vt:lpstr>
      <vt:lpstr>1. read the guidelines</vt:lpstr>
      <vt:lpstr>2. follow the guidelines</vt:lpstr>
      <vt:lpstr>3. they’re not funding your research agenda, they’re funding THEIR research agenda</vt:lpstr>
      <vt:lpstr>4. treat guidelines as  creative constraints</vt:lpstr>
      <vt:lpstr>5. you’re not too busy</vt:lpstr>
      <vt:lpstr>6. start with partners</vt:lpstr>
      <vt:lpstr>7. budgets are simple </vt:lpstr>
      <vt:lpstr>8. ask for the max </vt:lpstr>
      <vt:lpstr>9. underpromise; overdeliver </vt:lpstr>
      <vt:lpstr>10. take reporting seriously</vt:lpstr>
      <vt:lpstr>11. “umm, so what?”</vt:lpstr>
      <vt:lpstr>12. volunteer for a panel</vt:lpstr>
      <vt:lpstr>Tom Scheinfeldt Department of Digital Media &amp; Design Greenhouse Studios tom.scheinfeldt@uconn.edu  SFA Retreat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 Scheinfeldt Department of Digital Media &amp; Design Greenhouse Studios tom.scheinfeldt@uconn.edu   SFA Retreat </dc:title>
  <cp:lastModifiedBy>Scheinfeldt, Tom</cp:lastModifiedBy>
  <cp:revision>6</cp:revision>
  <dcterms:modified xsi:type="dcterms:W3CDTF">2024-09-16T10:35:57Z</dcterms:modified>
</cp:coreProperties>
</file>