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79" r:id="rId5"/>
    <p:sldMasterId id="2147493467" r:id="rId6"/>
  </p:sldMasterIdLst>
  <p:notesMasterIdLst>
    <p:notesMasterId r:id="rId21"/>
  </p:notesMasterIdLst>
  <p:handoutMasterIdLst>
    <p:handoutMasterId r:id="rId22"/>
  </p:handoutMasterIdLst>
  <p:sldIdLst>
    <p:sldId id="259" r:id="rId7"/>
    <p:sldId id="260" r:id="rId8"/>
    <p:sldId id="274" r:id="rId9"/>
    <p:sldId id="279" r:id="rId10"/>
    <p:sldId id="282" r:id="rId11"/>
    <p:sldId id="283" r:id="rId12"/>
    <p:sldId id="284" r:id="rId13"/>
    <p:sldId id="263" r:id="rId14"/>
    <p:sldId id="266" r:id="rId15"/>
    <p:sldId id="261" r:id="rId16"/>
    <p:sldId id="268" r:id="rId17"/>
    <p:sldId id="277" r:id="rId18"/>
    <p:sldId id="281" r:id="rId19"/>
    <p:sldId id="275" r:id="rId20"/>
  </p:sldIdLst>
  <p:sldSz cx="9144000" cy="5143500" type="screen16x9"/>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996A60-9573-51F3-01C3-F564F98C606A}" name="Caron, Cynthia" initials="CC" userId="S::qpb24001@uconn.edu::8a4a6b7a-4efd-4212-91c5-4dbae19dfe61" providerId="AD"/>
  <p188:author id="{580F147B-8E7D-49D4-D348-5CCEA628AB0C}" name="DelMastro, Dylan" initials="DD" userId="S::dylan.delmastro@uconn.edu::edc248e6-dcfe-4533-b86c-2cdac39b492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1938"/>
    <a:srgbClr val="002868"/>
    <a:srgbClr val="100E42"/>
    <a:srgbClr val="100E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5D4C40-B879-422C-B75A-06E05FC2FB1D}" v="1" dt="2024-09-06T12:58:07.1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99" autoAdjust="0"/>
  </p:normalViewPr>
  <p:slideViewPr>
    <p:cSldViewPr snapToGrid="0">
      <p:cViewPr varScale="1">
        <p:scale>
          <a:sx n="132" d="100"/>
          <a:sy n="132" d="100"/>
        </p:scale>
        <p:origin x="10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Mastro, Dylan" userId="S::dylan.delmastro@uconn.edu::edc248e6-dcfe-4533-b86c-2cdac39b492e" providerId="AD" clId="Web-{3CD7A6B2-F082-41E2-8772-ABF9DBAB1F18}"/>
    <pc:docChg chg="modSld">
      <pc:chgData name="DelMastro, Dylan" userId="S::dylan.delmastro@uconn.edu::edc248e6-dcfe-4533-b86c-2cdac39b492e" providerId="AD" clId="Web-{3CD7A6B2-F082-41E2-8772-ABF9DBAB1F18}" dt="2024-09-05T20:28:19.254" v="9" actId="20577"/>
      <pc:docMkLst>
        <pc:docMk/>
      </pc:docMkLst>
      <pc:sldChg chg="addSp modSp">
        <pc:chgData name="DelMastro, Dylan" userId="S::dylan.delmastro@uconn.edu::edc248e6-dcfe-4533-b86c-2cdac39b492e" providerId="AD" clId="Web-{3CD7A6B2-F082-41E2-8772-ABF9DBAB1F18}" dt="2024-09-05T20:28:19.254" v="9" actId="20577"/>
        <pc:sldMkLst>
          <pc:docMk/>
          <pc:sldMk cId="189423359" sldId="281"/>
        </pc:sldMkLst>
        <pc:spChg chg="mod">
          <ac:chgData name="DelMastro, Dylan" userId="S::dylan.delmastro@uconn.edu::edc248e6-dcfe-4533-b86c-2cdac39b492e" providerId="AD" clId="Web-{3CD7A6B2-F082-41E2-8772-ABF9DBAB1F18}" dt="2024-09-05T20:27:59.925" v="3" actId="20577"/>
          <ac:spMkLst>
            <pc:docMk/>
            <pc:sldMk cId="189423359" sldId="281"/>
            <ac:spMk id="2" creationId="{0B5CAD51-9A93-C722-BE2D-B086D902CD44}"/>
          </ac:spMkLst>
        </pc:spChg>
        <pc:spChg chg="add mod">
          <ac:chgData name="DelMastro, Dylan" userId="S::dylan.delmastro@uconn.edu::edc248e6-dcfe-4533-b86c-2cdac39b492e" providerId="AD" clId="Web-{3CD7A6B2-F082-41E2-8772-ABF9DBAB1F18}" dt="2024-09-05T20:28:19.254" v="9" actId="20577"/>
          <ac:spMkLst>
            <pc:docMk/>
            <pc:sldMk cId="189423359" sldId="281"/>
            <ac:spMk id="3" creationId="{15D2D973-D507-4237-3162-9DB7D4999748}"/>
          </ac:spMkLst>
        </pc:spChg>
        <pc:picChg chg="mod">
          <ac:chgData name="DelMastro, Dylan" userId="S::dylan.delmastro@uconn.edu::edc248e6-dcfe-4533-b86c-2cdac39b492e" providerId="AD" clId="Web-{3CD7A6B2-F082-41E2-8772-ABF9DBAB1F18}" dt="2024-09-05T20:27:45.503" v="1" actId="1076"/>
          <ac:picMkLst>
            <pc:docMk/>
            <pc:sldMk cId="189423359" sldId="281"/>
            <ac:picMk id="8" creationId="{32AFA75F-7706-91F1-40C3-15A0F9E8833F}"/>
          </ac:picMkLst>
        </pc:picChg>
        <pc:picChg chg="mod">
          <ac:chgData name="DelMastro, Dylan" userId="S::dylan.delmastro@uconn.edu::edc248e6-dcfe-4533-b86c-2cdac39b492e" providerId="AD" clId="Web-{3CD7A6B2-F082-41E2-8772-ABF9DBAB1F18}" dt="2024-09-05T20:27:47.706" v="2" actId="1076"/>
          <ac:picMkLst>
            <pc:docMk/>
            <pc:sldMk cId="189423359" sldId="281"/>
            <ac:picMk id="9" creationId="{F138E293-C785-F001-F1A5-3E63F59154F3}"/>
          </ac:picMkLst>
        </pc:picChg>
      </pc:sldChg>
    </pc:docChg>
  </pc:docChgLst>
  <pc:docChgLst>
    <pc:chgData name="Caron, Cynthia" userId="S::qpb24001@uconn.edu::8a4a6b7a-4efd-4212-91c5-4dbae19dfe61" providerId="AD" clId="Web-{89FD00D6-4E76-B3F1-D319-F2B72C9B05A5}"/>
    <pc:docChg chg="modSld">
      <pc:chgData name="Caron, Cynthia" userId="S::qpb24001@uconn.edu::8a4a6b7a-4efd-4212-91c5-4dbae19dfe61" providerId="AD" clId="Web-{89FD00D6-4E76-B3F1-D319-F2B72C9B05A5}" dt="2024-08-30T12:31:44.608" v="2" actId="20577"/>
      <pc:docMkLst>
        <pc:docMk/>
      </pc:docMkLst>
      <pc:sldChg chg="modSp">
        <pc:chgData name="Caron, Cynthia" userId="S::qpb24001@uconn.edu::8a4a6b7a-4efd-4212-91c5-4dbae19dfe61" providerId="AD" clId="Web-{89FD00D6-4E76-B3F1-D319-F2B72C9B05A5}" dt="2024-08-30T12:31:44.608" v="2" actId="20577"/>
        <pc:sldMkLst>
          <pc:docMk/>
          <pc:sldMk cId="1451180028" sldId="275"/>
        </pc:sldMkLst>
        <pc:spChg chg="mod">
          <ac:chgData name="Caron, Cynthia" userId="S::qpb24001@uconn.edu::8a4a6b7a-4efd-4212-91c5-4dbae19dfe61" providerId="AD" clId="Web-{89FD00D6-4E76-B3F1-D319-F2B72C9B05A5}" dt="2024-08-30T12:31:44.608" v="2" actId="20577"/>
          <ac:spMkLst>
            <pc:docMk/>
            <pc:sldMk cId="1451180028" sldId="275"/>
            <ac:spMk id="3" creationId="{F7492B10-D93D-D581-2F7E-DFA3B5B534C9}"/>
          </ac:spMkLst>
        </pc:spChg>
      </pc:sldChg>
    </pc:docChg>
  </pc:docChgLst>
  <pc:docChgLst>
    <pc:chgData name="Caron, Cynthia" userId="S::qpb24001@uconn.edu::8a4a6b7a-4efd-4212-91c5-4dbae19dfe61" providerId="AD" clId="Web-{A9E204CD-8795-A217-9490-F9DE49B60450}"/>
    <pc:docChg chg="addSld modSld">
      <pc:chgData name="Caron, Cynthia" userId="S::qpb24001@uconn.edu::8a4a6b7a-4efd-4212-91c5-4dbae19dfe61" providerId="AD" clId="Web-{A9E204CD-8795-A217-9490-F9DE49B60450}" dt="2024-08-28T16:47:01.934" v="218" actId="20577"/>
      <pc:docMkLst>
        <pc:docMk/>
      </pc:docMkLst>
      <pc:sldChg chg="modSp">
        <pc:chgData name="Caron, Cynthia" userId="S::qpb24001@uconn.edu::8a4a6b7a-4efd-4212-91c5-4dbae19dfe61" providerId="AD" clId="Web-{A9E204CD-8795-A217-9490-F9DE49B60450}" dt="2024-08-28T16:43:07.805" v="178" actId="20577"/>
        <pc:sldMkLst>
          <pc:docMk/>
          <pc:sldMk cId="3322645877" sldId="263"/>
        </pc:sldMkLst>
        <pc:spChg chg="mod">
          <ac:chgData name="Caron, Cynthia" userId="S::qpb24001@uconn.edu::8a4a6b7a-4efd-4212-91c5-4dbae19dfe61" providerId="AD" clId="Web-{A9E204CD-8795-A217-9490-F9DE49B60450}" dt="2024-08-28T16:42:47.538" v="176" actId="20577"/>
          <ac:spMkLst>
            <pc:docMk/>
            <pc:sldMk cId="3322645877" sldId="263"/>
            <ac:spMk id="2" creationId="{00000000-0000-0000-0000-000000000000}"/>
          </ac:spMkLst>
        </pc:spChg>
        <pc:spChg chg="mod">
          <ac:chgData name="Caron, Cynthia" userId="S::qpb24001@uconn.edu::8a4a6b7a-4efd-4212-91c5-4dbae19dfe61" providerId="AD" clId="Web-{A9E204CD-8795-A217-9490-F9DE49B60450}" dt="2024-08-28T16:43:07.805" v="178" actId="20577"/>
          <ac:spMkLst>
            <pc:docMk/>
            <pc:sldMk cId="3322645877" sldId="263"/>
            <ac:spMk id="3" creationId="{00000000-0000-0000-0000-000000000000}"/>
          </ac:spMkLst>
        </pc:spChg>
      </pc:sldChg>
      <pc:sldChg chg="modSp">
        <pc:chgData name="Caron, Cynthia" userId="S::qpb24001@uconn.edu::8a4a6b7a-4efd-4212-91c5-4dbae19dfe61" providerId="AD" clId="Web-{A9E204CD-8795-A217-9490-F9DE49B60450}" dt="2024-08-28T16:43:29.414" v="179" actId="20577"/>
        <pc:sldMkLst>
          <pc:docMk/>
          <pc:sldMk cId="3190072475" sldId="264"/>
        </pc:sldMkLst>
        <pc:spChg chg="mod">
          <ac:chgData name="Caron, Cynthia" userId="S::qpb24001@uconn.edu::8a4a6b7a-4efd-4212-91c5-4dbae19dfe61" providerId="AD" clId="Web-{A9E204CD-8795-A217-9490-F9DE49B60450}" dt="2024-08-28T16:43:29.414" v="179" actId="20577"/>
          <ac:spMkLst>
            <pc:docMk/>
            <pc:sldMk cId="3190072475" sldId="264"/>
            <ac:spMk id="3" creationId="{00000000-0000-0000-0000-000000000000}"/>
          </ac:spMkLst>
        </pc:spChg>
      </pc:sldChg>
      <pc:sldChg chg="modSp">
        <pc:chgData name="Caron, Cynthia" userId="S::qpb24001@uconn.edu::8a4a6b7a-4efd-4212-91c5-4dbae19dfe61" providerId="AD" clId="Web-{A9E204CD-8795-A217-9490-F9DE49B60450}" dt="2024-08-28T16:44:08.868" v="182" actId="20577"/>
        <pc:sldMkLst>
          <pc:docMk/>
          <pc:sldMk cId="2683871570" sldId="265"/>
        </pc:sldMkLst>
        <pc:spChg chg="mod">
          <ac:chgData name="Caron, Cynthia" userId="S::qpb24001@uconn.edu::8a4a6b7a-4efd-4212-91c5-4dbae19dfe61" providerId="AD" clId="Web-{A9E204CD-8795-A217-9490-F9DE49B60450}" dt="2024-08-28T16:44:08.868" v="182" actId="20577"/>
          <ac:spMkLst>
            <pc:docMk/>
            <pc:sldMk cId="2683871570" sldId="265"/>
            <ac:spMk id="3" creationId="{00000000-0000-0000-0000-000000000000}"/>
          </ac:spMkLst>
        </pc:spChg>
      </pc:sldChg>
      <pc:sldChg chg="modSp">
        <pc:chgData name="Caron, Cynthia" userId="S::qpb24001@uconn.edu::8a4a6b7a-4efd-4212-91c5-4dbae19dfe61" providerId="AD" clId="Web-{A9E204CD-8795-A217-9490-F9DE49B60450}" dt="2024-08-28T16:47:01.934" v="218" actId="20577"/>
        <pc:sldMkLst>
          <pc:docMk/>
          <pc:sldMk cId="3174280396" sldId="269"/>
        </pc:sldMkLst>
        <pc:spChg chg="mod">
          <ac:chgData name="Caron, Cynthia" userId="S::qpb24001@uconn.edu::8a4a6b7a-4efd-4212-91c5-4dbae19dfe61" providerId="AD" clId="Web-{A9E204CD-8795-A217-9490-F9DE49B60450}" dt="2024-08-28T16:47:01.934" v="218" actId="20577"/>
          <ac:spMkLst>
            <pc:docMk/>
            <pc:sldMk cId="3174280396" sldId="269"/>
            <ac:spMk id="3" creationId="{00000000-0000-0000-0000-000000000000}"/>
          </ac:spMkLst>
        </pc:spChg>
      </pc:sldChg>
      <pc:sldChg chg="modSp add replId">
        <pc:chgData name="Caron, Cynthia" userId="S::qpb24001@uconn.edu::8a4a6b7a-4efd-4212-91c5-4dbae19dfe61" providerId="AD" clId="Web-{A9E204CD-8795-A217-9490-F9DE49B60450}" dt="2024-08-28T16:33:21.246" v="136" actId="20577"/>
        <pc:sldMkLst>
          <pc:docMk/>
          <pc:sldMk cId="1159573365" sldId="271"/>
        </pc:sldMkLst>
        <pc:spChg chg="mod">
          <ac:chgData name="Caron, Cynthia" userId="S::qpb24001@uconn.edu::8a4a6b7a-4efd-4212-91c5-4dbae19dfe61" providerId="AD" clId="Web-{A9E204CD-8795-A217-9490-F9DE49B60450}" dt="2024-08-28T16:33:21.246" v="136" actId="20577"/>
          <ac:spMkLst>
            <pc:docMk/>
            <pc:sldMk cId="1159573365" sldId="271"/>
            <ac:spMk id="3" creationId="{00000000-0000-0000-0000-000000000000}"/>
          </ac:spMkLst>
        </pc:spChg>
      </pc:sldChg>
      <pc:sldChg chg="modSp add replId">
        <pc:chgData name="Caron, Cynthia" userId="S::qpb24001@uconn.edu::8a4a6b7a-4efd-4212-91c5-4dbae19dfe61" providerId="AD" clId="Web-{A9E204CD-8795-A217-9490-F9DE49B60450}" dt="2024-08-28T16:32:38.182" v="129" actId="20577"/>
        <pc:sldMkLst>
          <pc:docMk/>
          <pc:sldMk cId="3189053984" sldId="272"/>
        </pc:sldMkLst>
        <pc:spChg chg="mod">
          <ac:chgData name="Caron, Cynthia" userId="S::qpb24001@uconn.edu::8a4a6b7a-4efd-4212-91c5-4dbae19dfe61" providerId="AD" clId="Web-{A9E204CD-8795-A217-9490-F9DE49B60450}" dt="2024-08-28T16:32:38.182" v="129" actId="20577"/>
          <ac:spMkLst>
            <pc:docMk/>
            <pc:sldMk cId="3189053984" sldId="272"/>
            <ac:spMk id="3" creationId="{00000000-0000-0000-0000-000000000000}"/>
          </ac:spMkLst>
        </pc:spChg>
      </pc:sldChg>
      <pc:sldChg chg="modSp add replId">
        <pc:chgData name="Caron, Cynthia" userId="S::qpb24001@uconn.edu::8a4a6b7a-4efd-4212-91c5-4dbae19dfe61" providerId="AD" clId="Web-{A9E204CD-8795-A217-9490-F9DE49B60450}" dt="2024-08-28T16:42:03.616" v="174" actId="20577"/>
        <pc:sldMkLst>
          <pc:docMk/>
          <pc:sldMk cId="3113605512" sldId="273"/>
        </pc:sldMkLst>
        <pc:spChg chg="mod">
          <ac:chgData name="Caron, Cynthia" userId="S::qpb24001@uconn.edu::8a4a6b7a-4efd-4212-91c5-4dbae19dfe61" providerId="AD" clId="Web-{A9E204CD-8795-A217-9490-F9DE49B60450}" dt="2024-08-28T16:42:03.616" v="174" actId="20577"/>
          <ac:spMkLst>
            <pc:docMk/>
            <pc:sldMk cId="3113605512" sldId="273"/>
            <ac:spMk id="3" creationId="{00000000-0000-0000-0000-000000000000}"/>
          </ac:spMkLst>
        </pc:spChg>
      </pc:sldChg>
    </pc:docChg>
  </pc:docChgLst>
  <pc:docChgLst>
    <pc:chgData name="Caron, Cynthia" userId="S::qpb24001@uconn.edu::8a4a6b7a-4efd-4212-91c5-4dbae19dfe61" providerId="AD" clId="Web-{BAD82DA4-1C58-8C29-BB3B-5CF036A482EC}"/>
    <pc:docChg chg="addSld delSld modSld sldOrd">
      <pc:chgData name="Caron, Cynthia" userId="S::qpb24001@uconn.edu::8a4a6b7a-4efd-4212-91c5-4dbae19dfe61" providerId="AD" clId="Web-{BAD82DA4-1C58-8C29-BB3B-5CF036A482EC}" dt="2024-08-28T18:40:48.119" v="308" actId="20577"/>
      <pc:docMkLst>
        <pc:docMk/>
      </pc:docMkLst>
      <pc:sldChg chg="modSp">
        <pc:chgData name="Caron, Cynthia" userId="S::qpb24001@uconn.edu::8a4a6b7a-4efd-4212-91c5-4dbae19dfe61" providerId="AD" clId="Web-{BAD82DA4-1C58-8C29-BB3B-5CF036A482EC}" dt="2024-08-28T18:32:28.208" v="209" actId="20577"/>
        <pc:sldMkLst>
          <pc:docMk/>
          <pc:sldMk cId="2070724575" sldId="260"/>
        </pc:sldMkLst>
        <pc:spChg chg="mod">
          <ac:chgData name="Caron, Cynthia" userId="S::qpb24001@uconn.edu::8a4a6b7a-4efd-4212-91c5-4dbae19dfe61" providerId="AD" clId="Web-{BAD82DA4-1C58-8C29-BB3B-5CF036A482EC}" dt="2024-08-28T18:32:28.208" v="209" actId="20577"/>
          <ac:spMkLst>
            <pc:docMk/>
            <pc:sldMk cId="2070724575" sldId="260"/>
            <ac:spMk id="3" creationId="{00000000-0000-0000-0000-000000000000}"/>
          </ac:spMkLst>
        </pc:spChg>
      </pc:sldChg>
      <pc:sldChg chg="modSp">
        <pc:chgData name="Caron, Cynthia" userId="S::qpb24001@uconn.edu::8a4a6b7a-4efd-4212-91c5-4dbae19dfe61" providerId="AD" clId="Web-{BAD82DA4-1C58-8C29-BB3B-5CF036A482EC}" dt="2024-08-28T17:54:11.223" v="45" actId="20577"/>
        <pc:sldMkLst>
          <pc:docMk/>
          <pc:sldMk cId="1708360967" sldId="261"/>
        </pc:sldMkLst>
        <pc:spChg chg="mod">
          <ac:chgData name="Caron, Cynthia" userId="S::qpb24001@uconn.edu::8a4a6b7a-4efd-4212-91c5-4dbae19dfe61" providerId="AD" clId="Web-{BAD82DA4-1C58-8C29-BB3B-5CF036A482EC}" dt="2024-08-28T17:54:11.223" v="45" actId="20577"/>
          <ac:spMkLst>
            <pc:docMk/>
            <pc:sldMk cId="1708360967" sldId="261"/>
            <ac:spMk id="3" creationId="{00000000-0000-0000-0000-000000000000}"/>
          </ac:spMkLst>
        </pc:spChg>
      </pc:sldChg>
      <pc:sldChg chg="del">
        <pc:chgData name="Caron, Cynthia" userId="S::qpb24001@uconn.edu::8a4a6b7a-4efd-4212-91c5-4dbae19dfe61" providerId="AD" clId="Web-{BAD82DA4-1C58-8C29-BB3B-5CF036A482EC}" dt="2024-08-28T17:54:52.803" v="46"/>
        <pc:sldMkLst>
          <pc:docMk/>
          <pc:sldMk cId="3148177978" sldId="267"/>
        </pc:sldMkLst>
      </pc:sldChg>
      <pc:sldChg chg="ord">
        <pc:chgData name="Caron, Cynthia" userId="S::qpb24001@uconn.edu::8a4a6b7a-4efd-4212-91c5-4dbae19dfe61" providerId="AD" clId="Web-{BAD82DA4-1C58-8C29-BB3B-5CF036A482EC}" dt="2024-08-28T17:55:00.194" v="47"/>
        <pc:sldMkLst>
          <pc:docMk/>
          <pc:sldMk cId="3062875770" sldId="268"/>
        </pc:sldMkLst>
      </pc:sldChg>
      <pc:sldChg chg="addSp delSp modSp ord">
        <pc:chgData name="Caron, Cynthia" userId="S::qpb24001@uconn.edu::8a4a6b7a-4efd-4212-91c5-4dbae19dfe61" providerId="AD" clId="Web-{BAD82DA4-1C58-8C29-BB3B-5CF036A482EC}" dt="2024-08-28T18:40:48.119" v="308" actId="20577"/>
        <pc:sldMkLst>
          <pc:docMk/>
          <pc:sldMk cId="1981879026" sldId="274"/>
        </pc:sldMkLst>
        <pc:spChg chg="mod">
          <ac:chgData name="Caron, Cynthia" userId="S::qpb24001@uconn.edu::8a4a6b7a-4efd-4212-91c5-4dbae19dfe61" providerId="AD" clId="Web-{BAD82DA4-1C58-8C29-BB3B-5CF036A482EC}" dt="2024-08-28T18:34:51.057" v="228" actId="20577"/>
          <ac:spMkLst>
            <pc:docMk/>
            <pc:sldMk cId="1981879026" sldId="274"/>
            <ac:spMk id="2" creationId="{0B5CAD51-9A93-C722-BE2D-B086D902CD44}"/>
          </ac:spMkLst>
        </pc:spChg>
        <pc:spChg chg="mod">
          <ac:chgData name="Caron, Cynthia" userId="S::qpb24001@uconn.edu::8a4a6b7a-4efd-4212-91c5-4dbae19dfe61" providerId="AD" clId="Web-{BAD82DA4-1C58-8C29-BB3B-5CF036A482EC}" dt="2024-08-28T18:40:48.119" v="308" actId="20577"/>
          <ac:spMkLst>
            <pc:docMk/>
            <pc:sldMk cId="1981879026" sldId="274"/>
            <ac:spMk id="3" creationId="{A5554AF6-1970-CA46-3CC5-868DC85A5941}"/>
          </ac:spMkLst>
        </pc:spChg>
        <pc:spChg chg="del">
          <ac:chgData name="Caron, Cynthia" userId="S::qpb24001@uconn.edu::8a4a6b7a-4efd-4212-91c5-4dbae19dfe61" providerId="AD" clId="Web-{BAD82DA4-1C58-8C29-BB3B-5CF036A482EC}" dt="2024-08-28T18:34:54.839" v="229"/>
          <ac:spMkLst>
            <pc:docMk/>
            <pc:sldMk cId="1981879026" sldId="274"/>
            <ac:spMk id="4" creationId="{14791F39-66E4-C3B4-0838-83ECE993F6D7}"/>
          </ac:spMkLst>
        </pc:spChg>
        <pc:picChg chg="add mod ord">
          <ac:chgData name="Caron, Cynthia" userId="S::qpb24001@uconn.edu::8a4a6b7a-4efd-4212-91c5-4dbae19dfe61" providerId="AD" clId="Web-{BAD82DA4-1C58-8C29-BB3B-5CF036A482EC}" dt="2024-08-28T18:38:01.628" v="263" actId="14100"/>
          <ac:picMkLst>
            <pc:docMk/>
            <pc:sldMk cId="1981879026" sldId="274"/>
            <ac:picMk id="5" creationId="{6DE1F44B-E129-228F-E0A5-2196A2A128BA}"/>
          </ac:picMkLst>
        </pc:picChg>
      </pc:sldChg>
      <pc:sldChg chg="modSp">
        <pc:chgData name="Caron, Cynthia" userId="S::qpb24001@uconn.edu::8a4a6b7a-4efd-4212-91c5-4dbae19dfe61" providerId="AD" clId="Web-{BAD82DA4-1C58-8C29-BB3B-5CF036A482EC}" dt="2024-08-28T18:15:25.854" v="191" actId="20577"/>
        <pc:sldMkLst>
          <pc:docMk/>
          <pc:sldMk cId="1451180028" sldId="275"/>
        </pc:sldMkLst>
        <pc:spChg chg="mod">
          <ac:chgData name="Caron, Cynthia" userId="S::qpb24001@uconn.edu::8a4a6b7a-4efd-4212-91c5-4dbae19dfe61" providerId="AD" clId="Web-{BAD82DA4-1C58-8C29-BB3B-5CF036A482EC}" dt="2024-08-28T18:15:25.854" v="191" actId="20577"/>
          <ac:spMkLst>
            <pc:docMk/>
            <pc:sldMk cId="1451180028" sldId="275"/>
            <ac:spMk id="3" creationId="{F7492B10-D93D-D581-2F7E-DFA3B5B534C9}"/>
          </ac:spMkLst>
        </pc:spChg>
      </pc:sldChg>
      <pc:sldChg chg="modSp">
        <pc:chgData name="Caron, Cynthia" userId="S::qpb24001@uconn.edu::8a4a6b7a-4efd-4212-91c5-4dbae19dfe61" providerId="AD" clId="Web-{BAD82DA4-1C58-8C29-BB3B-5CF036A482EC}" dt="2024-08-28T18:00:22.739" v="54" actId="20577"/>
        <pc:sldMkLst>
          <pc:docMk/>
          <pc:sldMk cId="1389849235" sldId="276"/>
        </pc:sldMkLst>
        <pc:spChg chg="mod">
          <ac:chgData name="Caron, Cynthia" userId="S::qpb24001@uconn.edu::8a4a6b7a-4efd-4212-91c5-4dbae19dfe61" providerId="AD" clId="Web-{BAD82DA4-1C58-8C29-BB3B-5CF036A482EC}" dt="2024-08-28T18:00:22.739" v="54" actId="20577"/>
          <ac:spMkLst>
            <pc:docMk/>
            <pc:sldMk cId="1389849235" sldId="276"/>
            <ac:spMk id="3" creationId="{00000000-0000-0000-0000-000000000000}"/>
          </ac:spMkLst>
        </pc:spChg>
      </pc:sldChg>
      <pc:sldChg chg="modSp add replId">
        <pc:chgData name="Caron, Cynthia" userId="S::qpb24001@uconn.edu::8a4a6b7a-4efd-4212-91c5-4dbae19dfe61" providerId="AD" clId="Web-{BAD82DA4-1C58-8C29-BB3B-5CF036A482EC}" dt="2024-08-28T18:10:38.186" v="127" actId="20577"/>
        <pc:sldMkLst>
          <pc:docMk/>
          <pc:sldMk cId="3608951139" sldId="277"/>
        </pc:sldMkLst>
        <pc:spChg chg="mod">
          <ac:chgData name="Caron, Cynthia" userId="S::qpb24001@uconn.edu::8a4a6b7a-4efd-4212-91c5-4dbae19dfe61" providerId="AD" clId="Web-{BAD82DA4-1C58-8C29-BB3B-5CF036A482EC}" dt="2024-08-28T18:10:38.186" v="127" actId="20577"/>
          <ac:spMkLst>
            <pc:docMk/>
            <pc:sldMk cId="3608951139" sldId="277"/>
            <ac:spMk id="3" creationId="{00000000-0000-0000-0000-000000000000}"/>
          </ac:spMkLst>
        </pc:spChg>
      </pc:sldChg>
      <pc:sldChg chg="add del replId">
        <pc:chgData name="Caron, Cynthia" userId="S::qpb24001@uconn.edu::8a4a6b7a-4efd-4212-91c5-4dbae19dfe61" providerId="AD" clId="Web-{BAD82DA4-1C58-8C29-BB3B-5CF036A482EC}" dt="2024-08-28T18:32:40.568" v="211"/>
        <pc:sldMkLst>
          <pc:docMk/>
          <pc:sldMk cId="463230691" sldId="278"/>
        </pc:sldMkLst>
      </pc:sldChg>
      <pc:sldChg chg="add del replId">
        <pc:chgData name="Caron, Cynthia" userId="S::qpb24001@uconn.edu::8a4a6b7a-4efd-4212-91c5-4dbae19dfe61" providerId="AD" clId="Web-{BAD82DA4-1C58-8C29-BB3B-5CF036A482EC}" dt="2024-08-28T18:34:19.869" v="217"/>
        <pc:sldMkLst>
          <pc:docMk/>
          <pc:sldMk cId="2013839535" sldId="278"/>
        </pc:sldMkLst>
      </pc:sldChg>
      <pc:sldChg chg="add replId">
        <pc:chgData name="Caron, Cynthia" userId="S::qpb24001@uconn.edu::8a4a6b7a-4efd-4212-91c5-4dbae19dfe61" providerId="AD" clId="Web-{BAD82DA4-1C58-8C29-BB3B-5CF036A482EC}" dt="2024-08-28T18:32:49.318" v="213"/>
        <pc:sldMkLst>
          <pc:docMk/>
          <pc:sldMk cId="329176394" sldId="279"/>
        </pc:sldMkLst>
      </pc:sldChg>
      <pc:sldChg chg="add replId">
        <pc:chgData name="Caron, Cynthia" userId="S::qpb24001@uconn.edu::8a4a6b7a-4efd-4212-91c5-4dbae19dfe61" providerId="AD" clId="Web-{BAD82DA4-1C58-8C29-BB3B-5CF036A482EC}" dt="2024-08-28T18:32:52.834" v="214"/>
        <pc:sldMkLst>
          <pc:docMk/>
          <pc:sldMk cId="1142317354" sldId="280"/>
        </pc:sldMkLst>
      </pc:sldChg>
      <pc:sldChg chg="add replId">
        <pc:chgData name="Caron, Cynthia" userId="S::qpb24001@uconn.edu::8a4a6b7a-4efd-4212-91c5-4dbae19dfe61" providerId="AD" clId="Web-{BAD82DA4-1C58-8C29-BB3B-5CF036A482EC}" dt="2024-08-28T18:34:02.555" v="215"/>
        <pc:sldMkLst>
          <pc:docMk/>
          <pc:sldMk cId="189423359" sldId="281"/>
        </pc:sldMkLst>
      </pc:sldChg>
    </pc:docChg>
  </pc:docChgLst>
  <pc:docChgLst>
    <pc:chgData name="Caron, Cynthia" userId="S::qpb24001@uconn.edu::8a4a6b7a-4efd-4212-91c5-4dbae19dfe61" providerId="AD" clId="Web-{E0B029FB-9310-CC87-0C1D-6AD0534A02EA}"/>
    <pc:docChg chg="modSld">
      <pc:chgData name="Caron, Cynthia" userId="S::qpb24001@uconn.edu::8a4a6b7a-4efd-4212-91c5-4dbae19dfe61" providerId="AD" clId="Web-{E0B029FB-9310-CC87-0C1D-6AD0534A02EA}" dt="2024-08-29T18:17:13.532" v="249" actId="20577"/>
      <pc:docMkLst>
        <pc:docMk/>
      </pc:docMkLst>
      <pc:sldChg chg="modSp">
        <pc:chgData name="Caron, Cynthia" userId="S::qpb24001@uconn.edu::8a4a6b7a-4efd-4212-91c5-4dbae19dfe61" providerId="AD" clId="Web-{E0B029FB-9310-CC87-0C1D-6AD0534A02EA}" dt="2024-08-29T18:17:13.532" v="249" actId="20577"/>
        <pc:sldMkLst>
          <pc:docMk/>
          <pc:sldMk cId="1451180028" sldId="275"/>
        </pc:sldMkLst>
        <pc:spChg chg="mod">
          <ac:chgData name="Caron, Cynthia" userId="S::qpb24001@uconn.edu::8a4a6b7a-4efd-4212-91c5-4dbae19dfe61" providerId="AD" clId="Web-{E0B029FB-9310-CC87-0C1D-6AD0534A02EA}" dt="2024-08-29T18:17:13.532" v="249" actId="20577"/>
          <ac:spMkLst>
            <pc:docMk/>
            <pc:sldMk cId="1451180028" sldId="275"/>
            <ac:spMk id="3" creationId="{F7492B10-D93D-D581-2F7E-DFA3B5B534C9}"/>
          </ac:spMkLst>
        </pc:spChg>
        <pc:spChg chg="mod">
          <ac:chgData name="Caron, Cynthia" userId="S::qpb24001@uconn.edu::8a4a6b7a-4efd-4212-91c5-4dbae19dfe61" providerId="AD" clId="Web-{E0B029FB-9310-CC87-0C1D-6AD0534A02EA}" dt="2024-08-29T18:08:42.760" v="247" actId="20577"/>
          <ac:spMkLst>
            <pc:docMk/>
            <pc:sldMk cId="1451180028" sldId="275"/>
            <ac:spMk id="4" creationId="{7ADCD01C-1F44-C023-1348-2423A4A799B8}"/>
          </ac:spMkLst>
        </pc:spChg>
      </pc:sldChg>
    </pc:docChg>
  </pc:docChgLst>
  <pc:docChgLst>
    <pc:chgData name="Caron, Cynthia" userId="S::qpb24001@uconn.edu::8a4a6b7a-4efd-4212-91c5-4dbae19dfe61" providerId="AD" clId="Web-{4587A2E2-A4FB-9F3A-9C19-761DF0ADD75F}"/>
    <pc:docChg chg="modSld">
      <pc:chgData name="Caron, Cynthia" userId="S::qpb24001@uconn.edu::8a4a6b7a-4efd-4212-91c5-4dbae19dfe61" providerId="AD" clId="Web-{4587A2E2-A4FB-9F3A-9C19-761DF0ADD75F}" dt="2024-09-05T14:26:16.413" v="21" actId="14100"/>
      <pc:docMkLst>
        <pc:docMk/>
      </pc:docMkLst>
      <pc:sldChg chg="modSp">
        <pc:chgData name="Caron, Cynthia" userId="S::qpb24001@uconn.edu::8a4a6b7a-4efd-4212-91c5-4dbae19dfe61" providerId="AD" clId="Web-{4587A2E2-A4FB-9F3A-9C19-761DF0ADD75F}" dt="2024-09-05T14:24:34.300" v="16" actId="20577"/>
        <pc:sldMkLst>
          <pc:docMk/>
          <pc:sldMk cId="1451180028" sldId="275"/>
        </pc:sldMkLst>
        <pc:spChg chg="mod">
          <ac:chgData name="Caron, Cynthia" userId="S::qpb24001@uconn.edu::8a4a6b7a-4efd-4212-91c5-4dbae19dfe61" providerId="AD" clId="Web-{4587A2E2-A4FB-9F3A-9C19-761DF0ADD75F}" dt="2024-09-05T14:24:34.300" v="16" actId="20577"/>
          <ac:spMkLst>
            <pc:docMk/>
            <pc:sldMk cId="1451180028" sldId="275"/>
            <ac:spMk id="3" creationId="{F7492B10-D93D-D581-2F7E-DFA3B5B534C9}"/>
          </ac:spMkLst>
        </pc:spChg>
      </pc:sldChg>
      <pc:sldChg chg="addSp delSp modSp">
        <pc:chgData name="Caron, Cynthia" userId="S::qpb24001@uconn.edu::8a4a6b7a-4efd-4212-91c5-4dbae19dfe61" providerId="AD" clId="Web-{4587A2E2-A4FB-9F3A-9C19-761DF0ADD75F}" dt="2024-09-05T14:26:16.413" v="21" actId="14100"/>
        <pc:sldMkLst>
          <pc:docMk/>
          <pc:sldMk cId="189423359" sldId="281"/>
        </pc:sldMkLst>
        <pc:spChg chg="del">
          <ac:chgData name="Caron, Cynthia" userId="S::qpb24001@uconn.edu::8a4a6b7a-4efd-4212-91c5-4dbae19dfe61" providerId="AD" clId="Web-{4587A2E2-A4FB-9F3A-9C19-761DF0ADD75F}" dt="2024-09-05T14:20:28.946" v="0"/>
          <ac:spMkLst>
            <pc:docMk/>
            <pc:sldMk cId="189423359" sldId="281"/>
            <ac:spMk id="3" creationId="{A5554AF6-1970-CA46-3CC5-868DC85A5941}"/>
          </ac:spMkLst>
        </pc:spChg>
        <pc:spChg chg="del">
          <ac:chgData name="Caron, Cynthia" userId="S::qpb24001@uconn.edu::8a4a6b7a-4efd-4212-91c5-4dbae19dfe61" providerId="AD" clId="Web-{4587A2E2-A4FB-9F3A-9C19-761DF0ADD75F}" dt="2024-09-05T14:25:42.834" v="17"/>
          <ac:spMkLst>
            <pc:docMk/>
            <pc:sldMk cId="189423359" sldId="281"/>
            <ac:spMk id="4" creationId="{14791F39-66E4-C3B4-0838-83ECE993F6D7}"/>
          </ac:spMkLst>
        </pc:spChg>
        <pc:spChg chg="add del mod">
          <ac:chgData name="Caron, Cynthia" userId="S::qpb24001@uconn.edu::8a4a6b7a-4efd-4212-91c5-4dbae19dfe61" providerId="AD" clId="Web-{4587A2E2-A4FB-9F3A-9C19-761DF0ADD75F}" dt="2024-09-05T14:22:55.202" v="9"/>
          <ac:spMkLst>
            <pc:docMk/>
            <pc:sldMk cId="189423359" sldId="281"/>
            <ac:spMk id="7" creationId="{70180FB5-A977-FC52-1AA4-38B2696EE72D}"/>
          </ac:spMkLst>
        </pc:spChg>
        <pc:picChg chg="add del mod ord">
          <ac:chgData name="Caron, Cynthia" userId="S::qpb24001@uconn.edu::8a4a6b7a-4efd-4212-91c5-4dbae19dfe61" providerId="AD" clId="Web-{4587A2E2-A4FB-9F3A-9C19-761DF0ADD75F}" dt="2024-09-05T14:22:37.561" v="8"/>
          <ac:picMkLst>
            <pc:docMk/>
            <pc:sldMk cId="189423359" sldId="281"/>
            <ac:picMk id="5" creationId="{08126814-2E34-614B-F60D-A75675B8830E}"/>
          </ac:picMkLst>
        </pc:picChg>
        <pc:picChg chg="add mod ord">
          <ac:chgData name="Caron, Cynthia" userId="S::qpb24001@uconn.edu::8a4a6b7a-4efd-4212-91c5-4dbae19dfe61" providerId="AD" clId="Web-{4587A2E2-A4FB-9F3A-9C19-761DF0ADD75F}" dt="2024-09-05T14:23:58.939" v="12" actId="14100"/>
          <ac:picMkLst>
            <pc:docMk/>
            <pc:sldMk cId="189423359" sldId="281"/>
            <ac:picMk id="8" creationId="{32AFA75F-7706-91F1-40C3-15A0F9E8833F}"/>
          </ac:picMkLst>
        </pc:picChg>
        <pc:picChg chg="add mod ord">
          <ac:chgData name="Caron, Cynthia" userId="S::qpb24001@uconn.edu::8a4a6b7a-4efd-4212-91c5-4dbae19dfe61" providerId="AD" clId="Web-{4587A2E2-A4FB-9F3A-9C19-761DF0ADD75F}" dt="2024-09-05T14:26:16.413" v="21" actId="14100"/>
          <ac:picMkLst>
            <pc:docMk/>
            <pc:sldMk cId="189423359" sldId="281"/>
            <ac:picMk id="9" creationId="{F138E293-C785-F001-F1A5-3E63F59154F3}"/>
          </ac:picMkLst>
        </pc:picChg>
      </pc:sldChg>
    </pc:docChg>
  </pc:docChgLst>
  <pc:docChgLst>
    <pc:chgData name="DelMastro, Dylan" userId="S::dylan.delmastro@uconn.edu::edc248e6-dcfe-4533-b86c-2cdac39b492e" providerId="AD" clId="Web-{9BAB57EF-44C8-48E0-8112-B8CBF75A8A3E}"/>
    <pc:docChg chg="delSld modSld sldOrd">
      <pc:chgData name="DelMastro, Dylan" userId="S::dylan.delmastro@uconn.edu::edc248e6-dcfe-4533-b86c-2cdac39b492e" providerId="AD" clId="Web-{9BAB57EF-44C8-48E0-8112-B8CBF75A8A3E}" dt="2024-08-30T13:36:33.909" v="216" actId="20577"/>
      <pc:docMkLst>
        <pc:docMk/>
      </pc:docMkLst>
      <pc:sldChg chg="delSp modSp">
        <pc:chgData name="DelMastro, Dylan" userId="S::dylan.delmastro@uconn.edu::edc248e6-dcfe-4533-b86c-2cdac39b492e" providerId="AD" clId="Web-{9BAB57EF-44C8-48E0-8112-B8CBF75A8A3E}" dt="2024-08-30T13:21:19.322" v="2" actId="20577"/>
        <pc:sldMkLst>
          <pc:docMk/>
          <pc:sldMk cId="440678386" sldId="259"/>
        </pc:sldMkLst>
        <pc:spChg chg="mod">
          <ac:chgData name="DelMastro, Dylan" userId="S::dylan.delmastro@uconn.edu::edc248e6-dcfe-4533-b86c-2cdac39b492e" providerId="AD" clId="Web-{9BAB57EF-44C8-48E0-8112-B8CBF75A8A3E}" dt="2024-08-30T13:21:19.322" v="2" actId="20577"/>
          <ac:spMkLst>
            <pc:docMk/>
            <pc:sldMk cId="440678386" sldId="259"/>
            <ac:spMk id="4" creationId="{00000000-0000-0000-0000-000000000000}"/>
          </ac:spMkLst>
        </pc:spChg>
        <pc:spChg chg="del">
          <ac:chgData name="DelMastro, Dylan" userId="S::dylan.delmastro@uconn.edu::edc248e6-dcfe-4533-b86c-2cdac39b492e" providerId="AD" clId="Web-{9BAB57EF-44C8-48E0-8112-B8CBF75A8A3E}" dt="2024-08-30T13:21:14.259" v="0"/>
          <ac:spMkLst>
            <pc:docMk/>
            <pc:sldMk cId="440678386" sldId="259"/>
            <ac:spMk id="5" creationId="{00000000-0000-0000-0000-000000000000}"/>
          </ac:spMkLst>
        </pc:spChg>
      </pc:sldChg>
      <pc:sldChg chg="modSp">
        <pc:chgData name="DelMastro, Dylan" userId="S::dylan.delmastro@uconn.edu::edc248e6-dcfe-4533-b86c-2cdac39b492e" providerId="AD" clId="Web-{9BAB57EF-44C8-48E0-8112-B8CBF75A8A3E}" dt="2024-08-30T13:35:30.129" v="208" actId="20577"/>
        <pc:sldMkLst>
          <pc:docMk/>
          <pc:sldMk cId="2070724575" sldId="260"/>
        </pc:sldMkLst>
        <pc:spChg chg="mod">
          <ac:chgData name="DelMastro, Dylan" userId="S::dylan.delmastro@uconn.edu::edc248e6-dcfe-4533-b86c-2cdac39b492e" providerId="AD" clId="Web-{9BAB57EF-44C8-48E0-8112-B8CBF75A8A3E}" dt="2024-08-30T13:25:49.586" v="42" actId="20577"/>
          <ac:spMkLst>
            <pc:docMk/>
            <pc:sldMk cId="2070724575" sldId="260"/>
            <ac:spMk id="2" creationId="{00000000-0000-0000-0000-000000000000}"/>
          </ac:spMkLst>
        </pc:spChg>
        <pc:spChg chg="mod">
          <ac:chgData name="DelMastro, Dylan" userId="S::dylan.delmastro@uconn.edu::edc248e6-dcfe-4533-b86c-2cdac39b492e" providerId="AD" clId="Web-{9BAB57EF-44C8-48E0-8112-B8CBF75A8A3E}" dt="2024-08-30T13:35:30.129" v="208" actId="20577"/>
          <ac:spMkLst>
            <pc:docMk/>
            <pc:sldMk cId="2070724575" sldId="260"/>
            <ac:spMk id="3" creationId="{00000000-0000-0000-0000-000000000000}"/>
          </ac:spMkLst>
        </pc:spChg>
      </pc:sldChg>
      <pc:sldChg chg="modSp">
        <pc:chgData name="DelMastro, Dylan" userId="S::dylan.delmastro@uconn.edu::edc248e6-dcfe-4533-b86c-2cdac39b492e" providerId="AD" clId="Web-{9BAB57EF-44C8-48E0-8112-B8CBF75A8A3E}" dt="2024-08-30T13:32:19.474" v="180" actId="20577"/>
        <pc:sldMkLst>
          <pc:docMk/>
          <pc:sldMk cId="1708360967" sldId="261"/>
        </pc:sldMkLst>
        <pc:spChg chg="mod">
          <ac:chgData name="DelMastro, Dylan" userId="S::dylan.delmastro@uconn.edu::edc248e6-dcfe-4533-b86c-2cdac39b492e" providerId="AD" clId="Web-{9BAB57EF-44C8-48E0-8112-B8CBF75A8A3E}" dt="2024-08-30T13:31:06.255" v="149" actId="14100"/>
          <ac:spMkLst>
            <pc:docMk/>
            <pc:sldMk cId="1708360967" sldId="261"/>
            <ac:spMk id="2" creationId="{00000000-0000-0000-0000-000000000000}"/>
          </ac:spMkLst>
        </pc:spChg>
        <pc:spChg chg="mod">
          <ac:chgData name="DelMastro, Dylan" userId="S::dylan.delmastro@uconn.edu::edc248e6-dcfe-4533-b86c-2cdac39b492e" providerId="AD" clId="Web-{9BAB57EF-44C8-48E0-8112-B8CBF75A8A3E}" dt="2024-08-30T13:32:19.474" v="180" actId="20577"/>
          <ac:spMkLst>
            <pc:docMk/>
            <pc:sldMk cId="1708360967" sldId="261"/>
            <ac:spMk id="3" creationId="{00000000-0000-0000-0000-000000000000}"/>
          </ac:spMkLst>
        </pc:spChg>
      </pc:sldChg>
      <pc:sldChg chg="ord">
        <pc:chgData name="DelMastro, Dylan" userId="S::dylan.delmastro@uconn.edu::edc248e6-dcfe-4533-b86c-2cdac39b492e" providerId="AD" clId="Web-{9BAB57EF-44C8-48E0-8112-B8CBF75A8A3E}" dt="2024-08-30T13:36:02.050" v="209"/>
        <pc:sldMkLst>
          <pc:docMk/>
          <pc:sldMk cId="1266113692" sldId="266"/>
        </pc:sldMkLst>
      </pc:sldChg>
      <pc:sldChg chg="modSp modCm">
        <pc:chgData name="DelMastro, Dylan" userId="S::dylan.delmastro@uconn.edu::edc248e6-dcfe-4533-b86c-2cdac39b492e" providerId="AD" clId="Web-{9BAB57EF-44C8-48E0-8112-B8CBF75A8A3E}" dt="2024-08-30T13:36:33.909" v="216" actId="20577"/>
        <pc:sldMkLst>
          <pc:docMk/>
          <pc:sldMk cId="3062875770" sldId="268"/>
        </pc:sldMkLst>
        <pc:spChg chg="mod">
          <ac:chgData name="DelMastro, Dylan" userId="S::dylan.delmastro@uconn.edu::edc248e6-dcfe-4533-b86c-2cdac39b492e" providerId="AD" clId="Web-{9BAB57EF-44C8-48E0-8112-B8CBF75A8A3E}" dt="2024-08-30T13:34:01.442" v="188" actId="14100"/>
          <ac:spMkLst>
            <pc:docMk/>
            <pc:sldMk cId="3062875770" sldId="268"/>
            <ac:spMk id="2" creationId="{00000000-0000-0000-0000-000000000000}"/>
          </ac:spMkLst>
        </pc:spChg>
        <pc:spChg chg="mod">
          <ac:chgData name="DelMastro, Dylan" userId="S::dylan.delmastro@uconn.edu::edc248e6-dcfe-4533-b86c-2cdac39b492e" providerId="AD" clId="Web-{9BAB57EF-44C8-48E0-8112-B8CBF75A8A3E}" dt="2024-08-30T13:36:33.909" v="216" actId="20577"/>
          <ac:spMkLst>
            <pc:docMk/>
            <pc:sldMk cId="3062875770" sldId="268"/>
            <ac:spMk id="3" creationId="{00000000-0000-0000-0000-000000000000}"/>
          </ac:spMkLst>
        </pc:spChg>
        <pc:extLst>
          <p:ext xmlns:p="http://schemas.openxmlformats.org/presentationml/2006/main" uri="{D6D511B9-2390-475A-947B-AFAB55BFBCF1}">
            <pc226:cmChg xmlns:pc226="http://schemas.microsoft.com/office/powerpoint/2022/06/main/command" chg="mod">
              <pc226:chgData name="DelMastro, Dylan" userId="S::dylan.delmastro@uconn.edu::edc248e6-dcfe-4533-b86c-2cdac39b492e" providerId="AD" clId="Web-{9BAB57EF-44C8-48E0-8112-B8CBF75A8A3E}" dt="2024-08-30T13:36:25.675" v="213" actId="20577"/>
              <pc2:cmMkLst xmlns:pc2="http://schemas.microsoft.com/office/powerpoint/2019/9/main/command">
                <pc:docMk/>
                <pc:sldMk cId="3062875770" sldId="268"/>
                <pc2:cmMk id="{690E7946-C8EF-4E16-A301-2CC676C22AB2}"/>
              </pc2:cmMkLst>
            </pc226:cmChg>
            <pc226:cmChg xmlns:pc226="http://schemas.microsoft.com/office/powerpoint/2022/06/main/command" chg="mod">
              <pc226:chgData name="DelMastro, Dylan" userId="S::dylan.delmastro@uconn.edu::edc248e6-dcfe-4533-b86c-2cdac39b492e" providerId="AD" clId="Web-{9BAB57EF-44C8-48E0-8112-B8CBF75A8A3E}" dt="2024-08-30T13:36:25.675" v="213" actId="20577"/>
              <pc2:cmMkLst xmlns:pc2="http://schemas.microsoft.com/office/powerpoint/2019/9/main/command">
                <pc:docMk/>
                <pc:sldMk cId="3062875770" sldId="268"/>
                <pc2:cmMk id="{5135E0D1-5291-4E47-96E6-5E27146E5284}"/>
              </pc2:cmMkLst>
            </pc226:cmChg>
          </p:ext>
        </pc:extLst>
      </pc:sldChg>
      <pc:sldChg chg="addSp delSp modSp">
        <pc:chgData name="DelMastro, Dylan" userId="S::dylan.delmastro@uconn.edu::edc248e6-dcfe-4533-b86c-2cdac39b492e" providerId="AD" clId="Web-{9BAB57EF-44C8-48E0-8112-B8CBF75A8A3E}" dt="2024-08-30T13:25:59.789" v="50" actId="20577"/>
        <pc:sldMkLst>
          <pc:docMk/>
          <pc:sldMk cId="1981879026" sldId="274"/>
        </pc:sldMkLst>
        <pc:spChg chg="mod">
          <ac:chgData name="DelMastro, Dylan" userId="S::dylan.delmastro@uconn.edu::edc248e6-dcfe-4533-b86c-2cdac39b492e" providerId="AD" clId="Web-{9BAB57EF-44C8-48E0-8112-B8CBF75A8A3E}" dt="2024-08-30T13:25:59.789" v="50" actId="20577"/>
          <ac:spMkLst>
            <pc:docMk/>
            <pc:sldMk cId="1981879026" sldId="274"/>
            <ac:spMk id="2" creationId="{0B5CAD51-9A93-C722-BE2D-B086D902CD44}"/>
          </ac:spMkLst>
        </pc:spChg>
        <pc:spChg chg="del">
          <ac:chgData name="DelMastro, Dylan" userId="S::dylan.delmastro@uconn.edu::edc248e6-dcfe-4533-b86c-2cdac39b492e" providerId="AD" clId="Web-{9BAB57EF-44C8-48E0-8112-B8CBF75A8A3E}" dt="2024-08-30T13:25:13.945" v="33"/>
          <ac:spMkLst>
            <pc:docMk/>
            <pc:sldMk cId="1981879026" sldId="274"/>
            <ac:spMk id="3" creationId="{A5554AF6-1970-CA46-3CC5-868DC85A5941}"/>
          </ac:spMkLst>
        </pc:spChg>
        <pc:spChg chg="add del mod">
          <ac:chgData name="DelMastro, Dylan" userId="S::dylan.delmastro@uconn.edu::edc248e6-dcfe-4533-b86c-2cdac39b492e" providerId="AD" clId="Web-{9BAB57EF-44C8-48E0-8112-B8CBF75A8A3E}" dt="2024-08-30T13:25:19.305" v="35"/>
          <ac:spMkLst>
            <pc:docMk/>
            <pc:sldMk cId="1981879026" sldId="274"/>
            <ac:spMk id="6" creationId="{42268CBB-A197-7831-AC78-7E533D0EF1F0}"/>
          </ac:spMkLst>
        </pc:spChg>
        <pc:picChg chg="mod">
          <ac:chgData name="DelMastro, Dylan" userId="S::dylan.delmastro@uconn.edu::edc248e6-dcfe-4533-b86c-2cdac39b492e" providerId="AD" clId="Web-{9BAB57EF-44C8-48E0-8112-B8CBF75A8A3E}" dt="2024-08-30T13:25:36.898" v="39" actId="1076"/>
          <ac:picMkLst>
            <pc:docMk/>
            <pc:sldMk cId="1981879026" sldId="274"/>
            <ac:picMk id="5" creationId="{6DE1F44B-E129-228F-E0A5-2196A2A128BA}"/>
          </ac:picMkLst>
        </pc:picChg>
      </pc:sldChg>
      <pc:sldChg chg="modSp del">
        <pc:chgData name="DelMastro, Dylan" userId="S::dylan.delmastro@uconn.edu::edc248e6-dcfe-4533-b86c-2cdac39b492e" providerId="AD" clId="Web-{9BAB57EF-44C8-48E0-8112-B8CBF75A8A3E}" dt="2024-08-30T13:34:58.332" v="207"/>
        <pc:sldMkLst>
          <pc:docMk/>
          <pc:sldMk cId="1389849235" sldId="276"/>
        </pc:sldMkLst>
        <pc:spChg chg="mod">
          <ac:chgData name="DelMastro, Dylan" userId="S::dylan.delmastro@uconn.edu::edc248e6-dcfe-4533-b86c-2cdac39b492e" providerId="AD" clId="Web-{9BAB57EF-44C8-48E0-8112-B8CBF75A8A3E}" dt="2024-08-30T13:34:21.582" v="189" actId="20577"/>
          <ac:spMkLst>
            <pc:docMk/>
            <pc:sldMk cId="1389849235" sldId="276"/>
            <ac:spMk id="3" creationId="{00000000-0000-0000-0000-000000000000}"/>
          </ac:spMkLst>
        </pc:spChg>
      </pc:sldChg>
      <pc:sldChg chg="modSp">
        <pc:chgData name="DelMastro, Dylan" userId="S::dylan.delmastro@uconn.edu::edc248e6-dcfe-4533-b86c-2cdac39b492e" providerId="AD" clId="Web-{9BAB57EF-44C8-48E0-8112-B8CBF75A8A3E}" dt="2024-08-30T13:28:15.116" v="86" actId="14100"/>
        <pc:sldMkLst>
          <pc:docMk/>
          <pc:sldMk cId="329176394" sldId="279"/>
        </pc:sldMkLst>
        <pc:spChg chg="mod">
          <ac:chgData name="DelMastro, Dylan" userId="S::dylan.delmastro@uconn.edu::edc248e6-dcfe-4533-b86c-2cdac39b492e" providerId="AD" clId="Web-{9BAB57EF-44C8-48E0-8112-B8CBF75A8A3E}" dt="2024-08-30T13:28:15.116" v="86" actId="14100"/>
          <ac:spMkLst>
            <pc:docMk/>
            <pc:sldMk cId="329176394" sldId="279"/>
            <ac:spMk id="2" creationId="{00000000-0000-0000-0000-000000000000}"/>
          </ac:spMkLst>
        </pc:spChg>
        <pc:spChg chg="mod">
          <ac:chgData name="DelMastro, Dylan" userId="S::dylan.delmastro@uconn.edu::edc248e6-dcfe-4533-b86c-2cdac39b492e" providerId="AD" clId="Web-{9BAB57EF-44C8-48E0-8112-B8CBF75A8A3E}" dt="2024-08-30T13:26:28.820" v="60" actId="20577"/>
          <ac:spMkLst>
            <pc:docMk/>
            <pc:sldMk cId="329176394" sldId="279"/>
            <ac:spMk id="3" creationId="{00000000-0000-0000-0000-000000000000}"/>
          </ac:spMkLst>
        </pc:spChg>
      </pc:sldChg>
      <pc:sldChg chg="modSp">
        <pc:chgData name="DelMastro, Dylan" userId="S::dylan.delmastro@uconn.edu::edc248e6-dcfe-4533-b86c-2cdac39b492e" providerId="AD" clId="Web-{9BAB57EF-44C8-48E0-8112-B8CBF75A8A3E}" dt="2024-08-30T13:29:39.444" v="117" actId="20577"/>
        <pc:sldMkLst>
          <pc:docMk/>
          <pc:sldMk cId="3643175495" sldId="282"/>
        </pc:sldMkLst>
        <pc:spChg chg="mod">
          <ac:chgData name="DelMastro, Dylan" userId="S::dylan.delmastro@uconn.edu::edc248e6-dcfe-4533-b86c-2cdac39b492e" providerId="AD" clId="Web-{9BAB57EF-44C8-48E0-8112-B8CBF75A8A3E}" dt="2024-08-30T13:28:20.944" v="88" actId="20577"/>
          <ac:spMkLst>
            <pc:docMk/>
            <pc:sldMk cId="3643175495" sldId="282"/>
            <ac:spMk id="2" creationId="{00000000-0000-0000-0000-000000000000}"/>
          </ac:spMkLst>
        </pc:spChg>
        <pc:spChg chg="mod">
          <ac:chgData name="DelMastro, Dylan" userId="S::dylan.delmastro@uconn.edu::edc248e6-dcfe-4533-b86c-2cdac39b492e" providerId="AD" clId="Web-{9BAB57EF-44C8-48E0-8112-B8CBF75A8A3E}" dt="2024-08-30T13:29:39.444" v="117" actId="20577"/>
          <ac:spMkLst>
            <pc:docMk/>
            <pc:sldMk cId="3643175495" sldId="282"/>
            <ac:spMk id="3" creationId="{00000000-0000-0000-0000-000000000000}"/>
          </ac:spMkLst>
        </pc:spChg>
      </pc:sldChg>
      <pc:sldChg chg="modSp">
        <pc:chgData name="DelMastro, Dylan" userId="S::dylan.delmastro@uconn.edu::edc248e6-dcfe-4533-b86c-2cdac39b492e" providerId="AD" clId="Web-{9BAB57EF-44C8-48E0-8112-B8CBF75A8A3E}" dt="2024-08-30T13:28:57.444" v="103" actId="14100"/>
        <pc:sldMkLst>
          <pc:docMk/>
          <pc:sldMk cId="3132056766" sldId="283"/>
        </pc:sldMkLst>
        <pc:spChg chg="mod">
          <ac:chgData name="DelMastro, Dylan" userId="S::dylan.delmastro@uconn.edu::edc248e6-dcfe-4533-b86c-2cdac39b492e" providerId="AD" clId="Web-{9BAB57EF-44C8-48E0-8112-B8CBF75A8A3E}" dt="2024-08-30T13:28:57.444" v="103" actId="14100"/>
          <ac:spMkLst>
            <pc:docMk/>
            <pc:sldMk cId="3132056766" sldId="283"/>
            <ac:spMk id="2" creationId="{00000000-0000-0000-0000-000000000000}"/>
          </ac:spMkLst>
        </pc:spChg>
        <pc:spChg chg="mod">
          <ac:chgData name="DelMastro, Dylan" userId="S::dylan.delmastro@uconn.edu::edc248e6-dcfe-4533-b86c-2cdac39b492e" providerId="AD" clId="Web-{9BAB57EF-44C8-48E0-8112-B8CBF75A8A3E}" dt="2024-08-30T13:28:51.991" v="101" actId="20577"/>
          <ac:spMkLst>
            <pc:docMk/>
            <pc:sldMk cId="3132056766" sldId="283"/>
            <ac:spMk id="3" creationId="{00000000-0000-0000-0000-000000000000}"/>
          </ac:spMkLst>
        </pc:spChg>
      </pc:sldChg>
      <pc:sldChg chg="modSp">
        <pc:chgData name="DelMastro, Dylan" userId="S::dylan.delmastro@uconn.edu::edc248e6-dcfe-4533-b86c-2cdac39b492e" providerId="AD" clId="Web-{9BAB57EF-44C8-48E0-8112-B8CBF75A8A3E}" dt="2024-08-30T13:30:38.412" v="147" actId="20577"/>
        <pc:sldMkLst>
          <pc:docMk/>
          <pc:sldMk cId="2396909467" sldId="284"/>
        </pc:sldMkLst>
        <pc:spChg chg="mod">
          <ac:chgData name="DelMastro, Dylan" userId="S::dylan.delmastro@uconn.edu::edc248e6-dcfe-4533-b86c-2cdac39b492e" providerId="AD" clId="Web-{9BAB57EF-44C8-48E0-8112-B8CBF75A8A3E}" dt="2024-08-30T13:29:16.897" v="111" actId="14100"/>
          <ac:spMkLst>
            <pc:docMk/>
            <pc:sldMk cId="2396909467" sldId="284"/>
            <ac:spMk id="2" creationId="{00000000-0000-0000-0000-000000000000}"/>
          </ac:spMkLst>
        </pc:spChg>
        <pc:spChg chg="mod">
          <ac:chgData name="DelMastro, Dylan" userId="S::dylan.delmastro@uconn.edu::edc248e6-dcfe-4533-b86c-2cdac39b492e" providerId="AD" clId="Web-{9BAB57EF-44C8-48E0-8112-B8CBF75A8A3E}" dt="2024-08-30T13:30:38.412" v="147" actId="20577"/>
          <ac:spMkLst>
            <pc:docMk/>
            <pc:sldMk cId="2396909467" sldId="284"/>
            <ac:spMk id="3" creationId="{00000000-0000-0000-0000-000000000000}"/>
          </ac:spMkLst>
        </pc:spChg>
      </pc:sldChg>
      <pc:sldChg chg="modSp del">
        <pc:chgData name="DelMastro, Dylan" userId="S::dylan.delmastro@uconn.edu::edc248e6-dcfe-4533-b86c-2cdac39b492e" providerId="AD" clId="Web-{9BAB57EF-44C8-48E0-8112-B8CBF75A8A3E}" dt="2024-08-30T13:27:22.679" v="67"/>
        <pc:sldMkLst>
          <pc:docMk/>
          <pc:sldMk cId="2096841515" sldId="285"/>
        </pc:sldMkLst>
        <pc:spChg chg="mod">
          <ac:chgData name="DelMastro, Dylan" userId="S::dylan.delmastro@uconn.edu::edc248e6-dcfe-4533-b86c-2cdac39b492e" providerId="AD" clId="Web-{9BAB57EF-44C8-48E0-8112-B8CBF75A8A3E}" dt="2024-08-30T13:27:13.913" v="65" actId="20577"/>
          <ac:spMkLst>
            <pc:docMk/>
            <pc:sldMk cId="2096841515" sldId="285"/>
            <ac:spMk id="3" creationId="{00000000-0000-0000-0000-000000000000}"/>
          </ac:spMkLst>
        </pc:spChg>
      </pc:sldChg>
    </pc:docChg>
  </pc:docChgLst>
  <pc:docChgLst>
    <pc:chgData name="Caron, Cynthia" userId="S::qpb24001@uconn.edu::8a4a6b7a-4efd-4212-91c5-4dbae19dfe61" providerId="AD" clId="Web-{F3EE2852-06B4-EE8C-826D-27A47623A622}"/>
    <pc:docChg chg="mod addSld delSld modSld">
      <pc:chgData name="Caron, Cynthia" userId="S::qpb24001@uconn.edu::8a4a6b7a-4efd-4212-91c5-4dbae19dfe61" providerId="AD" clId="Web-{F3EE2852-06B4-EE8C-826D-27A47623A622}" dt="2024-08-28T17:45:47.689" v="35" actId="20577"/>
      <pc:docMkLst>
        <pc:docMk/>
      </pc:docMkLst>
      <pc:sldChg chg="add del">
        <pc:chgData name="Caron, Cynthia" userId="S::qpb24001@uconn.edu::8a4a6b7a-4efd-4212-91c5-4dbae19dfe61" providerId="AD" clId="Web-{F3EE2852-06B4-EE8C-826D-27A47623A622}" dt="2024-08-28T17:36:47.790" v="25"/>
        <pc:sldMkLst>
          <pc:docMk/>
          <pc:sldMk cId="3190072475" sldId="264"/>
        </pc:sldMkLst>
      </pc:sldChg>
      <pc:sldChg chg="del">
        <pc:chgData name="Caron, Cynthia" userId="S::qpb24001@uconn.edu::8a4a6b7a-4efd-4212-91c5-4dbae19dfe61" providerId="AD" clId="Web-{F3EE2852-06B4-EE8C-826D-27A47623A622}" dt="2024-08-28T17:36:55.447" v="26"/>
        <pc:sldMkLst>
          <pc:docMk/>
          <pc:sldMk cId="2683871570" sldId="265"/>
        </pc:sldMkLst>
      </pc:sldChg>
      <pc:sldChg chg="modSp">
        <pc:chgData name="Caron, Cynthia" userId="S::qpb24001@uconn.edu::8a4a6b7a-4efd-4212-91c5-4dbae19dfe61" providerId="AD" clId="Web-{F3EE2852-06B4-EE8C-826D-27A47623A622}" dt="2024-08-28T17:28:27.191" v="4"/>
        <pc:sldMkLst>
          <pc:docMk/>
          <pc:sldMk cId="1266113692" sldId="266"/>
        </pc:sldMkLst>
        <pc:graphicFrameChg chg="mod modGraphic">
          <ac:chgData name="Caron, Cynthia" userId="S::qpb24001@uconn.edu::8a4a6b7a-4efd-4212-91c5-4dbae19dfe61" providerId="AD" clId="Web-{F3EE2852-06B4-EE8C-826D-27A47623A622}" dt="2024-08-28T17:28:27.191" v="4"/>
          <ac:graphicFrameMkLst>
            <pc:docMk/>
            <pc:sldMk cId="1266113692" sldId="266"/>
            <ac:graphicFrameMk id="4" creationId="{3C0763B4-57D5-381F-3E48-549B7B831520}"/>
          </ac:graphicFrameMkLst>
        </pc:graphicFrameChg>
      </pc:sldChg>
      <pc:sldChg chg="modSp">
        <pc:chgData name="Caron, Cynthia" userId="S::qpb24001@uconn.edu::8a4a6b7a-4efd-4212-91c5-4dbae19dfe61" providerId="AD" clId="Web-{F3EE2852-06B4-EE8C-826D-27A47623A622}" dt="2024-08-28T17:38:23.125" v="29" actId="20577"/>
        <pc:sldMkLst>
          <pc:docMk/>
          <pc:sldMk cId="3148177978" sldId="267"/>
        </pc:sldMkLst>
        <pc:spChg chg="mod">
          <ac:chgData name="Caron, Cynthia" userId="S::qpb24001@uconn.edu::8a4a6b7a-4efd-4212-91c5-4dbae19dfe61" providerId="AD" clId="Web-{F3EE2852-06B4-EE8C-826D-27A47623A622}" dt="2024-08-28T17:38:23.125" v="29" actId="20577"/>
          <ac:spMkLst>
            <pc:docMk/>
            <pc:sldMk cId="3148177978" sldId="267"/>
            <ac:spMk id="3" creationId="{00000000-0000-0000-0000-000000000000}"/>
          </ac:spMkLst>
        </pc:spChg>
      </pc:sldChg>
      <pc:sldChg chg="del">
        <pc:chgData name="Caron, Cynthia" userId="S::qpb24001@uconn.edu::8a4a6b7a-4efd-4212-91c5-4dbae19dfe61" providerId="AD" clId="Web-{F3EE2852-06B4-EE8C-826D-27A47623A622}" dt="2024-08-28T17:36:58.932" v="27"/>
        <pc:sldMkLst>
          <pc:docMk/>
          <pc:sldMk cId="3174280396" sldId="269"/>
        </pc:sldMkLst>
      </pc:sldChg>
      <pc:sldChg chg="modSp add del">
        <pc:chgData name="Caron, Cynthia" userId="S::qpb24001@uconn.edu::8a4a6b7a-4efd-4212-91c5-4dbae19dfe61" providerId="AD" clId="Web-{F3EE2852-06B4-EE8C-826D-27A47623A622}" dt="2024-08-28T17:35:12.939" v="24"/>
        <pc:sldMkLst>
          <pc:docMk/>
          <pc:sldMk cId="2405439380" sldId="270"/>
        </pc:sldMkLst>
        <pc:spChg chg="mod">
          <ac:chgData name="Caron, Cynthia" userId="S::qpb24001@uconn.edu::8a4a6b7a-4efd-4212-91c5-4dbae19dfe61" providerId="AD" clId="Web-{F3EE2852-06B4-EE8C-826D-27A47623A622}" dt="2024-08-28T17:34:32.843" v="13" actId="20577"/>
          <ac:spMkLst>
            <pc:docMk/>
            <pc:sldMk cId="2405439380" sldId="270"/>
            <ac:spMk id="3" creationId="{00000000-0000-0000-0000-000000000000}"/>
          </ac:spMkLst>
        </pc:spChg>
      </pc:sldChg>
      <pc:sldChg chg="modSp del">
        <pc:chgData name="Caron, Cynthia" userId="S::qpb24001@uconn.edu::8a4a6b7a-4efd-4212-91c5-4dbae19dfe61" providerId="AD" clId="Web-{F3EE2852-06B4-EE8C-826D-27A47623A622}" dt="2024-08-28T17:35:12.939" v="23"/>
        <pc:sldMkLst>
          <pc:docMk/>
          <pc:sldMk cId="1159573365" sldId="271"/>
        </pc:sldMkLst>
        <pc:spChg chg="mod">
          <ac:chgData name="Caron, Cynthia" userId="S::qpb24001@uconn.edu::8a4a6b7a-4efd-4212-91c5-4dbae19dfe61" providerId="AD" clId="Web-{F3EE2852-06B4-EE8C-826D-27A47623A622}" dt="2024-08-28T17:34:48.250" v="16" actId="20577"/>
          <ac:spMkLst>
            <pc:docMk/>
            <pc:sldMk cId="1159573365" sldId="271"/>
            <ac:spMk id="3" creationId="{00000000-0000-0000-0000-000000000000}"/>
          </ac:spMkLst>
        </pc:spChg>
      </pc:sldChg>
      <pc:sldChg chg="modSp del">
        <pc:chgData name="Caron, Cynthia" userId="S::qpb24001@uconn.edu::8a4a6b7a-4efd-4212-91c5-4dbae19dfe61" providerId="AD" clId="Web-{F3EE2852-06B4-EE8C-826D-27A47623A622}" dt="2024-08-28T17:35:12.939" v="22"/>
        <pc:sldMkLst>
          <pc:docMk/>
          <pc:sldMk cId="3189053984" sldId="272"/>
        </pc:sldMkLst>
        <pc:spChg chg="mod">
          <ac:chgData name="Caron, Cynthia" userId="S::qpb24001@uconn.edu::8a4a6b7a-4efd-4212-91c5-4dbae19dfe61" providerId="AD" clId="Web-{F3EE2852-06B4-EE8C-826D-27A47623A622}" dt="2024-08-28T17:34:56.407" v="18" actId="20577"/>
          <ac:spMkLst>
            <pc:docMk/>
            <pc:sldMk cId="3189053984" sldId="272"/>
            <ac:spMk id="3" creationId="{00000000-0000-0000-0000-000000000000}"/>
          </ac:spMkLst>
        </pc:spChg>
      </pc:sldChg>
      <pc:sldChg chg="modSp del">
        <pc:chgData name="Caron, Cynthia" userId="S::qpb24001@uconn.edu::8a4a6b7a-4efd-4212-91c5-4dbae19dfe61" providerId="AD" clId="Web-{F3EE2852-06B4-EE8C-826D-27A47623A622}" dt="2024-08-28T17:35:12.939" v="21"/>
        <pc:sldMkLst>
          <pc:docMk/>
          <pc:sldMk cId="3113605512" sldId="273"/>
        </pc:sldMkLst>
        <pc:spChg chg="mod">
          <ac:chgData name="Caron, Cynthia" userId="S::qpb24001@uconn.edu::8a4a6b7a-4efd-4212-91c5-4dbae19dfe61" providerId="AD" clId="Web-{F3EE2852-06B4-EE8C-826D-27A47623A622}" dt="2024-08-28T17:35:04.658" v="20" actId="20577"/>
          <ac:spMkLst>
            <pc:docMk/>
            <pc:sldMk cId="3113605512" sldId="273"/>
            <ac:spMk id="3" creationId="{00000000-0000-0000-0000-000000000000}"/>
          </ac:spMkLst>
        </pc:spChg>
      </pc:sldChg>
      <pc:sldChg chg="modSp add replId">
        <pc:chgData name="Caron, Cynthia" userId="S::qpb24001@uconn.edu::8a4a6b7a-4efd-4212-91c5-4dbae19dfe61" providerId="AD" clId="Web-{F3EE2852-06B4-EE8C-826D-27A47623A622}" dt="2024-08-28T17:45:47.689" v="35" actId="20577"/>
        <pc:sldMkLst>
          <pc:docMk/>
          <pc:sldMk cId="1389849235" sldId="276"/>
        </pc:sldMkLst>
        <pc:spChg chg="mod">
          <ac:chgData name="Caron, Cynthia" userId="S::qpb24001@uconn.edu::8a4a6b7a-4efd-4212-91c5-4dbae19dfe61" providerId="AD" clId="Web-{F3EE2852-06B4-EE8C-826D-27A47623A622}" dt="2024-08-28T17:45:47.689" v="35" actId="20577"/>
          <ac:spMkLst>
            <pc:docMk/>
            <pc:sldMk cId="1389849235" sldId="276"/>
            <ac:spMk id="3" creationId="{00000000-0000-0000-0000-000000000000}"/>
          </ac:spMkLst>
        </pc:spChg>
      </pc:sldChg>
    </pc:docChg>
  </pc:docChgLst>
  <pc:docChgLst>
    <pc:chgData name="DelMastro, Dylan" userId="S::dylan.delmastro@uconn.edu::edc248e6-dcfe-4533-b86c-2cdac39b492e" providerId="AD" clId="Web-{FDE3E334-80B9-47D8-87BB-4BEA6C8EF0BA}"/>
    <pc:docChg chg="modSld">
      <pc:chgData name="DelMastro, Dylan" userId="S::dylan.delmastro@uconn.edu::edc248e6-dcfe-4533-b86c-2cdac39b492e" providerId="AD" clId="Web-{FDE3E334-80B9-47D8-87BB-4BEA6C8EF0BA}" dt="2024-08-28T16:46:41.339" v="1" actId="20577"/>
      <pc:docMkLst>
        <pc:docMk/>
      </pc:docMkLst>
      <pc:sldChg chg="modSp">
        <pc:chgData name="DelMastro, Dylan" userId="S::dylan.delmastro@uconn.edu::edc248e6-dcfe-4533-b86c-2cdac39b492e" providerId="AD" clId="Web-{FDE3E334-80B9-47D8-87BB-4BEA6C8EF0BA}" dt="2024-08-28T16:46:41.339" v="1" actId="20577"/>
        <pc:sldMkLst>
          <pc:docMk/>
          <pc:sldMk cId="440678386" sldId="259"/>
        </pc:sldMkLst>
        <pc:spChg chg="mod">
          <ac:chgData name="DelMastro, Dylan" userId="S::dylan.delmastro@uconn.edu::edc248e6-dcfe-4533-b86c-2cdac39b492e" providerId="AD" clId="Web-{FDE3E334-80B9-47D8-87BB-4BEA6C8EF0BA}" dt="2024-08-28T16:46:41.339" v="1" actId="20577"/>
          <ac:spMkLst>
            <pc:docMk/>
            <pc:sldMk cId="440678386" sldId="259"/>
            <ac:spMk id="4" creationId="{00000000-0000-0000-0000-000000000000}"/>
          </ac:spMkLst>
        </pc:spChg>
      </pc:sldChg>
    </pc:docChg>
  </pc:docChgLst>
  <pc:docChgLst>
    <pc:chgData name="DelMastro, Dylan" userId="S::dylan.delmastro@uconn.edu::edc248e6-dcfe-4533-b86c-2cdac39b492e" providerId="AD" clId="Web-{BA5B3594-137F-4CA8-949B-AA61BDAC175F}"/>
    <pc:docChg chg="mod addSld modSld">
      <pc:chgData name="DelMastro, Dylan" userId="S::dylan.delmastro@uconn.edu::edc248e6-dcfe-4533-b86c-2cdac39b492e" providerId="AD" clId="Web-{BA5B3594-137F-4CA8-949B-AA61BDAC175F}" dt="2024-08-28T16:56:50.175" v="81" actId="20577"/>
      <pc:docMkLst>
        <pc:docMk/>
      </pc:docMkLst>
      <pc:sldChg chg="modSp">
        <pc:chgData name="DelMastro, Dylan" userId="S::dylan.delmastro@uconn.edu::edc248e6-dcfe-4533-b86c-2cdac39b492e" providerId="AD" clId="Web-{BA5B3594-137F-4CA8-949B-AA61BDAC175F}" dt="2024-08-28T16:50:43.830" v="17" actId="20577"/>
        <pc:sldMkLst>
          <pc:docMk/>
          <pc:sldMk cId="1708360967" sldId="261"/>
        </pc:sldMkLst>
        <pc:spChg chg="mod">
          <ac:chgData name="DelMastro, Dylan" userId="S::dylan.delmastro@uconn.edu::edc248e6-dcfe-4533-b86c-2cdac39b492e" providerId="AD" clId="Web-{BA5B3594-137F-4CA8-949B-AA61BDAC175F}" dt="2024-08-28T16:50:43.830" v="17" actId="20577"/>
          <ac:spMkLst>
            <pc:docMk/>
            <pc:sldMk cId="1708360967" sldId="261"/>
            <ac:spMk id="3" creationId="{00000000-0000-0000-0000-000000000000}"/>
          </ac:spMkLst>
        </pc:spChg>
      </pc:sldChg>
      <pc:sldChg chg="modSp">
        <pc:chgData name="DelMastro, Dylan" userId="S::dylan.delmastro@uconn.edu::edc248e6-dcfe-4533-b86c-2cdac39b492e" providerId="AD" clId="Web-{BA5B3594-137F-4CA8-949B-AA61BDAC175F}" dt="2024-08-28T16:48:23.730" v="3" actId="20577"/>
        <pc:sldMkLst>
          <pc:docMk/>
          <pc:sldMk cId="1266113692" sldId="266"/>
        </pc:sldMkLst>
        <pc:spChg chg="mod">
          <ac:chgData name="DelMastro, Dylan" userId="S::dylan.delmastro@uconn.edu::edc248e6-dcfe-4533-b86c-2cdac39b492e" providerId="AD" clId="Web-{BA5B3594-137F-4CA8-949B-AA61BDAC175F}" dt="2024-08-28T16:48:23.730" v="3" actId="20577"/>
          <ac:spMkLst>
            <pc:docMk/>
            <pc:sldMk cId="1266113692" sldId="266"/>
            <ac:spMk id="2" creationId="{00000000-0000-0000-0000-000000000000}"/>
          </ac:spMkLst>
        </pc:spChg>
      </pc:sldChg>
      <pc:sldChg chg="modSp">
        <pc:chgData name="DelMastro, Dylan" userId="S::dylan.delmastro@uconn.edu::edc248e6-dcfe-4533-b86c-2cdac39b492e" providerId="AD" clId="Web-{BA5B3594-137F-4CA8-949B-AA61BDAC175F}" dt="2024-08-28T16:51:22.785" v="38" actId="20577"/>
        <pc:sldMkLst>
          <pc:docMk/>
          <pc:sldMk cId="3148177978" sldId="267"/>
        </pc:sldMkLst>
        <pc:spChg chg="mod">
          <ac:chgData name="DelMastro, Dylan" userId="S::dylan.delmastro@uconn.edu::edc248e6-dcfe-4533-b86c-2cdac39b492e" providerId="AD" clId="Web-{BA5B3594-137F-4CA8-949B-AA61BDAC175F}" dt="2024-08-28T16:50:54.502" v="19" actId="20577"/>
          <ac:spMkLst>
            <pc:docMk/>
            <pc:sldMk cId="3148177978" sldId="267"/>
            <ac:spMk id="2" creationId="{00000000-0000-0000-0000-000000000000}"/>
          </ac:spMkLst>
        </pc:spChg>
        <pc:spChg chg="mod">
          <ac:chgData name="DelMastro, Dylan" userId="S::dylan.delmastro@uconn.edu::edc248e6-dcfe-4533-b86c-2cdac39b492e" providerId="AD" clId="Web-{BA5B3594-137F-4CA8-949B-AA61BDAC175F}" dt="2024-08-28T16:51:22.785" v="38" actId="20577"/>
          <ac:spMkLst>
            <pc:docMk/>
            <pc:sldMk cId="3148177978" sldId="267"/>
            <ac:spMk id="3" creationId="{00000000-0000-0000-0000-000000000000}"/>
          </ac:spMkLst>
        </pc:spChg>
      </pc:sldChg>
      <pc:sldChg chg="modSp">
        <pc:chgData name="DelMastro, Dylan" userId="S::dylan.delmastro@uconn.edu::edc248e6-dcfe-4533-b86c-2cdac39b492e" providerId="AD" clId="Web-{BA5B3594-137F-4CA8-949B-AA61BDAC175F}" dt="2024-08-28T16:54:18.637" v="52" actId="20577"/>
        <pc:sldMkLst>
          <pc:docMk/>
          <pc:sldMk cId="3062875770" sldId="268"/>
        </pc:sldMkLst>
        <pc:spChg chg="mod">
          <ac:chgData name="DelMastro, Dylan" userId="S::dylan.delmastro@uconn.edu::edc248e6-dcfe-4533-b86c-2cdac39b492e" providerId="AD" clId="Web-{BA5B3594-137F-4CA8-949B-AA61BDAC175F}" dt="2024-08-28T16:54:18.637" v="52" actId="20577"/>
          <ac:spMkLst>
            <pc:docMk/>
            <pc:sldMk cId="3062875770" sldId="268"/>
            <ac:spMk id="2" creationId="{00000000-0000-0000-0000-000000000000}"/>
          </ac:spMkLst>
        </pc:spChg>
      </pc:sldChg>
      <pc:sldChg chg="modSp">
        <pc:chgData name="DelMastro, Dylan" userId="S::dylan.delmastro@uconn.edu::edc248e6-dcfe-4533-b86c-2cdac39b492e" providerId="AD" clId="Web-{BA5B3594-137F-4CA8-949B-AA61BDAC175F}" dt="2024-08-28T16:54:22.699" v="53" actId="20577"/>
        <pc:sldMkLst>
          <pc:docMk/>
          <pc:sldMk cId="2405439380" sldId="270"/>
        </pc:sldMkLst>
        <pc:spChg chg="mod">
          <ac:chgData name="DelMastro, Dylan" userId="S::dylan.delmastro@uconn.edu::edc248e6-dcfe-4533-b86c-2cdac39b492e" providerId="AD" clId="Web-{BA5B3594-137F-4CA8-949B-AA61BDAC175F}" dt="2024-08-28T16:54:22.699" v="53" actId="20577"/>
          <ac:spMkLst>
            <pc:docMk/>
            <pc:sldMk cId="2405439380" sldId="270"/>
            <ac:spMk id="2" creationId="{00000000-0000-0000-0000-000000000000}"/>
          </ac:spMkLst>
        </pc:spChg>
        <pc:spChg chg="mod">
          <ac:chgData name="DelMastro, Dylan" userId="S::dylan.delmastro@uconn.edu::edc248e6-dcfe-4533-b86c-2cdac39b492e" providerId="AD" clId="Web-{BA5B3594-137F-4CA8-949B-AA61BDAC175F}" dt="2024-08-28T16:53:55.245" v="49" actId="20577"/>
          <ac:spMkLst>
            <pc:docMk/>
            <pc:sldMk cId="2405439380" sldId="270"/>
            <ac:spMk id="3" creationId="{00000000-0000-0000-0000-000000000000}"/>
          </ac:spMkLst>
        </pc:spChg>
      </pc:sldChg>
      <pc:sldChg chg="modSp">
        <pc:chgData name="DelMastro, Dylan" userId="S::dylan.delmastro@uconn.edu::edc248e6-dcfe-4533-b86c-2cdac39b492e" providerId="AD" clId="Web-{BA5B3594-137F-4CA8-949B-AA61BDAC175F}" dt="2024-08-28T16:54:26.653" v="54" actId="20577"/>
        <pc:sldMkLst>
          <pc:docMk/>
          <pc:sldMk cId="1159573365" sldId="271"/>
        </pc:sldMkLst>
        <pc:spChg chg="mod">
          <ac:chgData name="DelMastro, Dylan" userId="S::dylan.delmastro@uconn.edu::edc248e6-dcfe-4533-b86c-2cdac39b492e" providerId="AD" clId="Web-{BA5B3594-137F-4CA8-949B-AA61BDAC175F}" dt="2024-08-28T16:54:26.653" v="54" actId="20577"/>
          <ac:spMkLst>
            <pc:docMk/>
            <pc:sldMk cId="1159573365" sldId="271"/>
            <ac:spMk id="2" creationId="{00000000-0000-0000-0000-000000000000}"/>
          </ac:spMkLst>
        </pc:spChg>
      </pc:sldChg>
      <pc:sldChg chg="modSp">
        <pc:chgData name="DelMastro, Dylan" userId="S::dylan.delmastro@uconn.edu::edc248e6-dcfe-4533-b86c-2cdac39b492e" providerId="AD" clId="Web-{BA5B3594-137F-4CA8-949B-AA61BDAC175F}" dt="2024-08-28T16:54:30.372" v="55" actId="20577"/>
        <pc:sldMkLst>
          <pc:docMk/>
          <pc:sldMk cId="3189053984" sldId="272"/>
        </pc:sldMkLst>
        <pc:spChg chg="mod">
          <ac:chgData name="DelMastro, Dylan" userId="S::dylan.delmastro@uconn.edu::edc248e6-dcfe-4533-b86c-2cdac39b492e" providerId="AD" clId="Web-{BA5B3594-137F-4CA8-949B-AA61BDAC175F}" dt="2024-08-28T16:54:30.372" v="55" actId="20577"/>
          <ac:spMkLst>
            <pc:docMk/>
            <pc:sldMk cId="3189053984" sldId="272"/>
            <ac:spMk id="2" creationId="{00000000-0000-0000-0000-000000000000}"/>
          </ac:spMkLst>
        </pc:spChg>
      </pc:sldChg>
      <pc:sldChg chg="modSp">
        <pc:chgData name="DelMastro, Dylan" userId="S::dylan.delmastro@uconn.edu::edc248e6-dcfe-4533-b86c-2cdac39b492e" providerId="AD" clId="Web-{BA5B3594-137F-4CA8-949B-AA61BDAC175F}" dt="2024-08-28T16:54:34.950" v="57" actId="20577"/>
        <pc:sldMkLst>
          <pc:docMk/>
          <pc:sldMk cId="3113605512" sldId="273"/>
        </pc:sldMkLst>
        <pc:spChg chg="mod">
          <ac:chgData name="DelMastro, Dylan" userId="S::dylan.delmastro@uconn.edu::edc248e6-dcfe-4533-b86c-2cdac39b492e" providerId="AD" clId="Web-{BA5B3594-137F-4CA8-949B-AA61BDAC175F}" dt="2024-08-28T16:54:34.950" v="57" actId="20577"/>
          <ac:spMkLst>
            <pc:docMk/>
            <pc:sldMk cId="3113605512" sldId="273"/>
            <ac:spMk id="2" creationId="{00000000-0000-0000-0000-000000000000}"/>
          </ac:spMkLst>
        </pc:spChg>
      </pc:sldChg>
      <pc:sldChg chg="modSp new">
        <pc:chgData name="DelMastro, Dylan" userId="S::dylan.delmastro@uconn.edu::edc248e6-dcfe-4533-b86c-2cdac39b492e" providerId="AD" clId="Web-{BA5B3594-137F-4CA8-949B-AA61BDAC175F}" dt="2024-08-28T16:56:32.018" v="66" actId="20577"/>
        <pc:sldMkLst>
          <pc:docMk/>
          <pc:sldMk cId="1981879026" sldId="274"/>
        </pc:sldMkLst>
        <pc:spChg chg="mod">
          <ac:chgData name="DelMastro, Dylan" userId="S::dylan.delmastro@uconn.edu::edc248e6-dcfe-4533-b86c-2cdac39b492e" providerId="AD" clId="Web-{BA5B3594-137F-4CA8-949B-AA61BDAC175F}" dt="2024-08-28T16:56:32.018" v="66" actId="20577"/>
          <ac:spMkLst>
            <pc:docMk/>
            <pc:sldMk cId="1981879026" sldId="274"/>
            <ac:spMk id="2" creationId="{0B5CAD51-9A93-C722-BE2D-B086D902CD44}"/>
          </ac:spMkLst>
        </pc:spChg>
      </pc:sldChg>
      <pc:sldChg chg="modSp new">
        <pc:chgData name="DelMastro, Dylan" userId="S::dylan.delmastro@uconn.edu::edc248e6-dcfe-4533-b86c-2cdac39b492e" providerId="AD" clId="Web-{BA5B3594-137F-4CA8-949B-AA61BDAC175F}" dt="2024-08-28T16:56:50.175" v="81" actId="20577"/>
        <pc:sldMkLst>
          <pc:docMk/>
          <pc:sldMk cId="1451180028" sldId="275"/>
        </pc:sldMkLst>
        <pc:spChg chg="mod">
          <ac:chgData name="DelMastro, Dylan" userId="S::dylan.delmastro@uconn.edu::edc248e6-dcfe-4533-b86c-2cdac39b492e" providerId="AD" clId="Web-{BA5B3594-137F-4CA8-949B-AA61BDAC175F}" dt="2024-08-28T16:56:50.175" v="81" actId="20577"/>
          <ac:spMkLst>
            <pc:docMk/>
            <pc:sldMk cId="1451180028" sldId="275"/>
            <ac:spMk id="2" creationId="{8D093492-B9E4-55C1-798B-FAFA940C3E4D}"/>
          </ac:spMkLst>
        </pc:spChg>
      </pc:sldChg>
    </pc:docChg>
  </pc:docChgLst>
  <pc:docChgLst>
    <pc:chgData name="Caron, Cynthia" userId="S::qpb24001@uconn.edu::8a4a6b7a-4efd-4212-91c5-4dbae19dfe61" providerId="AD" clId="Web-{DEF8F284-1C8E-30B3-9E62-C0FE64F44213}"/>
    <pc:docChg chg="addSld delSld modSld">
      <pc:chgData name="Caron, Cynthia" userId="S::qpb24001@uconn.edu::8a4a6b7a-4efd-4212-91c5-4dbae19dfe61" providerId="AD" clId="Web-{DEF8F284-1C8E-30B3-9E62-C0FE64F44213}" dt="2024-08-28T19:21:04.423" v="391" actId="20577"/>
      <pc:docMkLst>
        <pc:docMk/>
      </pc:docMkLst>
      <pc:sldChg chg="modSp">
        <pc:chgData name="Caron, Cynthia" userId="S::qpb24001@uconn.edu::8a4a6b7a-4efd-4212-91c5-4dbae19dfe61" providerId="AD" clId="Web-{DEF8F284-1C8E-30B3-9E62-C0FE64F44213}" dt="2024-08-28T19:17:03.322" v="354" actId="14100"/>
        <pc:sldMkLst>
          <pc:docMk/>
          <pc:sldMk cId="329176394" sldId="279"/>
        </pc:sldMkLst>
        <pc:spChg chg="mod">
          <ac:chgData name="Caron, Cynthia" userId="S::qpb24001@uconn.edu::8a4a6b7a-4efd-4212-91c5-4dbae19dfe61" providerId="AD" clId="Web-{DEF8F284-1C8E-30B3-9E62-C0FE64F44213}" dt="2024-08-28T18:49:18.003" v="28" actId="20577"/>
          <ac:spMkLst>
            <pc:docMk/>
            <pc:sldMk cId="329176394" sldId="279"/>
            <ac:spMk id="2" creationId="{00000000-0000-0000-0000-000000000000}"/>
          </ac:spMkLst>
        </pc:spChg>
        <pc:spChg chg="mod">
          <ac:chgData name="Caron, Cynthia" userId="S::qpb24001@uconn.edu::8a4a6b7a-4efd-4212-91c5-4dbae19dfe61" providerId="AD" clId="Web-{DEF8F284-1C8E-30B3-9E62-C0FE64F44213}" dt="2024-08-28T19:17:03.322" v="354" actId="14100"/>
          <ac:spMkLst>
            <pc:docMk/>
            <pc:sldMk cId="329176394" sldId="279"/>
            <ac:spMk id="3" creationId="{00000000-0000-0000-0000-000000000000}"/>
          </ac:spMkLst>
        </pc:spChg>
      </pc:sldChg>
      <pc:sldChg chg="modSp del">
        <pc:chgData name="Caron, Cynthia" userId="S::qpb24001@uconn.edu::8a4a6b7a-4efd-4212-91c5-4dbae19dfe61" providerId="AD" clId="Web-{DEF8F284-1C8E-30B3-9E62-C0FE64F44213}" dt="2024-08-28T18:55:22.484" v="97"/>
        <pc:sldMkLst>
          <pc:docMk/>
          <pc:sldMk cId="1142317354" sldId="280"/>
        </pc:sldMkLst>
        <pc:spChg chg="mod">
          <ac:chgData name="Caron, Cynthia" userId="S::qpb24001@uconn.edu::8a4a6b7a-4efd-4212-91c5-4dbae19dfe61" providerId="AD" clId="Web-{DEF8F284-1C8E-30B3-9E62-C0FE64F44213}" dt="2024-08-28T18:55:16.390" v="96" actId="20577"/>
          <ac:spMkLst>
            <pc:docMk/>
            <pc:sldMk cId="1142317354" sldId="280"/>
            <ac:spMk id="2" creationId="{00000000-0000-0000-0000-000000000000}"/>
          </ac:spMkLst>
        </pc:spChg>
      </pc:sldChg>
      <pc:sldChg chg="modSp add replId">
        <pc:chgData name="Caron, Cynthia" userId="S::qpb24001@uconn.edu::8a4a6b7a-4efd-4212-91c5-4dbae19dfe61" providerId="AD" clId="Web-{DEF8F284-1C8E-30B3-9E62-C0FE64F44213}" dt="2024-08-28T19:17:42.776" v="357" actId="14100"/>
        <pc:sldMkLst>
          <pc:docMk/>
          <pc:sldMk cId="3643175495" sldId="282"/>
        </pc:sldMkLst>
        <pc:spChg chg="mod">
          <ac:chgData name="Caron, Cynthia" userId="S::qpb24001@uconn.edu::8a4a6b7a-4efd-4212-91c5-4dbae19dfe61" providerId="AD" clId="Web-{DEF8F284-1C8E-30B3-9E62-C0FE64F44213}" dt="2024-08-28T19:17:42.776" v="357" actId="14100"/>
          <ac:spMkLst>
            <pc:docMk/>
            <pc:sldMk cId="3643175495" sldId="282"/>
            <ac:spMk id="3" creationId="{00000000-0000-0000-0000-000000000000}"/>
          </ac:spMkLst>
        </pc:spChg>
      </pc:sldChg>
      <pc:sldChg chg="modSp add replId">
        <pc:chgData name="Caron, Cynthia" userId="S::qpb24001@uconn.edu::8a4a6b7a-4efd-4212-91c5-4dbae19dfe61" providerId="AD" clId="Web-{DEF8F284-1C8E-30B3-9E62-C0FE64F44213}" dt="2024-08-28T19:18:53.982" v="362" actId="14100"/>
        <pc:sldMkLst>
          <pc:docMk/>
          <pc:sldMk cId="3132056766" sldId="283"/>
        </pc:sldMkLst>
        <pc:spChg chg="mod">
          <ac:chgData name="Caron, Cynthia" userId="S::qpb24001@uconn.edu::8a4a6b7a-4efd-4212-91c5-4dbae19dfe61" providerId="AD" clId="Web-{DEF8F284-1C8E-30B3-9E62-C0FE64F44213}" dt="2024-08-28T19:18:53.982" v="362" actId="14100"/>
          <ac:spMkLst>
            <pc:docMk/>
            <pc:sldMk cId="3132056766" sldId="283"/>
            <ac:spMk id="3" creationId="{00000000-0000-0000-0000-000000000000}"/>
          </ac:spMkLst>
        </pc:spChg>
      </pc:sldChg>
      <pc:sldChg chg="modSp add replId">
        <pc:chgData name="Caron, Cynthia" userId="S::qpb24001@uconn.edu::8a4a6b7a-4efd-4212-91c5-4dbae19dfe61" providerId="AD" clId="Web-{DEF8F284-1C8E-30B3-9E62-C0FE64F44213}" dt="2024-08-28T19:21:04.423" v="391" actId="20577"/>
        <pc:sldMkLst>
          <pc:docMk/>
          <pc:sldMk cId="2396909467" sldId="284"/>
        </pc:sldMkLst>
        <pc:spChg chg="mod">
          <ac:chgData name="Caron, Cynthia" userId="S::qpb24001@uconn.edu::8a4a6b7a-4efd-4212-91c5-4dbae19dfe61" providerId="AD" clId="Web-{DEF8F284-1C8E-30B3-9E62-C0FE64F44213}" dt="2024-08-28T19:21:04.423" v="391" actId="20577"/>
          <ac:spMkLst>
            <pc:docMk/>
            <pc:sldMk cId="2396909467" sldId="284"/>
            <ac:spMk id="3" creationId="{00000000-0000-0000-0000-000000000000}"/>
          </ac:spMkLst>
        </pc:spChg>
      </pc:sldChg>
      <pc:sldChg chg="modSp add replId">
        <pc:chgData name="Caron, Cynthia" userId="S::qpb24001@uconn.edu::8a4a6b7a-4efd-4212-91c5-4dbae19dfe61" providerId="AD" clId="Web-{DEF8F284-1C8E-30B3-9E62-C0FE64F44213}" dt="2024-08-28T19:20:52.376" v="389" actId="20577"/>
        <pc:sldMkLst>
          <pc:docMk/>
          <pc:sldMk cId="2096841515" sldId="285"/>
        </pc:sldMkLst>
        <pc:spChg chg="mod">
          <ac:chgData name="Caron, Cynthia" userId="S::qpb24001@uconn.edu::8a4a6b7a-4efd-4212-91c5-4dbae19dfe61" providerId="AD" clId="Web-{DEF8F284-1C8E-30B3-9E62-C0FE64F44213}" dt="2024-08-28T19:20:52.376" v="389" actId="20577"/>
          <ac:spMkLst>
            <pc:docMk/>
            <pc:sldMk cId="2096841515" sldId="285"/>
            <ac:spMk id="3" creationId="{00000000-0000-0000-0000-000000000000}"/>
          </ac:spMkLst>
        </pc:spChg>
      </pc:sldChg>
    </pc:docChg>
  </pc:docChgLst>
  <pc:docChgLst>
    <pc:chgData name="DelMastro, Dylan" userId="S::dylan.delmastro@uconn.edu::edc248e6-dcfe-4533-b86c-2cdac39b492e" providerId="AD" clId="Web-{1693F640-AB2D-4DC6-A551-17C2ADED5B8D}"/>
    <pc:docChg chg="modSld">
      <pc:chgData name="DelMastro, Dylan" userId="S::dylan.delmastro@uconn.edu::edc248e6-dcfe-4533-b86c-2cdac39b492e" providerId="AD" clId="Web-{1693F640-AB2D-4DC6-A551-17C2ADED5B8D}" dt="2024-09-03T15:43:03.075" v="230" actId="20577"/>
      <pc:docMkLst>
        <pc:docMk/>
      </pc:docMkLst>
      <pc:sldChg chg="modSp modNotes">
        <pc:chgData name="DelMastro, Dylan" userId="S::dylan.delmastro@uconn.edu::edc248e6-dcfe-4533-b86c-2cdac39b492e" providerId="AD" clId="Web-{1693F640-AB2D-4DC6-A551-17C2ADED5B8D}" dt="2024-09-03T15:40:50.325" v="168"/>
        <pc:sldMkLst>
          <pc:docMk/>
          <pc:sldMk cId="2070724575" sldId="260"/>
        </pc:sldMkLst>
        <pc:spChg chg="mod">
          <ac:chgData name="DelMastro, Dylan" userId="S::dylan.delmastro@uconn.edu::edc248e6-dcfe-4533-b86c-2cdac39b492e" providerId="AD" clId="Web-{1693F640-AB2D-4DC6-A551-17C2ADED5B8D}" dt="2024-09-03T15:37:39.622" v="2" actId="14100"/>
          <ac:spMkLst>
            <pc:docMk/>
            <pc:sldMk cId="2070724575" sldId="260"/>
            <ac:spMk id="3" creationId="{00000000-0000-0000-0000-000000000000}"/>
          </ac:spMkLst>
        </pc:spChg>
      </pc:sldChg>
      <pc:sldChg chg="modNotes">
        <pc:chgData name="DelMastro, Dylan" userId="S::dylan.delmastro@uconn.edu::edc248e6-dcfe-4533-b86c-2cdac39b492e" providerId="AD" clId="Web-{1693F640-AB2D-4DC6-A551-17C2ADED5B8D}" dt="2024-09-03T15:42:16.232" v="181"/>
        <pc:sldMkLst>
          <pc:docMk/>
          <pc:sldMk cId="1708360967" sldId="261"/>
        </pc:sldMkLst>
      </pc:sldChg>
      <pc:sldChg chg="modNotes">
        <pc:chgData name="DelMastro, Dylan" userId="S::dylan.delmastro@uconn.edu::edc248e6-dcfe-4533-b86c-2cdac39b492e" providerId="AD" clId="Web-{1693F640-AB2D-4DC6-A551-17C2ADED5B8D}" dt="2024-09-03T15:40:40.450" v="163"/>
        <pc:sldMkLst>
          <pc:docMk/>
          <pc:sldMk cId="3322645877" sldId="263"/>
        </pc:sldMkLst>
      </pc:sldChg>
      <pc:sldChg chg="modNotes">
        <pc:chgData name="DelMastro, Dylan" userId="S::dylan.delmastro@uconn.edu::edc248e6-dcfe-4533-b86c-2cdac39b492e" providerId="AD" clId="Web-{1693F640-AB2D-4DC6-A551-17C2ADED5B8D}" dt="2024-09-03T15:42:18.903" v="182"/>
        <pc:sldMkLst>
          <pc:docMk/>
          <pc:sldMk cId="3062875770" sldId="268"/>
        </pc:sldMkLst>
      </pc:sldChg>
      <pc:sldChg chg="modNotes">
        <pc:chgData name="DelMastro, Dylan" userId="S::dylan.delmastro@uconn.edu::edc248e6-dcfe-4533-b86c-2cdac39b492e" providerId="AD" clId="Web-{1693F640-AB2D-4DC6-A551-17C2ADED5B8D}" dt="2024-09-03T15:40:57.685" v="172"/>
        <pc:sldMkLst>
          <pc:docMk/>
          <pc:sldMk cId="1981879026" sldId="274"/>
        </pc:sldMkLst>
      </pc:sldChg>
      <pc:sldChg chg="modSp modNotes">
        <pc:chgData name="DelMastro, Dylan" userId="S::dylan.delmastro@uconn.edu::edc248e6-dcfe-4533-b86c-2cdac39b492e" providerId="AD" clId="Web-{1693F640-AB2D-4DC6-A551-17C2ADED5B8D}" dt="2024-09-03T15:43:03.075" v="230" actId="20577"/>
        <pc:sldMkLst>
          <pc:docMk/>
          <pc:sldMk cId="1451180028" sldId="275"/>
        </pc:sldMkLst>
        <pc:spChg chg="mod">
          <ac:chgData name="DelMastro, Dylan" userId="S::dylan.delmastro@uconn.edu::edc248e6-dcfe-4533-b86c-2cdac39b492e" providerId="AD" clId="Web-{1693F640-AB2D-4DC6-A551-17C2ADED5B8D}" dt="2024-09-03T15:43:03.075" v="230" actId="20577"/>
          <ac:spMkLst>
            <pc:docMk/>
            <pc:sldMk cId="1451180028" sldId="275"/>
            <ac:spMk id="3" creationId="{F7492B10-D93D-D581-2F7E-DFA3B5B534C9}"/>
          </ac:spMkLst>
        </pc:spChg>
        <pc:spChg chg="mod">
          <ac:chgData name="DelMastro, Dylan" userId="S::dylan.delmastro@uconn.edu::edc248e6-dcfe-4533-b86c-2cdac39b492e" providerId="AD" clId="Web-{1693F640-AB2D-4DC6-A551-17C2ADED5B8D}" dt="2024-09-03T15:42:58.560" v="220" actId="20577"/>
          <ac:spMkLst>
            <pc:docMk/>
            <pc:sldMk cId="1451180028" sldId="275"/>
            <ac:spMk id="4" creationId="{7ADCD01C-1F44-C023-1348-2423A4A799B8}"/>
          </ac:spMkLst>
        </pc:spChg>
      </pc:sldChg>
      <pc:sldChg chg="modNotes">
        <pc:chgData name="DelMastro, Dylan" userId="S::dylan.delmastro@uconn.edu::edc248e6-dcfe-4533-b86c-2cdac39b492e" providerId="AD" clId="Web-{1693F640-AB2D-4DC6-A551-17C2ADED5B8D}" dt="2024-09-03T15:42:20.747" v="185"/>
        <pc:sldMkLst>
          <pc:docMk/>
          <pc:sldMk cId="3608951139" sldId="277"/>
        </pc:sldMkLst>
      </pc:sldChg>
      <pc:sldChg chg="modNotes">
        <pc:chgData name="DelMastro, Dylan" userId="S::dylan.delmastro@uconn.edu::edc248e6-dcfe-4533-b86c-2cdac39b492e" providerId="AD" clId="Web-{1693F640-AB2D-4DC6-A551-17C2ADED5B8D}" dt="2024-09-03T15:41:05.825" v="175"/>
        <pc:sldMkLst>
          <pc:docMk/>
          <pc:sldMk cId="329176394" sldId="279"/>
        </pc:sldMkLst>
      </pc:sldChg>
      <pc:sldChg chg="modNotes">
        <pc:chgData name="DelMastro, Dylan" userId="S::dylan.delmastro@uconn.edu::edc248e6-dcfe-4533-b86c-2cdac39b492e" providerId="AD" clId="Web-{1693F640-AB2D-4DC6-A551-17C2ADED5B8D}" dt="2024-09-03T15:42:24.372" v="186"/>
        <pc:sldMkLst>
          <pc:docMk/>
          <pc:sldMk cId="189423359" sldId="281"/>
        </pc:sldMkLst>
      </pc:sldChg>
      <pc:sldChg chg="modNotes">
        <pc:chgData name="DelMastro, Dylan" userId="S::dylan.delmastro@uconn.edu::edc248e6-dcfe-4533-b86c-2cdac39b492e" providerId="AD" clId="Web-{1693F640-AB2D-4DC6-A551-17C2ADED5B8D}" dt="2024-09-03T15:41:09.153" v="176"/>
        <pc:sldMkLst>
          <pc:docMk/>
          <pc:sldMk cId="3643175495" sldId="282"/>
        </pc:sldMkLst>
      </pc:sldChg>
      <pc:sldChg chg="modNotes">
        <pc:chgData name="DelMastro, Dylan" userId="S::dylan.delmastro@uconn.edu::edc248e6-dcfe-4533-b86c-2cdac39b492e" providerId="AD" clId="Web-{1693F640-AB2D-4DC6-A551-17C2ADED5B8D}" dt="2024-09-03T15:41:26.732" v="178"/>
        <pc:sldMkLst>
          <pc:docMk/>
          <pc:sldMk cId="3132056766" sldId="283"/>
        </pc:sldMkLst>
      </pc:sldChg>
      <pc:sldChg chg="modNotes">
        <pc:chgData name="DelMastro, Dylan" userId="S::dylan.delmastro@uconn.edu::edc248e6-dcfe-4533-b86c-2cdac39b492e" providerId="AD" clId="Web-{1693F640-AB2D-4DC6-A551-17C2ADED5B8D}" dt="2024-09-03T15:41:49.200" v="180"/>
        <pc:sldMkLst>
          <pc:docMk/>
          <pc:sldMk cId="2396909467" sldId="284"/>
        </pc:sldMkLst>
      </pc:sldChg>
    </pc:docChg>
  </pc:docChgLst>
  <pc:docChgLst>
    <pc:chgData name="Caron, Cynthia" userId="S::qpb24001@uconn.edu::8a4a6b7a-4efd-4212-91c5-4dbae19dfe61" providerId="AD" clId="Web-{5FB5A91D-DD34-F481-918A-380FA749C78C}"/>
    <pc:docChg chg="modSld">
      <pc:chgData name="Caron, Cynthia" userId="S::qpb24001@uconn.edu::8a4a6b7a-4efd-4212-91c5-4dbae19dfe61" providerId="AD" clId="Web-{5FB5A91D-DD34-F481-918A-380FA749C78C}" dt="2024-08-29T14:08:33.749" v="1" actId="20577"/>
      <pc:docMkLst>
        <pc:docMk/>
      </pc:docMkLst>
      <pc:sldChg chg="modSp">
        <pc:chgData name="Caron, Cynthia" userId="S::qpb24001@uconn.edu::8a4a6b7a-4efd-4212-91c5-4dbae19dfe61" providerId="AD" clId="Web-{5FB5A91D-DD34-F481-918A-380FA749C78C}" dt="2024-08-29T14:08:33.749" v="1" actId="20577"/>
        <pc:sldMkLst>
          <pc:docMk/>
          <pc:sldMk cId="440678386" sldId="259"/>
        </pc:sldMkLst>
        <pc:spChg chg="mod">
          <ac:chgData name="Caron, Cynthia" userId="S::qpb24001@uconn.edu::8a4a6b7a-4efd-4212-91c5-4dbae19dfe61" providerId="AD" clId="Web-{5FB5A91D-DD34-F481-918A-380FA749C78C}" dt="2024-08-29T14:08:33.749" v="1" actId="20577"/>
          <ac:spMkLst>
            <pc:docMk/>
            <pc:sldMk cId="440678386" sldId="259"/>
            <ac:spMk id="6" creationId="{00000000-0000-0000-0000-000000000000}"/>
          </ac:spMkLst>
        </pc:spChg>
      </pc:sldChg>
    </pc:docChg>
  </pc:docChgLst>
  <pc:docChgLst>
    <pc:chgData name="Caron, Cynthia" userId="S::qpb24001@uconn.edu::8a4a6b7a-4efd-4212-91c5-4dbae19dfe61" providerId="AD" clId="Web-{B3174E72-3446-75B9-6917-1010AEF19BD4}"/>
    <pc:docChg chg="modSld">
      <pc:chgData name="Caron, Cynthia" userId="S::qpb24001@uconn.edu::8a4a6b7a-4efd-4212-91c5-4dbae19dfe61" providerId="AD" clId="Web-{B3174E72-3446-75B9-6917-1010AEF19BD4}" dt="2024-08-29T14:07:52.178" v="112" actId="20577"/>
      <pc:docMkLst>
        <pc:docMk/>
      </pc:docMkLst>
      <pc:sldChg chg="modSp">
        <pc:chgData name="Caron, Cynthia" userId="S::qpb24001@uconn.edu::8a4a6b7a-4efd-4212-91c5-4dbae19dfe61" providerId="AD" clId="Web-{B3174E72-3446-75B9-6917-1010AEF19BD4}" dt="2024-08-29T13:53:33.672" v="2" actId="20577"/>
        <pc:sldMkLst>
          <pc:docMk/>
          <pc:sldMk cId="440678386" sldId="259"/>
        </pc:sldMkLst>
        <pc:spChg chg="mod">
          <ac:chgData name="Caron, Cynthia" userId="S::qpb24001@uconn.edu::8a4a6b7a-4efd-4212-91c5-4dbae19dfe61" providerId="AD" clId="Web-{B3174E72-3446-75B9-6917-1010AEF19BD4}" dt="2024-08-29T13:53:33.672" v="2" actId="20577"/>
          <ac:spMkLst>
            <pc:docMk/>
            <pc:sldMk cId="440678386" sldId="259"/>
            <ac:spMk id="4" creationId="{00000000-0000-0000-0000-000000000000}"/>
          </ac:spMkLst>
        </pc:spChg>
      </pc:sldChg>
      <pc:sldChg chg="modSp">
        <pc:chgData name="Caron, Cynthia" userId="S::qpb24001@uconn.edu::8a4a6b7a-4efd-4212-91c5-4dbae19dfe61" providerId="AD" clId="Web-{B3174E72-3446-75B9-6917-1010AEF19BD4}" dt="2024-08-29T14:00:47.971" v="54" actId="20577"/>
        <pc:sldMkLst>
          <pc:docMk/>
          <pc:sldMk cId="1451180028" sldId="275"/>
        </pc:sldMkLst>
        <pc:spChg chg="mod">
          <ac:chgData name="Caron, Cynthia" userId="S::qpb24001@uconn.edu::8a4a6b7a-4efd-4212-91c5-4dbae19dfe61" providerId="AD" clId="Web-{B3174E72-3446-75B9-6917-1010AEF19BD4}" dt="2024-08-29T14:00:47.971" v="54" actId="20577"/>
          <ac:spMkLst>
            <pc:docMk/>
            <pc:sldMk cId="1451180028" sldId="275"/>
            <ac:spMk id="4" creationId="{7ADCD01C-1F44-C023-1348-2423A4A799B8}"/>
          </ac:spMkLst>
        </pc:spChg>
      </pc:sldChg>
      <pc:sldChg chg="modSp">
        <pc:chgData name="Caron, Cynthia" userId="S::qpb24001@uconn.edu::8a4a6b7a-4efd-4212-91c5-4dbae19dfe61" providerId="AD" clId="Web-{B3174E72-3446-75B9-6917-1010AEF19BD4}" dt="2024-08-29T14:03:59.339" v="75" actId="20577"/>
        <pc:sldMkLst>
          <pc:docMk/>
          <pc:sldMk cId="329176394" sldId="279"/>
        </pc:sldMkLst>
        <pc:spChg chg="mod">
          <ac:chgData name="Caron, Cynthia" userId="S::qpb24001@uconn.edu::8a4a6b7a-4efd-4212-91c5-4dbae19dfe61" providerId="AD" clId="Web-{B3174E72-3446-75B9-6917-1010AEF19BD4}" dt="2024-08-29T14:03:59.339" v="75" actId="20577"/>
          <ac:spMkLst>
            <pc:docMk/>
            <pc:sldMk cId="329176394" sldId="279"/>
            <ac:spMk id="3" creationId="{00000000-0000-0000-0000-000000000000}"/>
          </ac:spMkLst>
        </pc:spChg>
      </pc:sldChg>
      <pc:sldChg chg="modSp">
        <pc:chgData name="Caron, Cynthia" userId="S::qpb24001@uconn.edu::8a4a6b7a-4efd-4212-91c5-4dbae19dfe61" providerId="AD" clId="Web-{B3174E72-3446-75B9-6917-1010AEF19BD4}" dt="2024-08-29T14:05:50.126" v="90" actId="20577"/>
        <pc:sldMkLst>
          <pc:docMk/>
          <pc:sldMk cId="3643175495" sldId="282"/>
        </pc:sldMkLst>
        <pc:spChg chg="mod">
          <ac:chgData name="Caron, Cynthia" userId="S::qpb24001@uconn.edu::8a4a6b7a-4efd-4212-91c5-4dbae19dfe61" providerId="AD" clId="Web-{B3174E72-3446-75B9-6917-1010AEF19BD4}" dt="2024-08-29T14:05:50.126" v="90" actId="20577"/>
          <ac:spMkLst>
            <pc:docMk/>
            <pc:sldMk cId="3643175495" sldId="282"/>
            <ac:spMk id="3" creationId="{00000000-0000-0000-0000-000000000000}"/>
          </ac:spMkLst>
        </pc:spChg>
      </pc:sldChg>
      <pc:sldChg chg="modSp">
        <pc:chgData name="Caron, Cynthia" userId="S::qpb24001@uconn.edu::8a4a6b7a-4efd-4212-91c5-4dbae19dfe61" providerId="AD" clId="Web-{B3174E72-3446-75B9-6917-1010AEF19BD4}" dt="2024-08-29T14:06:43.815" v="97" actId="20577"/>
        <pc:sldMkLst>
          <pc:docMk/>
          <pc:sldMk cId="3132056766" sldId="283"/>
        </pc:sldMkLst>
        <pc:spChg chg="mod">
          <ac:chgData name="Caron, Cynthia" userId="S::qpb24001@uconn.edu::8a4a6b7a-4efd-4212-91c5-4dbae19dfe61" providerId="AD" clId="Web-{B3174E72-3446-75B9-6917-1010AEF19BD4}" dt="2024-08-29T14:06:43.815" v="97" actId="20577"/>
          <ac:spMkLst>
            <pc:docMk/>
            <pc:sldMk cId="3132056766" sldId="283"/>
            <ac:spMk id="3" creationId="{00000000-0000-0000-0000-000000000000}"/>
          </ac:spMkLst>
        </pc:spChg>
      </pc:sldChg>
      <pc:sldChg chg="modSp">
        <pc:chgData name="Caron, Cynthia" userId="S::qpb24001@uconn.edu::8a4a6b7a-4efd-4212-91c5-4dbae19dfe61" providerId="AD" clId="Web-{B3174E72-3446-75B9-6917-1010AEF19BD4}" dt="2024-08-29T14:07:44.178" v="109" actId="20577"/>
        <pc:sldMkLst>
          <pc:docMk/>
          <pc:sldMk cId="2396909467" sldId="284"/>
        </pc:sldMkLst>
        <pc:spChg chg="mod">
          <ac:chgData name="Caron, Cynthia" userId="S::qpb24001@uconn.edu::8a4a6b7a-4efd-4212-91c5-4dbae19dfe61" providerId="AD" clId="Web-{B3174E72-3446-75B9-6917-1010AEF19BD4}" dt="2024-08-29T14:07:44.178" v="109" actId="20577"/>
          <ac:spMkLst>
            <pc:docMk/>
            <pc:sldMk cId="2396909467" sldId="284"/>
            <ac:spMk id="3" creationId="{00000000-0000-0000-0000-000000000000}"/>
          </ac:spMkLst>
        </pc:spChg>
      </pc:sldChg>
      <pc:sldChg chg="modSp">
        <pc:chgData name="Caron, Cynthia" userId="S::qpb24001@uconn.edu::8a4a6b7a-4efd-4212-91c5-4dbae19dfe61" providerId="AD" clId="Web-{B3174E72-3446-75B9-6917-1010AEF19BD4}" dt="2024-08-29T14:07:52.178" v="112" actId="20577"/>
        <pc:sldMkLst>
          <pc:docMk/>
          <pc:sldMk cId="2096841515" sldId="285"/>
        </pc:sldMkLst>
        <pc:spChg chg="mod">
          <ac:chgData name="Caron, Cynthia" userId="S::qpb24001@uconn.edu::8a4a6b7a-4efd-4212-91c5-4dbae19dfe61" providerId="AD" clId="Web-{B3174E72-3446-75B9-6917-1010AEF19BD4}" dt="2024-08-29T14:07:52.178" v="112" actId="20577"/>
          <ac:spMkLst>
            <pc:docMk/>
            <pc:sldMk cId="2096841515" sldId="285"/>
            <ac:spMk id="3" creationId="{00000000-0000-0000-0000-000000000000}"/>
          </ac:spMkLst>
        </pc:spChg>
      </pc:sldChg>
    </pc:docChg>
  </pc:docChgLst>
  <pc:docChgLst>
    <pc:chgData name="DelMastro, Dylan" userId="edc248e6-dcfe-4533-b86c-2cdac39b492e" providerId="ADAL" clId="{975D4C40-B879-422C-B75A-06E05FC2FB1D}"/>
    <pc:docChg chg="custSel modSld modNotesMaster modHandout">
      <pc:chgData name="DelMastro, Dylan" userId="edc248e6-dcfe-4533-b86c-2cdac39b492e" providerId="ADAL" clId="{975D4C40-B879-422C-B75A-06E05FC2FB1D}" dt="2024-09-09T17:40:34.240" v="77" actId="20577"/>
      <pc:docMkLst>
        <pc:docMk/>
      </pc:docMkLst>
      <pc:sldChg chg="modNotesTx">
        <pc:chgData name="DelMastro, Dylan" userId="edc248e6-dcfe-4533-b86c-2cdac39b492e" providerId="ADAL" clId="{975D4C40-B879-422C-B75A-06E05FC2FB1D}" dt="2024-09-06T14:13:03.655" v="56" actId="20577"/>
        <pc:sldMkLst>
          <pc:docMk/>
          <pc:sldMk cId="3322645877" sldId="263"/>
        </pc:sldMkLst>
      </pc:sldChg>
      <pc:sldChg chg="modNotesTx">
        <pc:chgData name="DelMastro, Dylan" userId="edc248e6-dcfe-4533-b86c-2cdac39b492e" providerId="ADAL" clId="{975D4C40-B879-422C-B75A-06E05FC2FB1D}" dt="2024-09-06T14:13:18.168" v="61" actId="20577"/>
        <pc:sldMkLst>
          <pc:docMk/>
          <pc:sldMk cId="1266113692" sldId="266"/>
        </pc:sldMkLst>
      </pc:sldChg>
      <pc:sldChg chg="addSp modSp mod">
        <pc:chgData name="DelMastro, Dylan" userId="edc248e6-dcfe-4533-b86c-2cdac39b492e" providerId="ADAL" clId="{975D4C40-B879-422C-B75A-06E05FC2FB1D}" dt="2024-09-09T17:40:34.240" v="77" actId="20577"/>
        <pc:sldMkLst>
          <pc:docMk/>
          <pc:sldMk cId="1451180028" sldId="275"/>
        </pc:sldMkLst>
        <pc:spChg chg="mod">
          <ac:chgData name="DelMastro, Dylan" userId="edc248e6-dcfe-4533-b86c-2cdac39b492e" providerId="ADAL" clId="{975D4C40-B879-422C-B75A-06E05FC2FB1D}" dt="2024-09-09T17:40:34.240" v="77" actId="20577"/>
          <ac:spMkLst>
            <pc:docMk/>
            <pc:sldMk cId="1451180028" sldId="275"/>
            <ac:spMk id="3" creationId="{F7492B10-D93D-D581-2F7E-DFA3B5B534C9}"/>
          </ac:spMkLst>
        </pc:spChg>
        <pc:picChg chg="add mod">
          <ac:chgData name="DelMastro, Dylan" userId="edc248e6-dcfe-4533-b86c-2cdac39b492e" providerId="ADAL" clId="{975D4C40-B879-422C-B75A-06E05FC2FB1D}" dt="2024-09-06T14:14:59.999" v="68" actId="1076"/>
          <ac:picMkLst>
            <pc:docMk/>
            <pc:sldMk cId="1451180028" sldId="275"/>
            <ac:picMk id="6" creationId="{2FD5BE97-01F7-259C-5B89-6A552B980B50}"/>
          </ac:picMkLst>
        </pc:picChg>
      </pc:sldChg>
      <pc:sldChg chg="addSp delSp modSp mod">
        <pc:chgData name="DelMastro, Dylan" userId="edc248e6-dcfe-4533-b86c-2cdac39b492e" providerId="ADAL" clId="{975D4C40-B879-422C-B75A-06E05FC2FB1D}" dt="2024-09-06T12:57:35.556" v="46" actId="14100"/>
        <pc:sldMkLst>
          <pc:docMk/>
          <pc:sldMk cId="189423359" sldId="281"/>
        </pc:sldMkLst>
        <pc:spChg chg="add del mod">
          <ac:chgData name="DelMastro, Dylan" userId="edc248e6-dcfe-4533-b86c-2cdac39b492e" providerId="ADAL" clId="{975D4C40-B879-422C-B75A-06E05FC2FB1D}" dt="2024-09-06T12:57:24.895" v="43" actId="478"/>
          <ac:spMkLst>
            <pc:docMk/>
            <pc:sldMk cId="189423359" sldId="281"/>
            <ac:spMk id="5" creationId="{C2730ED1-53E6-CFBF-7C8B-1A6E3E8B40B1}"/>
          </ac:spMkLst>
        </pc:spChg>
        <pc:picChg chg="add mod">
          <ac:chgData name="DelMastro, Dylan" userId="edc248e6-dcfe-4533-b86c-2cdac39b492e" providerId="ADAL" clId="{975D4C40-B879-422C-B75A-06E05FC2FB1D}" dt="2024-09-06T12:57:35.556" v="46" actId="14100"/>
          <ac:picMkLst>
            <pc:docMk/>
            <pc:sldMk cId="189423359" sldId="281"/>
            <ac:picMk id="7" creationId="{F16E058D-A846-F8CB-62A7-58BAE2C35D36}"/>
          </ac:picMkLst>
        </pc:picChg>
        <pc:picChg chg="del">
          <ac:chgData name="DelMastro, Dylan" userId="edc248e6-dcfe-4533-b86c-2cdac39b492e" providerId="ADAL" clId="{975D4C40-B879-422C-B75A-06E05FC2FB1D}" dt="2024-09-06T12:56:55.413" v="38" actId="478"/>
          <ac:picMkLst>
            <pc:docMk/>
            <pc:sldMk cId="189423359" sldId="281"/>
            <ac:picMk id="8" creationId="{32AFA75F-7706-91F1-40C3-15A0F9E8833F}"/>
          </ac:picMkLst>
        </pc:picChg>
        <pc:picChg chg="mod">
          <ac:chgData name="DelMastro, Dylan" userId="edc248e6-dcfe-4533-b86c-2cdac39b492e" providerId="ADAL" clId="{975D4C40-B879-422C-B75A-06E05FC2FB1D}" dt="2024-09-06T12:57:32.691" v="45" actId="1076"/>
          <ac:picMkLst>
            <pc:docMk/>
            <pc:sldMk cId="189423359" sldId="281"/>
            <ac:picMk id="9" creationId="{F138E293-C785-F001-F1A5-3E63F59154F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6D10BE6C-4C0C-8046-BBFD-371AD798216A}" type="datetimeFigureOut">
              <a:rPr lang="en-US" smtClean="0"/>
              <a:t>9/9/2024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3C9EFCB1-D51F-8E41-88AA-D42180FBBA78}" type="slidenum">
              <a:rPr lang="en-US" smtClean="0"/>
              <a:t>‹#›</a:t>
            </a:fld>
            <a:endParaRPr lang="en-US"/>
          </a:p>
        </p:txBody>
      </p:sp>
    </p:spTree>
    <p:extLst>
      <p:ext uri="{BB962C8B-B14F-4D97-AF65-F5344CB8AC3E}">
        <p14:creationId xmlns:p14="http://schemas.microsoft.com/office/powerpoint/2010/main" val="735009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69B708D-8FDA-41BC-9BC5-FA4BA205CD08}" type="datetimeFigureOut">
              <a:t>9/9/2024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F4E52059-D934-4323-9D77-155A66920D30}" type="slidenum">
              <a:t>‹#›</a:t>
            </a:fld>
            <a:endParaRPr lang="en-US"/>
          </a:p>
        </p:txBody>
      </p:sp>
    </p:spTree>
    <p:extLst>
      <p:ext uri="{BB962C8B-B14F-4D97-AF65-F5344CB8AC3E}">
        <p14:creationId xmlns:p14="http://schemas.microsoft.com/office/powerpoint/2010/main" val="2203910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Cindy: I'm not going to spend too much on this slide vs the next one. At this point, everyone should apply for a travel card because the process does take a month or so to complete so don't be stuck in a position where you want to travel but don't have a card and you're waiting for one to be issued. </a:t>
            </a:r>
          </a:p>
        </p:txBody>
      </p:sp>
      <p:sp>
        <p:nvSpPr>
          <p:cNvPr id="4" name="Slide Number Placeholder 3"/>
          <p:cNvSpPr>
            <a:spLocks noGrp="1"/>
          </p:cNvSpPr>
          <p:nvPr>
            <p:ph type="sldNum" sz="quarter" idx="5"/>
          </p:nvPr>
        </p:nvSpPr>
        <p:spPr/>
        <p:txBody>
          <a:bodyPr/>
          <a:lstStyle/>
          <a:p>
            <a:fld id="{F4E52059-D934-4323-9D77-155A66920D30}" type="slidenum">
              <a:t>2</a:t>
            </a:fld>
            <a:endParaRPr lang="en-US"/>
          </a:p>
        </p:txBody>
      </p:sp>
    </p:spTree>
    <p:extLst>
      <p:ext uri="{BB962C8B-B14F-4D97-AF65-F5344CB8AC3E}">
        <p14:creationId xmlns:p14="http://schemas.microsoft.com/office/powerpoint/2010/main" val="2475186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Dylan</a:t>
            </a:r>
          </a:p>
        </p:txBody>
      </p:sp>
      <p:sp>
        <p:nvSpPr>
          <p:cNvPr id="4" name="Slide Number Placeholder 3"/>
          <p:cNvSpPr>
            <a:spLocks noGrp="1"/>
          </p:cNvSpPr>
          <p:nvPr>
            <p:ph type="sldNum" sz="quarter" idx="5"/>
          </p:nvPr>
        </p:nvSpPr>
        <p:spPr/>
        <p:txBody>
          <a:bodyPr/>
          <a:lstStyle/>
          <a:p>
            <a:fld id="{F4E52059-D934-4323-9D77-155A66920D30}" type="slidenum">
              <a:t>11</a:t>
            </a:fld>
            <a:endParaRPr lang="en-US"/>
          </a:p>
        </p:txBody>
      </p:sp>
    </p:spTree>
    <p:extLst>
      <p:ext uri="{BB962C8B-B14F-4D97-AF65-F5344CB8AC3E}">
        <p14:creationId xmlns:p14="http://schemas.microsoft.com/office/powerpoint/2010/main" val="1155242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Dylan</a:t>
            </a:r>
          </a:p>
        </p:txBody>
      </p:sp>
      <p:sp>
        <p:nvSpPr>
          <p:cNvPr id="4" name="Slide Number Placeholder 3"/>
          <p:cNvSpPr>
            <a:spLocks noGrp="1"/>
          </p:cNvSpPr>
          <p:nvPr>
            <p:ph type="sldNum" sz="quarter" idx="5"/>
          </p:nvPr>
        </p:nvSpPr>
        <p:spPr/>
        <p:txBody>
          <a:bodyPr/>
          <a:lstStyle/>
          <a:p>
            <a:fld id="{F4E52059-D934-4323-9D77-155A66920D30}" type="slidenum">
              <a:t>12</a:t>
            </a:fld>
            <a:endParaRPr lang="en-US"/>
          </a:p>
        </p:txBody>
      </p:sp>
    </p:spTree>
    <p:extLst>
      <p:ext uri="{BB962C8B-B14F-4D97-AF65-F5344CB8AC3E}">
        <p14:creationId xmlns:p14="http://schemas.microsoft.com/office/powerpoint/2010/main" val="3531536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Dylan</a:t>
            </a:r>
          </a:p>
        </p:txBody>
      </p:sp>
      <p:sp>
        <p:nvSpPr>
          <p:cNvPr id="4" name="Slide Number Placeholder 3"/>
          <p:cNvSpPr>
            <a:spLocks noGrp="1"/>
          </p:cNvSpPr>
          <p:nvPr>
            <p:ph type="sldNum" sz="quarter" idx="5"/>
          </p:nvPr>
        </p:nvSpPr>
        <p:spPr/>
        <p:txBody>
          <a:bodyPr/>
          <a:lstStyle/>
          <a:p>
            <a:fld id="{F4E52059-D934-4323-9D77-155A66920D30}" type="slidenum">
              <a:t>13</a:t>
            </a:fld>
            <a:endParaRPr lang="en-US"/>
          </a:p>
        </p:txBody>
      </p:sp>
    </p:spTree>
    <p:extLst>
      <p:ext uri="{BB962C8B-B14F-4D97-AF65-F5344CB8AC3E}">
        <p14:creationId xmlns:p14="http://schemas.microsoft.com/office/powerpoint/2010/main" val="2248235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Cindy</a:t>
            </a:r>
          </a:p>
        </p:txBody>
      </p:sp>
      <p:sp>
        <p:nvSpPr>
          <p:cNvPr id="4" name="Slide Number Placeholder 3"/>
          <p:cNvSpPr>
            <a:spLocks noGrp="1"/>
          </p:cNvSpPr>
          <p:nvPr>
            <p:ph type="sldNum" sz="quarter" idx="5"/>
          </p:nvPr>
        </p:nvSpPr>
        <p:spPr/>
        <p:txBody>
          <a:bodyPr/>
          <a:lstStyle/>
          <a:p>
            <a:fld id="{F4E52059-D934-4323-9D77-155A66920D30}" type="slidenum">
              <a:t>14</a:t>
            </a:fld>
            <a:endParaRPr lang="en-US"/>
          </a:p>
        </p:txBody>
      </p:sp>
    </p:spTree>
    <p:extLst>
      <p:ext uri="{BB962C8B-B14F-4D97-AF65-F5344CB8AC3E}">
        <p14:creationId xmlns:p14="http://schemas.microsoft.com/office/powerpoint/2010/main" val="827766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Cindy: Here is a break down of what is approved on a travel vs pro card. As you can see, conference registration should go on a travel card, especially if you are traveling to said conference. As a helpful tip, we will add this presentation to our website for you to always be able to access.</a:t>
            </a:r>
          </a:p>
        </p:txBody>
      </p:sp>
      <p:sp>
        <p:nvSpPr>
          <p:cNvPr id="4" name="Slide Number Placeholder 3"/>
          <p:cNvSpPr>
            <a:spLocks noGrp="1"/>
          </p:cNvSpPr>
          <p:nvPr>
            <p:ph type="sldNum" sz="quarter" idx="5"/>
          </p:nvPr>
        </p:nvSpPr>
        <p:spPr/>
        <p:txBody>
          <a:bodyPr/>
          <a:lstStyle/>
          <a:p>
            <a:fld id="{F4E52059-D934-4323-9D77-155A66920D30}" type="slidenum">
              <a:t>3</a:t>
            </a:fld>
            <a:endParaRPr lang="en-US"/>
          </a:p>
        </p:txBody>
      </p:sp>
    </p:spTree>
    <p:extLst>
      <p:ext uri="{BB962C8B-B14F-4D97-AF65-F5344CB8AC3E}">
        <p14:creationId xmlns:p14="http://schemas.microsoft.com/office/powerpoint/2010/main" val="4030084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Dylan</a:t>
            </a:r>
          </a:p>
        </p:txBody>
      </p:sp>
      <p:sp>
        <p:nvSpPr>
          <p:cNvPr id="4" name="Slide Number Placeholder 3"/>
          <p:cNvSpPr>
            <a:spLocks noGrp="1"/>
          </p:cNvSpPr>
          <p:nvPr>
            <p:ph type="sldNum" sz="quarter" idx="5"/>
          </p:nvPr>
        </p:nvSpPr>
        <p:spPr/>
        <p:txBody>
          <a:bodyPr/>
          <a:lstStyle/>
          <a:p>
            <a:fld id="{F4E52059-D934-4323-9D77-155A66920D30}" type="slidenum">
              <a:t>4</a:t>
            </a:fld>
            <a:endParaRPr lang="en-US"/>
          </a:p>
        </p:txBody>
      </p:sp>
    </p:spTree>
    <p:extLst>
      <p:ext uri="{BB962C8B-B14F-4D97-AF65-F5344CB8AC3E}">
        <p14:creationId xmlns:p14="http://schemas.microsoft.com/office/powerpoint/2010/main" val="3044359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Dylan</a:t>
            </a:r>
          </a:p>
        </p:txBody>
      </p:sp>
      <p:sp>
        <p:nvSpPr>
          <p:cNvPr id="4" name="Slide Number Placeholder 3"/>
          <p:cNvSpPr>
            <a:spLocks noGrp="1"/>
          </p:cNvSpPr>
          <p:nvPr>
            <p:ph type="sldNum" sz="quarter" idx="5"/>
          </p:nvPr>
        </p:nvSpPr>
        <p:spPr/>
        <p:txBody>
          <a:bodyPr/>
          <a:lstStyle/>
          <a:p>
            <a:fld id="{F4E52059-D934-4323-9D77-155A66920D30}" type="slidenum">
              <a:t>5</a:t>
            </a:fld>
            <a:endParaRPr lang="en-US"/>
          </a:p>
        </p:txBody>
      </p:sp>
    </p:spTree>
    <p:extLst>
      <p:ext uri="{BB962C8B-B14F-4D97-AF65-F5344CB8AC3E}">
        <p14:creationId xmlns:p14="http://schemas.microsoft.com/office/powerpoint/2010/main" val="2856494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Dylan</a:t>
            </a:r>
          </a:p>
        </p:txBody>
      </p:sp>
      <p:sp>
        <p:nvSpPr>
          <p:cNvPr id="4" name="Slide Number Placeholder 3"/>
          <p:cNvSpPr>
            <a:spLocks noGrp="1"/>
          </p:cNvSpPr>
          <p:nvPr>
            <p:ph type="sldNum" sz="quarter" idx="5"/>
          </p:nvPr>
        </p:nvSpPr>
        <p:spPr/>
        <p:txBody>
          <a:bodyPr/>
          <a:lstStyle/>
          <a:p>
            <a:fld id="{F4E52059-D934-4323-9D77-155A66920D30}" type="slidenum">
              <a:t>6</a:t>
            </a:fld>
            <a:endParaRPr lang="en-US"/>
          </a:p>
        </p:txBody>
      </p:sp>
    </p:spTree>
    <p:extLst>
      <p:ext uri="{BB962C8B-B14F-4D97-AF65-F5344CB8AC3E}">
        <p14:creationId xmlns:p14="http://schemas.microsoft.com/office/powerpoint/2010/main" val="2696197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Dylan</a:t>
            </a:r>
          </a:p>
        </p:txBody>
      </p:sp>
      <p:sp>
        <p:nvSpPr>
          <p:cNvPr id="4" name="Slide Number Placeholder 3"/>
          <p:cNvSpPr>
            <a:spLocks noGrp="1"/>
          </p:cNvSpPr>
          <p:nvPr>
            <p:ph type="sldNum" sz="quarter" idx="5"/>
          </p:nvPr>
        </p:nvSpPr>
        <p:spPr/>
        <p:txBody>
          <a:bodyPr/>
          <a:lstStyle/>
          <a:p>
            <a:fld id="{F4E52059-D934-4323-9D77-155A66920D30}" type="slidenum">
              <a:t>7</a:t>
            </a:fld>
            <a:endParaRPr lang="en-US"/>
          </a:p>
        </p:txBody>
      </p:sp>
    </p:spTree>
    <p:extLst>
      <p:ext uri="{BB962C8B-B14F-4D97-AF65-F5344CB8AC3E}">
        <p14:creationId xmlns:p14="http://schemas.microsoft.com/office/powerpoint/2010/main" val="2896729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Dylan</a:t>
            </a:r>
          </a:p>
        </p:txBody>
      </p:sp>
      <p:sp>
        <p:nvSpPr>
          <p:cNvPr id="4" name="Slide Number Placeholder 3"/>
          <p:cNvSpPr>
            <a:spLocks noGrp="1"/>
          </p:cNvSpPr>
          <p:nvPr>
            <p:ph type="sldNum" sz="quarter" idx="5"/>
          </p:nvPr>
        </p:nvSpPr>
        <p:spPr/>
        <p:txBody>
          <a:bodyPr/>
          <a:lstStyle/>
          <a:p>
            <a:fld id="{F4E52059-D934-4323-9D77-155A66920D30}" type="slidenum">
              <a:t>8</a:t>
            </a:fld>
            <a:endParaRPr lang="en-US"/>
          </a:p>
        </p:txBody>
      </p:sp>
    </p:spTree>
    <p:extLst>
      <p:ext uri="{BB962C8B-B14F-4D97-AF65-F5344CB8AC3E}">
        <p14:creationId xmlns:p14="http://schemas.microsoft.com/office/powerpoint/2010/main" val="1465654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Cindy</a:t>
            </a:r>
          </a:p>
        </p:txBody>
      </p:sp>
      <p:sp>
        <p:nvSpPr>
          <p:cNvPr id="4" name="Slide Number Placeholder 3"/>
          <p:cNvSpPr>
            <a:spLocks noGrp="1"/>
          </p:cNvSpPr>
          <p:nvPr>
            <p:ph type="sldNum" sz="quarter" idx="5"/>
          </p:nvPr>
        </p:nvSpPr>
        <p:spPr/>
        <p:txBody>
          <a:bodyPr/>
          <a:lstStyle/>
          <a:p>
            <a:fld id="{F4E52059-D934-4323-9D77-155A66920D30}" type="slidenum">
              <a:rPr lang="en-US" smtClean="0"/>
              <a:t>9</a:t>
            </a:fld>
            <a:endParaRPr lang="en-US"/>
          </a:p>
        </p:txBody>
      </p:sp>
    </p:spTree>
    <p:extLst>
      <p:ext uri="{BB962C8B-B14F-4D97-AF65-F5344CB8AC3E}">
        <p14:creationId xmlns:p14="http://schemas.microsoft.com/office/powerpoint/2010/main" val="2412662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Dylan</a:t>
            </a:r>
          </a:p>
        </p:txBody>
      </p:sp>
      <p:sp>
        <p:nvSpPr>
          <p:cNvPr id="4" name="Slide Number Placeholder 3"/>
          <p:cNvSpPr>
            <a:spLocks noGrp="1"/>
          </p:cNvSpPr>
          <p:nvPr>
            <p:ph type="sldNum" sz="quarter" idx="5"/>
          </p:nvPr>
        </p:nvSpPr>
        <p:spPr/>
        <p:txBody>
          <a:bodyPr/>
          <a:lstStyle/>
          <a:p>
            <a:fld id="{F4E52059-D934-4323-9D77-155A66920D30}" type="slidenum">
              <a:t>10</a:t>
            </a:fld>
            <a:endParaRPr lang="en-US"/>
          </a:p>
        </p:txBody>
      </p:sp>
    </p:spTree>
    <p:extLst>
      <p:ext uri="{BB962C8B-B14F-4D97-AF65-F5344CB8AC3E}">
        <p14:creationId xmlns:p14="http://schemas.microsoft.com/office/powerpoint/2010/main" val="1986603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CDB3CC-F982-40F9-8DD6-BCC9AFBF44BD}" type="datetime1">
              <a:rPr lang="en-US" smtClean="0"/>
              <a:pPr/>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31459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1656F7-E2D5-EF4D-B3EB-3635D9B80BFE}"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698188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632998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1656F7-E2D5-EF4D-B3EB-3635D9B80BFE}"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033797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1656F7-E2D5-EF4D-B3EB-3635D9B80BFE}"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58469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1656F7-E2D5-EF4D-B3EB-3635D9B80BFE}" type="datetimeFigureOut">
              <a:rPr lang="en-US" smtClean="0"/>
              <a:t>9/9/2024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64753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1656F7-E2D5-EF4D-B3EB-3635D9B80BFE}" type="datetimeFigureOut">
              <a:rPr lang="en-US" smtClean="0"/>
              <a:t>9/9/2024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093448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656F7-E2D5-EF4D-B3EB-3635D9B80BFE}" type="datetimeFigureOut">
              <a:rPr lang="en-US" smtClean="0"/>
              <a:t>9/9/2024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113407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303725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4937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Heading </a:t>
            </a:r>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947646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283483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55394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Heading</a:t>
            </a:r>
          </a:p>
        </p:txBody>
      </p:sp>
      <p:sp>
        <p:nvSpPr>
          <p:cNvPr id="3" name="Content Placeholder 2"/>
          <p:cNvSpPr>
            <a:spLocks noGrp="1"/>
          </p:cNvSpPr>
          <p:nvPr>
            <p:ph sz="half" idx="1"/>
          </p:nvPr>
        </p:nvSpPr>
        <p:spPr>
          <a:xfrm>
            <a:off x="457200" y="1244277"/>
            <a:ext cx="4038600" cy="3394075"/>
          </a:xfrm>
        </p:spPr>
        <p:txBody>
          <a:bodyPr>
            <a:normAutofit/>
          </a:bodyPr>
          <a:lstStyle>
            <a:lvl1pPr>
              <a:defRPr sz="2000">
                <a:latin typeface="Arial"/>
                <a:cs typeface="Arial"/>
              </a:defRPr>
            </a:lvl1pPr>
            <a:lvl2pPr>
              <a:defRPr sz="2000">
                <a:latin typeface="Arial"/>
                <a:cs typeface="Arial"/>
              </a:defRPr>
            </a:lvl2pPr>
            <a:lvl3pPr>
              <a:defRPr sz="2000">
                <a:latin typeface="Arial"/>
                <a:cs typeface="Arial"/>
              </a:defRPr>
            </a:lvl3pPr>
            <a:lvl4pPr>
              <a:defRPr sz="2000">
                <a:latin typeface="Arial"/>
                <a:cs typeface="Arial"/>
              </a:defRPr>
            </a:lvl4pPr>
            <a:lvl5pPr>
              <a:defRPr sz="20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44277"/>
            <a:ext cx="4038600" cy="3394075"/>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a:p>
        </p:txBody>
      </p:sp>
      <p:sp>
        <p:nvSpPr>
          <p:cNvPr id="5" name="Date Placeholder 4"/>
          <p:cNvSpPr>
            <a:spLocks noGrp="1"/>
          </p:cNvSpPr>
          <p:nvPr>
            <p:ph type="dt" sz="half" idx="10"/>
          </p:nvPr>
        </p:nvSpPr>
        <p:spPr/>
        <p:txBody>
          <a:bodyPr/>
          <a:lstStyle/>
          <a:p>
            <a:fld id="{3C30CA21-89C5-A040-B01E-D208A7FA3D8D}"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9549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Heading</a:t>
            </a:r>
          </a:p>
        </p:txBody>
      </p:sp>
      <p:sp>
        <p:nvSpPr>
          <p:cNvPr id="3" name="Text Placeholder 2"/>
          <p:cNvSpPr>
            <a:spLocks noGrp="1"/>
          </p:cNvSpPr>
          <p:nvPr>
            <p:ph type="body" idx="1" hasCustomPrompt="1"/>
          </p:nvPr>
        </p:nvSpPr>
        <p:spPr>
          <a:xfrm>
            <a:off x="457200" y="1150938"/>
            <a:ext cx="4040188" cy="48101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Subheading</a:t>
            </a:r>
          </a:p>
        </p:txBody>
      </p:sp>
      <p:sp>
        <p:nvSpPr>
          <p:cNvPr id="4" name="Content Placeholder 3"/>
          <p:cNvSpPr>
            <a:spLocks noGrp="1"/>
          </p:cNvSpPr>
          <p:nvPr>
            <p:ph sz="half" idx="2"/>
          </p:nvPr>
        </p:nvSpPr>
        <p:spPr>
          <a:xfrm>
            <a:off x="457200" y="1631950"/>
            <a:ext cx="4040188" cy="2962275"/>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645025" y="1150938"/>
            <a:ext cx="4041775" cy="48101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Subheading</a:t>
            </a:r>
          </a:p>
        </p:txBody>
      </p:sp>
      <p:sp>
        <p:nvSpPr>
          <p:cNvPr id="6" name="Content Placeholder 5"/>
          <p:cNvSpPr>
            <a:spLocks noGrp="1"/>
          </p:cNvSpPr>
          <p:nvPr>
            <p:ph sz="quarter" idx="4"/>
          </p:nvPr>
        </p:nvSpPr>
        <p:spPr>
          <a:xfrm>
            <a:off x="4645025" y="1631950"/>
            <a:ext cx="4041775" cy="2962275"/>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30CA21-89C5-A040-B01E-D208A7FA3D8D}" type="datetimeFigureOut">
              <a:rPr lang="en-US" smtClean="0"/>
              <a:t>9/9/2024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96616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30CA21-89C5-A040-B01E-D208A7FA3D8D}" type="datetimeFigureOut">
              <a:rPr lang="en-US" smtClean="0"/>
              <a:t>9/9/2024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85756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0CA21-89C5-A040-B01E-D208A7FA3D8D}" type="datetimeFigureOut">
              <a:rPr lang="en-US" smtClean="0"/>
              <a:t>9/9/2024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21301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07989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85764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07480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Heading</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9/9/2024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Lst>
  <p:txStyles>
    <p:titleStyle>
      <a:lvl1pPr algn="l"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4325" y="0"/>
            <a:ext cx="9178325" cy="1200150"/>
          </a:xfrm>
          <a:prstGeom prst="rect">
            <a:avLst/>
          </a:prstGeom>
          <a:solidFill>
            <a:srgbClr val="100E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Heading</a:t>
            </a:r>
          </a:p>
        </p:txBody>
      </p:sp>
      <p:sp>
        <p:nvSpPr>
          <p:cNvPr id="3" name="Text Placeholder 2"/>
          <p:cNvSpPr>
            <a:spLocks noGrp="1"/>
          </p:cNvSpPr>
          <p:nvPr>
            <p:ph type="body" idx="1"/>
          </p:nvPr>
        </p:nvSpPr>
        <p:spPr>
          <a:xfrm>
            <a:off x="457200" y="1244277"/>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3C30CA21-89C5-A040-B01E-D208A7FA3D8D}" type="datetimeFigureOut">
              <a:rPr lang="en-US" smtClean="0"/>
              <a:t>9/9/2024</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CC7697F5-3DCA-0A4F-B9EA-FEC2794BD1A6}" type="slidenum">
              <a:rPr lang="en-US" smtClean="0"/>
              <a:t>‹#›</a:t>
            </a:fld>
            <a:endParaRPr lang="en-US"/>
          </a:p>
        </p:txBody>
      </p:sp>
    </p:spTree>
    <p:extLst>
      <p:ext uri="{BB962C8B-B14F-4D97-AF65-F5344CB8AC3E}">
        <p14:creationId xmlns:p14="http://schemas.microsoft.com/office/powerpoint/2010/main" val="817083645"/>
      </p:ext>
    </p:extLst>
  </p:cSld>
  <p:clrMap bg1="lt1" tx1="dk1" bg2="lt2" tx2="dk2" accent1="accent1" accent2="accent2" accent3="accent3" accent4="accent4" accent5="accent5" accent6="accent6" hlink="hlink" folHlink="folHlink"/>
  <p:sldLayoutIdLst>
    <p:sldLayoutId id="2147493481" r:id="rId1"/>
    <p:sldLayoutId id="2147493483" r:id="rId2"/>
    <p:sldLayoutId id="2147493484" r:id="rId3"/>
    <p:sldLayoutId id="2147493485" r:id="rId4"/>
    <p:sldLayoutId id="2147493486" r:id="rId5"/>
    <p:sldLayoutId id="2147493487" r:id="rId6"/>
    <p:sldLayoutId id="2147493488" r:id="rId7"/>
    <p:sldLayoutId id="2147493489" r:id="rId8"/>
    <p:sldLayoutId id="2147493490" r:id="rId9"/>
  </p:sldLayoutIdLst>
  <p:txStyles>
    <p:titleStyle>
      <a:lvl1pPr algn="l" defTabSz="457200" rtl="0" eaLnBrk="1" latinLnBrk="0" hangingPunct="1">
        <a:spcBef>
          <a:spcPct val="0"/>
        </a:spcBef>
        <a:buNone/>
        <a:defRPr sz="4400" kern="1200">
          <a:solidFill>
            <a:srgbClr val="FFFFF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501656F7-E2D5-EF4D-B3EB-3635D9B80BFE}" type="datetimeFigureOut">
              <a:rPr lang="en-US" smtClean="0"/>
              <a:t>9/9/2024</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41B7C81B-7B5A-A644-B3E8-EC3DC39B624D}" type="slidenum">
              <a:rPr lang="en-US" smtClean="0"/>
              <a:t>‹#›</a:t>
            </a:fld>
            <a:endParaRPr lang="en-US"/>
          </a:p>
        </p:txBody>
      </p:sp>
    </p:spTree>
    <p:extLst>
      <p:ext uri="{BB962C8B-B14F-4D97-AF65-F5344CB8AC3E}">
        <p14:creationId xmlns:p14="http://schemas.microsoft.com/office/powerpoint/2010/main" val="1873203494"/>
      </p:ext>
    </p:extLst>
  </p:cSld>
  <p:clrMap bg1="lt1" tx1="dk1" bg2="lt2" tx2="dk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ravelfunds.core.uconn.edu/" TargetMode="External"/><Relationship Id="rId7" Type="http://schemas.openxmlformats.org/officeDocument/2006/relationships/hyperlink" Target="https://ovpr.uconn.edu/services/rics/export-control/international-trave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global.uconn.edu/home-2/travel-immigration/international-travel-information/" TargetMode="External"/><Relationship Id="rId5" Type="http://schemas.openxmlformats.org/officeDocument/2006/relationships/hyperlink" Target="https://uconnaaup.org/resources/collective-bargaining-agreement/" TargetMode="External"/><Relationship Id="rId4" Type="http://schemas.openxmlformats.org/officeDocument/2006/relationships/hyperlink" Target="https://ovpr.uconn.edu/services/research-development/faculty-trave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onsulting.uconn.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travelfunds.core.uconn.edu/"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ovpr.uconn.edu/services/research-development/faculty-trave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travel.uconn.edu/wp-content/uploads/sites/481/2020/05/policy-procedure-changes.pdf" TargetMode="External"/><Relationship Id="rId4" Type="http://schemas.openxmlformats.org/officeDocument/2006/relationships/hyperlink" Target="https://travel.uconn.edu/travel-policy/"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hyperlink" Target="https://sfa.uconn.edu/travel-assistanc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outlook.office365.com/owa/calendar/TravelAssistanceWCindy1@uconn.onmicrosoft.com/bookings/"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hyperlink" Target="https://uconn-storrs.sabacloud.com/Saba/Web_spf/NA1PRD0098/common/ledetail/TRAVEL-CARD%20TRAINING/latestversion.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leap-prod2.its.uconn.edu/apps/landing/org/app/197bce2f-aca8-4860-816b-c7e93dcef7a0/launch/index.html?form=F_Reques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policy.uconn.edu/2020/04/29/travel-and-entertainment-policies-and-procedur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conn-my.sharepoint.com/:w:/r/personal/dylan_delmastro_uconn_edu/_layouts/15/Doc2.aspx?action=edit&amp;sourcedoc=%7Bcc299962-3213-4389-bb55-3f9ec606e86f%7D&amp;wdOrigin=TEAMS-MAGLEV.undefined_ns.rwc&amp;wdExp=TEAMS-TREATMENT&amp;wdhostclicktime=1723727379943&amp;web=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668139"/>
            <a:ext cx="8229600"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r>
              <a:rPr lang="en-US" dirty="0">
                <a:solidFill>
                  <a:schemeClr val="tx1"/>
                </a:solidFill>
              </a:rPr>
              <a:t>Travel Overview</a:t>
            </a:r>
          </a:p>
        </p:txBody>
      </p:sp>
      <p:sp>
        <p:nvSpPr>
          <p:cNvPr id="6" name="Title 1"/>
          <p:cNvSpPr txBox="1">
            <a:spLocks/>
          </p:cNvSpPr>
          <p:nvPr/>
        </p:nvSpPr>
        <p:spPr>
          <a:xfrm>
            <a:off x="457200" y="3086824"/>
            <a:ext cx="8229600"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r>
              <a:rPr lang="en-US" sz="2400" b="1" dirty="0">
                <a:solidFill>
                  <a:schemeClr val="bg1">
                    <a:lumMod val="75000"/>
                  </a:schemeClr>
                </a:solidFill>
              </a:rPr>
              <a:t>Dylan </a:t>
            </a:r>
            <a:r>
              <a:rPr lang="en-US" sz="2400" b="1" err="1">
                <a:solidFill>
                  <a:schemeClr val="bg1">
                    <a:lumMod val="75000"/>
                  </a:schemeClr>
                </a:solidFill>
              </a:rPr>
              <a:t>DelMastro</a:t>
            </a:r>
            <a:r>
              <a:rPr lang="en-US" sz="2400" b="1" dirty="0">
                <a:solidFill>
                  <a:schemeClr val="bg1">
                    <a:lumMod val="75000"/>
                  </a:schemeClr>
                </a:solidFill>
              </a:rPr>
              <a:t> &amp; Cindy Caron</a:t>
            </a:r>
          </a:p>
        </p:txBody>
      </p:sp>
      <p:sp>
        <p:nvSpPr>
          <p:cNvPr id="7" name="Title 1"/>
          <p:cNvSpPr txBox="1">
            <a:spLocks/>
          </p:cNvSpPr>
          <p:nvPr/>
        </p:nvSpPr>
        <p:spPr>
          <a:xfrm>
            <a:off x="457200" y="4347426"/>
            <a:ext cx="8229600"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r>
              <a:rPr lang="en-US" sz="1400">
                <a:solidFill>
                  <a:schemeClr val="bg1">
                    <a:lumMod val="75000"/>
                  </a:schemeClr>
                </a:solidFill>
              </a:rPr>
              <a:t>September 6, 2024</a:t>
            </a:r>
          </a:p>
        </p:txBody>
      </p:sp>
    </p:spTree>
    <p:extLst>
      <p:ext uri="{BB962C8B-B14F-4D97-AF65-F5344CB8AC3E}">
        <p14:creationId xmlns:p14="http://schemas.microsoft.com/office/powerpoint/2010/main" val="44067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 y="206375"/>
            <a:ext cx="9145298" cy="857250"/>
          </a:xfrm>
        </p:spPr>
        <p:txBody>
          <a:bodyPr>
            <a:normAutofit fontScale="90000"/>
          </a:bodyPr>
          <a:lstStyle/>
          <a:p>
            <a:r>
              <a:rPr lang="en-US"/>
              <a:t>Receiving an AAUP/OVPR Travel Award</a:t>
            </a:r>
          </a:p>
        </p:txBody>
      </p:sp>
      <p:sp>
        <p:nvSpPr>
          <p:cNvPr id="3" name="Content Placeholder 2"/>
          <p:cNvSpPr>
            <a:spLocks noGrp="1"/>
          </p:cNvSpPr>
          <p:nvPr>
            <p:ph sz="half" idx="1"/>
          </p:nvPr>
        </p:nvSpPr>
        <p:spPr>
          <a:xfrm>
            <a:off x="230400" y="1282377"/>
            <a:ext cx="8762400" cy="3858895"/>
          </a:xfrm>
        </p:spPr>
        <p:txBody>
          <a:bodyPr vert="horz" lIns="91440" tIns="45720" rIns="91440" bIns="45720" rtlCol="0" anchor="t">
            <a:normAutofit lnSpcReduction="10000"/>
          </a:bodyPr>
          <a:lstStyle/>
          <a:p>
            <a:pPr marL="0" indent="0" algn="ctr">
              <a:buNone/>
            </a:pPr>
            <a:r>
              <a:rPr lang="en-US" sz="1500" dirty="0">
                <a:solidFill>
                  <a:srgbClr val="FF0000"/>
                </a:solidFill>
                <a:hlinkClick r:id="rId3">
                  <a:extLst>
                    <a:ext uri="{A12FA001-AC4F-418D-AE19-62706E023703}">
                      <ahyp:hlinkClr xmlns:ahyp="http://schemas.microsoft.com/office/drawing/2018/hyperlinkcolor" val="tx"/>
                    </a:ext>
                  </a:extLst>
                </a:hlinkClick>
              </a:rPr>
              <a:t>Faculty Travel Funding</a:t>
            </a:r>
            <a:r>
              <a:rPr lang="en-US" sz="1500" b="1" dirty="0">
                <a:solidFill>
                  <a:srgbClr val="FF0000"/>
                </a:solidFill>
                <a:latin typeface="Calibri Light"/>
                <a:ea typeface="Calibri Light"/>
                <a:cs typeface="Calibri Light"/>
                <a:hlinkClick r:id="rId4">
                  <a:extLst>
                    <a:ext uri="{A12FA001-AC4F-418D-AE19-62706E023703}">
                      <ahyp:hlinkClr xmlns:ahyp="http://schemas.microsoft.com/office/drawing/2018/hyperlinkcolor" val="tx"/>
                    </a:ext>
                  </a:extLst>
                </a:hlinkClick>
              </a:rPr>
              <a:t> Guidelines</a:t>
            </a:r>
            <a:endParaRPr lang="en-US" sz="1500" b="1" dirty="0">
              <a:solidFill>
                <a:srgbClr val="FF0000"/>
              </a:solidFill>
              <a:latin typeface="Calibri Light" panose="020F0302020204030204" pitchFamily="34" charset="0"/>
              <a:ea typeface="Calibri Light" panose="020F0302020204030204" pitchFamily="34" charset="0"/>
              <a:cs typeface="Calibri Light" panose="020F0302020204030204" pitchFamily="34" charset="0"/>
            </a:endParaRPr>
          </a:p>
          <a:p>
            <a:pPr marL="0" indent="0" algn="ctr">
              <a:buNone/>
            </a:pPr>
            <a:endParaRPr lang="en-US" sz="1500" b="1" dirty="0">
              <a:solidFill>
                <a:srgbClr val="FF0000"/>
              </a:solidFill>
              <a:latin typeface="Calibri Light"/>
              <a:ea typeface="Calibri Light"/>
              <a:cs typeface="Calibri Light"/>
            </a:endParaRPr>
          </a:p>
          <a:p>
            <a:pPr marL="0" indent="0" rtl="0">
              <a:buNone/>
            </a:pPr>
            <a:r>
              <a:rPr lang="en-US" sz="1500">
                <a:ea typeface="Calibri Light"/>
              </a:rPr>
              <a:t>Receiving an AAUP/OVPR Travel Award </a:t>
            </a:r>
            <a:r>
              <a:rPr lang="en-US" sz="1500" b="1">
                <a:ea typeface="Calibri Light"/>
              </a:rPr>
              <a:t>does not infer that such travel has been approved by the University</a:t>
            </a:r>
            <a:r>
              <a:rPr lang="en-US" sz="1500">
                <a:ea typeface="Calibri Light"/>
              </a:rPr>
              <a:t>, only that the awardee has travel funding available to reimburse expenses from approved travel. Before traveling or making travel arrangements:</a:t>
            </a:r>
          </a:p>
          <a:p>
            <a:pPr marL="0" indent="0">
              <a:buNone/>
            </a:pPr>
            <a:endParaRPr lang="en-US" sz="1500">
              <a:ea typeface="Calibri Light"/>
            </a:endParaRPr>
          </a:p>
          <a:p>
            <a:r>
              <a:rPr lang="en-US" sz="1500">
                <a:ea typeface="Calibri Light"/>
              </a:rPr>
              <a:t>All Faculty must obtain approval from their department or unit head, per the AAUP contract </a:t>
            </a:r>
            <a:r>
              <a:rPr lang="en-US" sz="1600" dirty="0">
                <a:latin typeface="Calibri Light"/>
                <a:ea typeface="Calibri Light"/>
                <a:cs typeface="Calibri Light"/>
              </a:rPr>
              <a:t>(</a:t>
            </a:r>
            <a:r>
              <a:rPr lang="en-US" sz="1600" u="sng" dirty="0">
                <a:solidFill>
                  <a:srgbClr val="0070C0"/>
                </a:solidFill>
                <a:latin typeface="Calibri Light"/>
                <a:ea typeface="Calibri Light"/>
                <a:cs typeface="Calibri Light"/>
                <a:hlinkClick r:id="rId5"/>
              </a:rPr>
              <a:t>per UConn AAUP contract</a:t>
            </a:r>
            <a:r>
              <a:rPr lang="en-US" sz="1600">
                <a:latin typeface="Calibri Light"/>
                <a:ea typeface="Calibri Light"/>
                <a:cs typeface="Calibri Light"/>
              </a:rPr>
              <a:t>).</a:t>
            </a:r>
            <a:endParaRPr lang="en-US" sz="1500">
              <a:latin typeface="Arial" panose="020B0604020202020204" pitchFamily="34" charset="0"/>
              <a:ea typeface="Calibri Light" panose="020F0302020204030204" pitchFamily="34" charset="0"/>
              <a:cs typeface="Arial" panose="020B0604020202020204" pitchFamily="34" charset="0"/>
            </a:endParaRPr>
          </a:p>
          <a:p>
            <a:pPr marL="0" indent="0">
              <a:buNone/>
            </a:pPr>
            <a:endParaRPr lang="en-US" sz="1500" dirty="0">
              <a:ea typeface="Calibri Light"/>
            </a:endParaRPr>
          </a:p>
          <a:p>
            <a:pPr marL="285750" indent="-285750"/>
            <a:r>
              <a:rPr lang="en-US" sz="1500">
                <a:ea typeface="Calibri Light"/>
              </a:rPr>
              <a:t>Faculty traveling internationally must obtain approval from Global Affairs.</a:t>
            </a:r>
            <a:endParaRPr lang="en-US" sz="1500">
              <a:latin typeface="Arial" panose="020B0604020202020204" pitchFamily="34" charset="0"/>
              <a:ea typeface="Calibri Light" panose="020F0302020204030204" pitchFamily="34" charset="0"/>
              <a:cs typeface="Arial" panose="020B0604020202020204" pitchFamily="34" charset="0"/>
            </a:endParaRPr>
          </a:p>
          <a:p>
            <a:pPr marL="0" indent="0">
              <a:buNone/>
            </a:pPr>
            <a:r>
              <a:rPr lang="en-US" sz="1500" dirty="0">
                <a:ea typeface="Calibri Light"/>
              </a:rPr>
              <a:t>  </a:t>
            </a:r>
            <a:r>
              <a:rPr lang="en-US" sz="1600" u="sng" dirty="0">
                <a:solidFill>
                  <a:srgbClr val="0070C0"/>
                </a:solidFill>
                <a:latin typeface="Calibri Light"/>
                <a:ea typeface="Calibri Light"/>
                <a:cs typeface="Calibri Light"/>
                <a:hlinkClick r:id="rId6"/>
              </a:rPr>
              <a:t>Global Affairs if traveling internationally to a Level 3 or 4 destination</a:t>
            </a:r>
            <a:endParaRPr lang="en-US" sz="1500">
              <a:solidFill>
                <a:srgbClr val="000000"/>
              </a:solidFill>
              <a:ea typeface="Calibri Light"/>
            </a:endParaRPr>
          </a:p>
          <a:p>
            <a:pPr marL="0" indent="0">
              <a:buNone/>
            </a:pPr>
            <a:endParaRPr lang="en-US" sz="1600" u="sng" dirty="0">
              <a:solidFill>
                <a:srgbClr val="0070C0"/>
              </a:solidFill>
              <a:latin typeface="Calibri Light"/>
              <a:ea typeface="Calibri Light"/>
              <a:cs typeface="Calibri Light"/>
            </a:endParaRPr>
          </a:p>
          <a:p>
            <a:pPr marL="285750" indent="-285750"/>
            <a:r>
              <a:rPr lang="en-US" sz="1500">
                <a:solidFill>
                  <a:srgbClr val="000000"/>
                </a:solidFill>
                <a:ea typeface="Calibri Light"/>
              </a:rPr>
              <a:t>Faculty</a:t>
            </a:r>
            <a:r>
              <a:rPr lang="en-US" sz="1500">
                <a:ea typeface="Calibri Light"/>
              </a:rPr>
              <a:t> traveling to embargoed regions (currently Cuba, Iran, Syria, North Korea, and Crimea) must seek approval from OVPR Export Control.</a:t>
            </a:r>
            <a:endParaRPr lang="en-US" sz="1500">
              <a:latin typeface="Arial" panose="020B0604020202020204" pitchFamily="34" charset="0"/>
              <a:ea typeface="Calibri Light" panose="020F0302020204030204" pitchFamily="34" charset="0"/>
              <a:cs typeface="Arial" panose="020B0604020202020204" pitchFamily="34" charset="0"/>
            </a:endParaRPr>
          </a:p>
          <a:p>
            <a:pPr marL="0" indent="0">
              <a:buNone/>
            </a:pPr>
            <a:r>
              <a:rPr lang="en-US" sz="1500" dirty="0">
                <a:ea typeface="Calibri Light"/>
              </a:rPr>
              <a:t>  </a:t>
            </a:r>
            <a:r>
              <a:rPr lang="en-US" sz="1500" dirty="0">
                <a:solidFill>
                  <a:srgbClr val="000000"/>
                </a:solidFill>
                <a:ea typeface="Calibri Light"/>
              </a:rPr>
              <a:t>   </a:t>
            </a:r>
            <a:r>
              <a:rPr lang="en-US" sz="1600" u="sng" dirty="0">
                <a:solidFill>
                  <a:srgbClr val="0070C0"/>
                </a:solidFill>
                <a:latin typeface="Calibri Light"/>
                <a:ea typeface="Calibri Light"/>
                <a:cs typeface="Calibri Light"/>
                <a:hlinkClick r:id="rId7"/>
              </a:rPr>
              <a:t>embargoed regions</a:t>
            </a:r>
            <a:endParaRPr lang="en-US" dirty="0"/>
          </a:p>
          <a:p>
            <a:pPr marL="0" indent="0" rtl="0">
              <a:buNone/>
            </a:pPr>
            <a:endParaRPr lang="en-US">
              <a:latin typeface="Arial" panose="020B0604020202020204" pitchFamily="34" charset="0"/>
              <a:ea typeface="Calibri Light" panose="020F0302020204030204" pitchFamily="34" charset="0"/>
              <a:cs typeface="Arial" panose="020B0604020202020204" pitchFamily="34" charset="0"/>
            </a:endParaRPr>
          </a:p>
        </p:txBody>
      </p:sp>
    </p:spTree>
    <p:extLst>
      <p:ext uri="{BB962C8B-B14F-4D97-AF65-F5344CB8AC3E}">
        <p14:creationId xmlns:p14="http://schemas.microsoft.com/office/powerpoint/2010/main" val="1708360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 y="206375"/>
            <a:ext cx="9145298" cy="857250"/>
          </a:xfrm>
        </p:spPr>
        <p:txBody>
          <a:bodyPr>
            <a:normAutofit fontScale="90000"/>
          </a:bodyPr>
          <a:lstStyle/>
          <a:p>
            <a:r>
              <a:rPr lang="en-US"/>
              <a:t>Receiving an AAUP/OVPR Travel Award</a:t>
            </a:r>
          </a:p>
        </p:txBody>
      </p:sp>
      <p:sp>
        <p:nvSpPr>
          <p:cNvPr id="3" name="Content Placeholder 2"/>
          <p:cNvSpPr>
            <a:spLocks noGrp="1"/>
          </p:cNvSpPr>
          <p:nvPr>
            <p:ph idx="1"/>
          </p:nvPr>
        </p:nvSpPr>
        <p:spPr>
          <a:xfrm>
            <a:off x="180000" y="1244277"/>
            <a:ext cx="8726400" cy="3900631"/>
          </a:xfrm>
        </p:spPr>
        <p:txBody>
          <a:bodyPr vert="horz" lIns="91440" tIns="45720" rIns="91440" bIns="45720" rtlCol="0" anchor="t">
            <a:normAutofit fontScale="92500" lnSpcReduction="10000"/>
          </a:bodyPr>
          <a:lstStyle/>
          <a:p>
            <a:r>
              <a:rPr lang="en-US" sz="1300" b="0" i="0">
                <a:solidFill>
                  <a:srgbClr val="000000"/>
                </a:solidFill>
                <a:effectLst/>
                <a:ea typeface="Calibri Light"/>
              </a:rPr>
              <a:t>Receiving an AAUP/OVPR Faculty Travel Award </a:t>
            </a:r>
            <a:r>
              <a:rPr lang="en-US" sz="1300" b="1" i="0">
                <a:solidFill>
                  <a:srgbClr val="000000"/>
                </a:solidFill>
                <a:effectLst/>
                <a:ea typeface="Calibri Light"/>
              </a:rPr>
              <a:t>does not infer that such travel has been approved by the University</a:t>
            </a:r>
            <a:r>
              <a:rPr lang="en-US" sz="1300" b="0" i="0">
                <a:solidFill>
                  <a:srgbClr val="000000"/>
                </a:solidFill>
                <a:effectLst/>
                <a:ea typeface="Calibri Light"/>
              </a:rPr>
              <a:t>, only that the awardee has funding available to reimburse expenses from approved travel. </a:t>
            </a:r>
            <a:endParaRPr lang="en-US">
              <a:ea typeface="Calibri Light"/>
            </a:endParaRPr>
          </a:p>
          <a:p>
            <a:pPr lvl="1" algn="l">
              <a:buFont typeface="Courier New"/>
              <a:buChar char="o"/>
            </a:pPr>
            <a:r>
              <a:rPr lang="en-US" sz="1300" b="1" i="0">
                <a:solidFill>
                  <a:srgbClr val="FF0000"/>
                </a:solidFill>
                <a:effectLst/>
                <a:ea typeface="Calibri Light"/>
              </a:rPr>
              <a:t>Failure to follow appropriate policies and procedures related to University travel may result in unreimbursed out-of-pocket expenses for individuals</a:t>
            </a:r>
            <a:r>
              <a:rPr lang="en-US" sz="1300" b="0" i="0">
                <a:solidFill>
                  <a:srgbClr val="000000"/>
                </a:solidFill>
                <a:effectLst/>
                <a:ea typeface="Calibri Light"/>
              </a:rPr>
              <a:t>. </a:t>
            </a:r>
            <a:endParaRPr lang="en-US" sz="1300">
              <a:latin typeface="Arial" panose="020B0604020202020204" pitchFamily="34" charset="0"/>
              <a:ea typeface="Calibri Light" panose="020F0302020204030204" pitchFamily="34" charset="0"/>
              <a:cs typeface="Arial" panose="020B0604020202020204" pitchFamily="34" charset="0"/>
            </a:endParaRPr>
          </a:p>
          <a:p>
            <a:pPr marL="457200" lvl="1" indent="0">
              <a:buNone/>
            </a:pPr>
            <a:endParaRPr lang="en-US" sz="1300" dirty="0">
              <a:ea typeface="Calibri Light"/>
            </a:endParaRPr>
          </a:p>
          <a:p>
            <a:r>
              <a:rPr lang="en-US" sz="1300">
                <a:ea typeface="Calibri Light"/>
              </a:rPr>
              <a:t>Reminder:</a:t>
            </a:r>
          </a:p>
          <a:p>
            <a:pPr lvl="1" algn="l">
              <a:buFont typeface="Courier New"/>
              <a:buChar char="o"/>
            </a:pPr>
            <a:r>
              <a:rPr lang="en-US" sz="1300">
                <a:ea typeface="Calibri Light"/>
              </a:rPr>
              <a:t>Any</a:t>
            </a:r>
            <a:r>
              <a:rPr lang="en-US" sz="1300" i="0">
                <a:effectLst/>
                <a:ea typeface="Calibri Light"/>
              </a:rPr>
              <a:t> activity related to your faculty position for which you receive outside compensation, honorarium, or other form of payment (including payment of expenses) may require review and approval by the </a:t>
            </a:r>
            <a:r>
              <a:rPr lang="en-US" sz="1300" i="0" u="sng" dirty="0">
                <a:effectLst/>
                <a:ea typeface="Calibri Light"/>
                <a:hlinkClick r:id="rId3">
                  <a:extLst>
                    <a:ext uri="{A12FA001-AC4F-418D-AE19-62706E023703}">
                      <ahyp:hlinkClr xmlns:ahyp="http://schemas.microsoft.com/office/drawing/2018/hyperlinkcolor" val="tx"/>
                    </a:ext>
                  </a:extLst>
                </a:hlinkClick>
              </a:rPr>
              <a:t>Faculty Consulting Office</a:t>
            </a:r>
            <a:r>
              <a:rPr lang="en-US" sz="1300" i="0">
                <a:effectLst/>
                <a:ea typeface="Calibri Light"/>
              </a:rPr>
              <a:t>. Travel or other Professional Development costs relating to or overlapping with outside consulting activities are not eligible for reimbursement under the AAUP/OVPR Faculty Travel Funding Program.</a:t>
            </a:r>
            <a:endParaRPr lang="en-US"/>
          </a:p>
          <a:p>
            <a:endParaRPr lang="en-US" sz="1300" dirty="0">
              <a:ea typeface="Calibri Light"/>
            </a:endParaRPr>
          </a:p>
          <a:p>
            <a:pPr marL="0" indent="0" algn="ctr">
              <a:buNone/>
            </a:pPr>
            <a:r>
              <a:rPr lang="en-US" sz="1400" b="1" dirty="0">
                <a:solidFill>
                  <a:srgbClr val="0070C0"/>
                </a:solidFill>
                <a:latin typeface="Calibri Light"/>
                <a:ea typeface="Calibri Light"/>
                <a:cs typeface="Calibri Light"/>
                <a:hlinkClick r:id="rId4">
                  <a:extLst>
                    <a:ext uri="{A12FA001-AC4F-418D-AE19-62706E023703}">
                      <ahyp:hlinkClr xmlns:ahyp="http://schemas.microsoft.com/office/drawing/2018/hyperlinkcolor" val="tx"/>
                    </a:ext>
                  </a:extLst>
                </a:hlinkClick>
              </a:rPr>
              <a:t>Common Request Portal</a:t>
            </a:r>
            <a:endParaRPr lang="en-US" sz="1400">
              <a:ea typeface="Calibri Light"/>
            </a:endParaRPr>
          </a:p>
          <a:p>
            <a:r>
              <a:rPr lang="en-US" sz="1400">
                <a:latin typeface="Calibri Light"/>
                <a:ea typeface="Calibri Light"/>
                <a:cs typeface="Calibri Light"/>
              </a:rPr>
              <a:t>One trip per request</a:t>
            </a:r>
            <a:endParaRPr lang="en-US" sz="1400" dirty="0">
              <a:latin typeface="Calibri Light"/>
              <a:ea typeface="Calibri Light"/>
              <a:cs typeface="Calibri Light"/>
            </a:endParaRPr>
          </a:p>
          <a:p>
            <a:endParaRPr lang="en-US" sz="1400" dirty="0">
              <a:ea typeface="Calibri Light"/>
            </a:endParaRPr>
          </a:p>
          <a:p>
            <a:r>
              <a:rPr lang="en-US" sz="1400">
                <a:latin typeface="Calibri Light"/>
                <a:ea typeface="Calibri Light"/>
                <a:cs typeface="Calibri Light"/>
              </a:rPr>
              <a:t>Submit at least 10 days prior to departure to ensure adequate processing time.</a:t>
            </a:r>
            <a:endParaRPr lang="en-US" sz="1400" dirty="0">
              <a:latin typeface="Calibri Light"/>
              <a:ea typeface="Calibri Light"/>
              <a:cs typeface="Calibri Light"/>
            </a:endParaRPr>
          </a:p>
          <a:p>
            <a:endParaRPr lang="en-US" sz="1400" dirty="0">
              <a:latin typeface="Calibri Light"/>
              <a:ea typeface="Calibri Light"/>
              <a:cs typeface="Calibri Light"/>
            </a:endParaRPr>
          </a:p>
          <a:p>
            <a:r>
              <a:rPr lang="en-US" sz="1400">
                <a:latin typeface="Calibri Light"/>
                <a:ea typeface="Calibri Light"/>
                <a:cs typeface="Calibri Light"/>
              </a:rPr>
              <a:t>Requests submitted fewer than 10 days before departure may not be processed before your travel begins.</a:t>
            </a:r>
            <a:endParaRPr lang="en-US" sz="1400" dirty="0">
              <a:latin typeface="Calibri Light"/>
              <a:ea typeface="Calibri Light"/>
              <a:cs typeface="Calibri Light"/>
            </a:endParaRPr>
          </a:p>
          <a:p>
            <a:endParaRPr lang="en-US" sz="1400" dirty="0">
              <a:ea typeface="Calibri Light"/>
            </a:endParaRPr>
          </a:p>
          <a:p>
            <a:r>
              <a:rPr lang="en-US" sz="1400">
                <a:latin typeface="Calibri Light"/>
                <a:ea typeface="Calibri Light"/>
                <a:cs typeface="Calibri Light"/>
              </a:rPr>
              <a:t>Requests cannot be funded once travel has commenced.</a:t>
            </a:r>
            <a:endParaRPr lang="en-US"/>
          </a:p>
        </p:txBody>
      </p:sp>
    </p:spTree>
    <p:extLst>
      <p:ext uri="{BB962C8B-B14F-4D97-AF65-F5344CB8AC3E}">
        <p14:creationId xmlns:p14="http://schemas.microsoft.com/office/powerpoint/2010/main" val="3062875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Receiving an AAUP/OVPR Travel Award</a:t>
            </a:r>
          </a:p>
        </p:txBody>
      </p:sp>
      <p:sp>
        <p:nvSpPr>
          <p:cNvPr id="3" name="Content Placeholder 2"/>
          <p:cNvSpPr>
            <a:spLocks noGrp="1"/>
          </p:cNvSpPr>
          <p:nvPr>
            <p:ph idx="1"/>
          </p:nvPr>
        </p:nvSpPr>
        <p:spPr>
          <a:xfrm>
            <a:off x="180000" y="1283964"/>
            <a:ext cx="8726400" cy="3775075"/>
          </a:xfrm>
        </p:spPr>
        <p:txBody>
          <a:bodyPr vert="horz" lIns="91440" tIns="45720" rIns="91440" bIns="45720" rtlCol="0" anchor="t">
            <a:noAutofit/>
          </a:bodyPr>
          <a:lstStyle/>
          <a:p>
            <a:pPr algn="ctr">
              <a:buNone/>
            </a:pPr>
            <a:r>
              <a:rPr lang="en-US" sz="1400">
                <a:solidFill>
                  <a:srgbClr val="0070C0"/>
                </a:solidFill>
                <a:latin typeface="Trebuchet MS"/>
                <a:ea typeface="Calibri Light"/>
                <a:cs typeface="Calibri Light"/>
              </a:rPr>
              <a:t>Post-Trip Requirements – Reimbursement Process</a:t>
            </a:r>
            <a:endParaRPr lang="en-US" sz="1400"/>
          </a:p>
          <a:p>
            <a:pPr>
              <a:buNone/>
            </a:pPr>
            <a:r>
              <a:rPr lang="en-US" sz="1300">
                <a:solidFill>
                  <a:srgbClr val="000000"/>
                </a:solidFill>
                <a:ea typeface="Calibri Light"/>
                <a:cs typeface="Calibri Light"/>
              </a:rPr>
              <a:t>Please collaborate with your department’s staff to request reimbursement of expenses upon completion of</a:t>
            </a:r>
            <a:endParaRPr lang="en-US" sz="1300">
              <a:solidFill>
                <a:srgbClr val="000000"/>
              </a:solidFill>
              <a:ea typeface="Calibri Light"/>
            </a:endParaRPr>
          </a:p>
          <a:p>
            <a:pPr>
              <a:buNone/>
            </a:pPr>
            <a:r>
              <a:rPr lang="en-US" sz="1300">
                <a:solidFill>
                  <a:srgbClr val="000000"/>
                </a:solidFill>
                <a:ea typeface="Calibri Light"/>
                <a:cs typeface="Calibri Light"/>
              </a:rPr>
              <a:t>travel.</a:t>
            </a:r>
            <a:endParaRPr lang="en-US" sz="1300"/>
          </a:p>
          <a:p>
            <a:pPr>
              <a:buNone/>
            </a:pPr>
            <a:endParaRPr lang="en-US" sz="900">
              <a:solidFill>
                <a:srgbClr val="000000"/>
              </a:solidFill>
              <a:ea typeface="Calibri Light"/>
              <a:cs typeface="Calibri Light"/>
            </a:endParaRPr>
          </a:p>
          <a:p>
            <a:pPr>
              <a:buNone/>
            </a:pPr>
            <a:r>
              <a:rPr lang="en-US" sz="1300">
                <a:solidFill>
                  <a:srgbClr val="000000"/>
                </a:solidFill>
                <a:ea typeface="Calibri Light"/>
                <a:cs typeface="Calibri Light"/>
              </a:rPr>
              <a:t>All awards are for reimbursement of travel expenses only.</a:t>
            </a:r>
            <a:endParaRPr lang="en-US" sz="1300"/>
          </a:p>
          <a:p>
            <a:r>
              <a:rPr lang="en-US" sz="1300">
                <a:solidFill>
                  <a:srgbClr val="000000"/>
                </a:solidFill>
                <a:ea typeface="Calibri Light"/>
                <a:cs typeface="Calibri Light"/>
              </a:rPr>
              <a:t>Reimbursements from OVPR award funds must include evidence of active participation.</a:t>
            </a:r>
            <a:endParaRPr lang="en-US" sz="1300"/>
          </a:p>
          <a:p>
            <a:r>
              <a:rPr lang="en-US" sz="1300">
                <a:solidFill>
                  <a:srgbClr val="000000"/>
                </a:solidFill>
                <a:ea typeface="Calibri Light"/>
                <a:cs typeface="Calibri Light"/>
              </a:rPr>
              <a:t>See also “</a:t>
            </a:r>
            <a:r>
              <a:rPr lang="en-US" sz="1300" u="sng">
                <a:solidFill>
                  <a:srgbClr val="0070C0"/>
                </a:solidFill>
                <a:ea typeface="Calibri Light"/>
                <a:cs typeface="Calibri Light"/>
                <a:hlinkClick r:id="rId3"/>
              </a:rPr>
              <a:t>Covered Expenses</a:t>
            </a:r>
            <a:r>
              <a:rPr lang="en-US" sz="1300">
                <a:solidFill>
                  <a:srgbClr val="000000"/>
                </a:solidFill>
                <a:ea typeface="Calibri Light"/>
                <a:cs typeface="Calibri Light"/>
              </a:rPr>
              <a:t>”.</a:t>
            </a:r>
            <a:endParaRPr lang="en-US" sz="1300"/>
          </a:p>
          <a:p>
            <a:pPr>
              <a:buNone/>
            </a:pPr>
            <a:endParaRPr lang="en-US" sz="900" b="1">
              <a:solidFill>
                <a:srgbClr val="000000"/>
              </a:solidFill>
              <a:ea typeface="Calibri Light"/>
              <a:cs typeface="Calibri Light"/>
            </a:endParaRPr>
          </a:p>
          <a:p>
            <a:pPr>
              <a:buNone/>
            </a:pPr>
            <a:r>
              <a:rPr lang="en-US" sz="1300" b="1">
                <a:solidFill>
                  <a:srgbClr val="000000"/>
                </a:solidFill>
                <a:ea typeface="Calibri Light"/>
                <a:cs typeface="Calibri Light"/>
              </a:rPr>
              <a:t>Requests for reimbursement must be submitted within 60 days of </a:t>
            </a:r>
            <a:r>
              <a:rPr lang="en-US" sz="1300" b="1" i="0">
                <a:solidFill>
                  <a:srgbClr val="000000"/>
                </a:solidFill>
                <a:effectLst/>
                <a:ea typeface="Calibri Light"/>
                <a:cs typeface="Calibri Light"/>
              </a:rPr>
              <a:t>travel </a:t>
            </a:r>
            <a:r>
              <a:rPr lang="en-US" sz="1300" b="1">
                <a:solidFill>
                  <a:srgbClr val="000000"/>
                </a:solidFill>
                <a:ea typeface="Calibri Light"/>
                <a:cs typeface="Calibri Light"/>
              </a:rPr>
              <a:t>ending</a:t>
            </a:r>
            <a:r>
              <a:rPr lang="en-US" sz="1300">
                <a:solidFill>
                  <a:srgbClr val="000000"/>
                </a:solidFill>
                <a:ea typeface="Calibri Light"/>
                <a:cs typeface="Calibri Light"/>
              </a:rPr>
              <a:t>. This mirrors</a:t>
            </a:r>
            <a:endParaRPr lang="en-US" sz="1300">
              <a:solidFill>
                <a:srgbClr val="0070C0"/>
              </a:solidFill>
              <a:ea typeface="Calibri Light"/>
            </a:endParaRPr>
          </a:p>
          <a:p>
            <a:pPr>
              <a:buNone/>
            </a:pPr>
            <a:r>
              <a:rPr lang="en-US" sz="1300" u="sng">
                <a:solidFill>
                  <a:srgbClr val="0070C0"/>
                </a:solidFill>
                <a:ea typeface="Calibri Light"/>
                <a:cs typeface="Calibri Light"/>
                <a:hlinkClick r:id="rId4"/>
              </a:rPr>
              <a:t>UConn Travel policy</a:t>
            </a:r>
            <a:r>
              <a:rPr lang="en-US" sz="1300">
                <a:solidFill>
                  <a:srgbClr val="0070C0"/>
                </a:solidFill>
                <a:ea typeface="Calibri Light"/>
                <a:cs typeface="Calibri Light"/>
              </a:rPr>
              <a:t>.</a:t>
            </a:r>
            <a:endParaRPr lang="en-US" sz="1300">
              <a:solidFill>
                <a:srgbClr val="0070C0"/>
              </a:solidFill>
            </a:endParaRPr>
          </a:p>
          <a:p>
            <a:pPr>
              <a:buNone/>
            </a:pPr>
            <a:endParaRPr lang="en-US" sz="1300" b="1">
              <a:solidFill>
                <a:srgbClr val="000000"/>
              </a:solidFill>
              <a:ea typeface="Calibri Light"/>
              <a:cs typeface="Calibri Light"/>
            </a:endParaRPr>
          </a:p>
          <a:p>
            <a:pPr>
              <a:buNone/>
            </a:pPr>
            <a:r>
              <a:rPr lang="en-US" sz="1300" b="1">
                <a:solidFill>
                  <a:srgbClr val="000000"/>
                </a:solidFill>
                <a:ea typeface="Calibri Light"/>
                <a:cs typeface="Calibri Light"/>
              </a:rPr>
              <a:t>Awards expire after 90 days</a:t>
            </a:r>
            <a:endParaRPr lang="en-US" sz="1300"/>
          </a:p>
          <a:p>
            <a:pPr>
              <a:buNone/>
            </a:pPr>
            <a:endParaRPr lang="en-US" sz="1300" b="1">
              <a:solidFill>
                <a:srgbClr val="000000"/>
              </a:solidFill>
              <a:ea typeface="Calibri Light"/>
              <a:cs typeface="Calibri Light"/>
            </a:endParaRPr>
          </a:p>
          <a:p>
            <a:pPr>
              <a:buNone/>
            </a:pPr>
            <a:r>
              <a:rPr lang="en-US" sz="1300" b="1">
                <a:solidFill>
                  <a:srgbClr val="0070C0"/>
                </a:solidFill>
                <a:ea typeface="Calibri Light"/>
                <a:cs typeface="Calibri Light"/>
              </a:rPr>
              <a:t>Reminder: Per </a:t>
            </a:r>
            <a:r>
              <a:rPr lang="en-US" sz="1300" b="1" u="sng">
                <a:solidFill>
                  <a:srgbClr val="0070C0"/>
                </a:solidFill>
                <a:ea typeface="Calibri Light"/>
                <a:cs typeface="Calibri Light"/>
                <a:hlinkClick r:id="rId5">
                  <a:extLst>
                    <a:ext uri="{A12FA001-AC4F-418D-AE19-62706E023703}">
                      <ahyp:hlinkClr xmlns:ahyp="http://schemas.microsoft.com/office/drawing/2018/hyperlinkcolor" val="tx"/>
                    </a:ext>
                  </a:extLst>
                </a:hlinkClick>
              </a:rPr>
              <a:t>updated UConn Travel Policy</a:t>
            </a:r>
            <a:r>
              <a:rPr lang="en-US" sz="1300" b="1">
                <a:solidFill>
                  <a:srgbClr val="0070C0"/>
                </a:solidFill>
                <a:ea typeface="Calibri Light"/>
                <a:cs typeface="Calibri Light"/>
                <a:hlinkClick r:id="rId5">
                  <a:extLst>
                    <a:ext uri="{A12FA001-AC4F-418D-AE19-62706E023703}">
                      <ahyp:hlinkClr xmlns:ahyp="http://schemas.microsoft.com/office/drawing/2018/hyperlinkcolor" val="tx"/>
                    </a:ext>
                  </a:extLst>
                </a:hlinkClick>
              </a:rPr>
              <a:t>.pdf</a:t>
            </a:r>
            <a:r>
              <a:rPr lang="en-US" sz="1300" b="1">
                <a:solidFill>
                  <a:srgbClr val="0070C0"/>
                </a:solidFill>
                <a:ea typeface="Calibri Light"/>
                <a:cs typeface="Calibri Light"/>
              </a:rPr>
              <a:t> "reimbursements submitted over 120 days after</a:t>
            </a:r>
            <a:endParaRPr lang="en-US" sz="1300">
              <a:solidFill>
                <a:srgbClr val="0070C0"/>
              </a:solidFill>
              <a:ea typeface="Calibri Light"/>
            </a:endParaRPr>
          </a:p>
          <a:p>
            <a:pPr>
              <a:buNone/>
            </a:pPr>
            <a:r>
              <a:rPr lang="en-US" sz="1300" b="1">
                <a:solidFill>
                  <a:srgbClr val="0070C0"/>
                </a:solidFill>
                <a:ea typeface="Calibri Light"/>
                <a:cs typeface="Calibri Light"/>
              </a:rPr>
              <a:t>travel is complete will not be reimbursed even with the approval from a Dean, Director, or Department Head."</a:t>
            </a:r>
            <a:endParaRPr lang="en-US" sz="1300">
              <a:solidFill>
                <a:srgbClr val="0070C0"/>
              </a:solidFill>
            </a:endParaRPr>
          </a:p>
          <a:p>
            <a:pPr>
              <a:buNone/>
            </a:pPr>
            <a:endParaRPr lang="en-US" sz="1300" b="1">
              <a:solidFill>
                <a:srgbClr val="0070C0"/>
              </a:solidFill>
              <a:ea typeface="Calibri Light"/>
              <a:cs typeface="Calibri Light"/>
            </a:endParaRPr>
          </a:p>
          <a:p>
            <a:pPr>
              <a:buNone/>
            </a:pPr>
            <a:endParaRPr lang="en-US" sz="1300">
              <a:solidFill>
                <a:srgbClr val="0070C0"/>
              </a:solidFill>
              <a:ea typeface="Calibri Light"/>
            </a:endParaRPr>
          </a:p>
          <a:p>
            <a:pPr algn="ctr">
              <a:buNone/>
            </a:pPr>
            <a:endParaRPr lang="en-US" sz="1300" b="1" u="sng">
              <a:solidFill>
                <a:srgbClr val="0070C0"/>
              </a:solidFill>
              <a:latin typeface="Calibri Light"/>
              <a:ea typeface="Calibri Light"/>
              <a:cs typeface="Calibri Light"/>
            </a:endParaRPr>
          </a:p>
        </p:txBody>
      </p:sp>
    </p:spTree>
    <p:extLst>
      <p:ext uri="{BB962C8B-B14F-4D97-AF65-F5344CB8AC3E}">
        <p14:creationId xmlns:p14="http://schemas.microsoft.com/office/powerpoint/2010/main" val="3608951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CAD51-9A93-C722-BE2D-B086D902CD44}"/>
              </a:ext>
            </a:extLst>
          </p:cNvPr>
          <p:cNvSpPr>
            <a:spLocks noGrp="1"/>
          </p:cNvSpPr>
          <p:nvPr>
            <p:ph type="title"/>
          </p:nvPr>
        </p:nvSpPr>
        <p:spPr/>
        <p:txBody>
          <a:bodyPr/>
          <a:lstStyle/>
          <a:p>
            <a:r>
              <a:rPr lang="en-US"/>
              <a:t>New Website!</a:t>
            </a:r>
          </a:p>
        </p:txBody>
      </p:sp>
      <p:pic>
        <p:nvPicPr>
          <p:cNvPr id="9" name="Content Placeholder 8" descr="Screens screenshot of a travel expense overview&#10;&#10;Description automatically generated">
            <a:extLst>
              <a:ext uri="{FF2B5EF4-FFF2-40B4-BE49-F238E27FC236}">
                <a16:creationId xmlns:a16="http://schemas.microsoft.com/office/drawing/2014/main" id="{F138E293-C785-F001-F1A5-3E63F59154F3}"/>
              </a:ext>
            </a:extLst>
          </p:cNvPr>
          <p:cNvPicPr>
            <a:picLocks noGrp="1" noChangeAspect="1"/>
          </p:cNvPicPr>
          <p:nvPr>
            <p:ph sz="half" idx="2"/>
          </p:nvPr>
        </p:nvPicPr>
        <p:blipFill>
          <a:blip r:embed="rId3"/>
          <a:stretch>
            <a:fillRect/>
          </a:stretch>
        </p:blipFill>
        <p:spPr>
          <a:xfrm>
            <a:off x="4878266" y="1671082"/>
            <a:ext cx="4265734" cy="3163322"/>
          </a:xfrm>
        </p:spPr>
      </p:pic>
      <p:sp>
        <p:nvSpPr>
          <p:cNvPr id="3" name="TextBox 2">
            <a:extLst>
              <a:ext uri="{FF2B5EF4-FFF2-40B4-BE49-F238E27FC236}">
                <a16:creationId xmlns:a16="http://schemas.microsoft.com/office/drawing/2014/main" id="{15D2D973-D507-4237-3162-9DB7D4999748}"/>
              </a:ext>
            </a:extLst>
          </p:cNvPr>
          <p:cNvSpPr txBox="1"/>
          <p:nvPr/>
        </p:nvSpPr>
        <p:spPr>
          <a:xfrm>
            <a:off x="492124" y="1301750"/>
            <a:ext cx="851693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Calibri"/>
                <a:cs typeface="Calibri"/>
                <a:hlinkClick r:id="rId4"/>
              </a:rPr>
              <a:t>SFA Travel Website</a:t>
            </a:r>
            <a:endParaRPr lang="en-US"/>
          </a:p>
        </p:txBody>
      </p:sp>
      <p:pic>
        <p:nvPicPr>
          <p:cNvPr id="7" name="Picture 6">
            <a:extLst>
              <a:ext uri="{FF2B5EF4-FFF2-40B4-BE49-F238E27FC236}">
                <a16:creationId xmlns:a16="http://schemas.microsoft.com/office/drawing/2014/main" id="{F16E058D-A846-F8CB-62A7-58BAE2C35D36}"/>
              </a:ext>
            </a:extLst>
          </p:cNvPr>
          <p:cNvPicPr>
            <a:picLocks noChangeAspect="1"/>
          </p:cNvPicPr>
          <p:nvPr/>
        </p:nvPicPr>
        <p:blipFill>
          <a:blip r:embed="rId5"/>
          <a:stretch>
            <a:fillRect/>
          </a:stretch>
        </p:blipFill>
        <p:spPr>
          <a:xfrm>
            <a:off x="19620" y="2025121"/>
            <a:ext cx="4860475" cy="2401736"/>
          </a:xfrm>
          <a:prstGeom prst="rect">
            <a:avLst/>
          </a:prstGeom>
        </p:spPr>
      </p:pic>
    </p:spTree>
    <p:extLst>
      <p:ext uri="{BB962C8B-B14F-4D97-AF65-F5344CB8AC3E}">
        <p14:creationId xmlns:p14="http://schemas.microsoft.com/office/powerpoint/2010/main" val="189423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93492-B9E4-55C1-798B-FAFA940C3E4D}"/>
              </a:ext>
            </a:extLst>
          </p:cNvPr>
          <p:cNvSpPr>
            <a:spLocks noGrp="1"/>
          </p:cNvSpPr>
          <p:nvPr>
            <p:ph type="title"/>
          </p:nvPr>
        </p:nvSpPr>
        <p:spPr/>
        <p:txBody>
          <a:bodyPr>
            <a:normAutofit/>
          </a:bodyPr>
          <a:lstStyle/>
          <a:p>
            <a:r>
              <a:rPr lang="en-US"/>
              <a:t>Travel Assistance with Cindy</a:t>
            </a:r>
          </a:p>
        </p:txBody>
      </p:sp>
      <p:sp>
        <p:nvSpPr>
          <p:cNvPr id="3" name="Content Placeholder 2">
            <a:extLst>
              <a:ext uri="{FF2B5EF4-FFF2-40B4-BE49-F238E27FC236}">
                <a16:creationId xmlns:a16="http://schemas.microsoft.com/office/drawing/2014/main" id="{F7492B10-D93D-D581-2F7E-DFA3B5B534C9}"/>
              </a:ext>
            </a:extLst>
          </p:cNvPr>
          <p:cNvSpPr>
            <a:spLocks noGrp="1"/>
          </p:cNvSpPr>
          <p:nvPr>
            <p:ph sz="half" idx="1"/>
          </p:nvPr>
        </p:nvSpPr>
        <p:spPr>
          <a:xfrm>
            <a:off x="457200" y="1279995"/>
            <a:ext cx="4038600" cy="3865563"/>
          </a:xfrm>
        </p:spPr>
        <p:txBody>
          <a:bodyPr vert="horz" lIns="91440" tIns="45720" rIns="91440" bIns="45720" rtlCol="0" anchor="t">
            <a:normAutofit fontScale="92500" lnSpcReduction="20000"/>
          </a:bodyPr>
          <a:lstStyle/>
          <a:p>
            <a:pPr marL="0" indent="0">
              <a:buNone/>
            </a:pPr>
            <a:r>
              <a:rPr lang="en-US" dirty="0"/>
              <a:t>Time Schedule: Starting 9/16/24 however appointments start week of 9/9.</a:t>
            </a:r>
          </a:p>
          <a:p>
            <a:pPr marL="800100" indent="-800100">
              <a:buNone/>
            </a:pPr>
            <a:endParaRPr lang="en-US" sz="1600" dirty="0"/>
          </a:p>
          <a:p>
            <a:r>
              <a:rPr lang="en-US" sz="1600" dirty="0"/>
              <a:t>Monday: Appointment Only</a:t>
            </a:r>
            <a:endParaRPr lang="en-US" dirty="0"/>
          </a:p>
          <a:p>
            <a:pPr marL="0" indent="0">
              <a:buNone/>
            </a:pPr>
            <a:endParaRPr lang="en-US" sz="1600" dirty="0"/>
          </a:p>
          <a:p>
            <a:r>
              <a:rPr lang="en-US" sz="1600" dirty="0"/>
              <a:t>Tuesday: Bishop 12:45-1:45 In the       Common Area Level 2</a:t>
            </a:r>
            <a:endParaRPr lang="en-US" dirty="0"/>
          </a:p>
          <a:p>
            <a:pPr marL="0" indent="0">
              <a:buNone/>
            </a:pPr>
            <a:endParaRPr lang="en-US" sz="1600" dirty="0"/>
          </a:p>
          <a:p>
            <a:r>
              <a:rPr lang="en-US" sz="1600" dirty="0"/>
              <a:t>Wednesday:  Art Building 11:45-12:45       In 100</a:t>
            </a:r>
            <a:endParaRPr lang="en-US" dirty="0"/>
          </a:p>
          <a:p>
            <a:pPr marL="0" indent="0">
              <a:buNone/>
            </a:pPr>
            <a:endParaRPr lang="en-US" sz="1600" dirty="0"/>
          </a:p>
          <a:p>
            <a:r>
              <a:rPr lang="en-US" sz="1600" dirty="0"/>
              <a:t>Thursday: Appointment Only</a:t>
            </a:r>
          </a:p>
          <a:p>
            <a:pPr marL="0" indent="0">
              <a:buNone/>
            </a:pPr>
            <a:endParaRPr lang="en-US" sz="1600" dirty="0"/>
          </a:p>
          <a:p>
            <a:r>
              <a:rPr lang="en-US" sz="1600" dirty="0"/>
              <a:t>Friday: Music 10:00-11:00 In ZFA 102 Drama Music 12-1 in 269</a:t>
            </a:r>
          </a:p>
        </p:txBody>
      </p:sp>
      <p:sp>
        <p:nvSpPr>
          <p:cNvPr id="4" name="Content Placeholder 3">
            <a:extLst>
              <a:ext uri="{FF2B5EF4-FFF2-40B4-BE49-F238E27FC236}">
                <a16:creationId xmlns:a16="http://schemas.microsoft.com/office/drawing/2014/main" id="{7ADCD01C-1F44-C023-1348-2423A4A799B8}"/>
              </a:ext>
            </a:extLst>
          </p:cNvPr>
          <p:cNvSpPr>
            <a:spLocks noGrp="1"/>
          </p:cNvSpPr>
          <p:nvPr>
            <p:ph sz="half" idx="2"/>
          </p:nvPr>
        </p:nvSpPr>
        <p:spPr>
          <a:xfrm>
            <a:off x="4648200" y="1272852"/>
            <a:ext cx="4195762" cy="3865562"/>
          </a:xfrm>
        </p:spPr>
        <p:txBody>
          <a:bodyPr vert="horz" lIns="91440" tIns="45720" rIns="91440" bIns="45720" rtlCol="0" anchor="t">
            <a:normAutofit fontScale="92500" lnSpcReduction="20000"/>
          </a:bodyPr>
          <a:lstStyle/>
          <a:p>
            <a:pPr algn="ctr"/>
            <a:r>
              <a:rPr lang="en-US" sz="1800" dirty="0"/>
              <a:t>To schedule a one-on- one appointment:</a:t>
            </a:r>
          </a:p>
          <a:p>
            <a:endParaRPr lang="en-US" sz="1800" dirty="0"/>
          </a:p>
          <a:p>
            <a:pPr algn="ctr"/>
            <a:r>
              <a:rPr lang="en-US" sz="1800" dirty="0">
                <a:hlinkClick r:id="rId3"/>
              </a:rPr>
              <a:t>Bookings Page</a:t>
            </a:r>
            <a:endParaRPr lang="en-US" sz="1800" dirty="0"/>
          </a:p>
        </p:txBody>
      </p:sp>
      <p:pic>
        <p:nvPicPr>
          <p:cNvPr id="6" name="Picture 5">
            <a:extLst>
              <a:ext uri="{FF2B5EF4-FFF2-40B4-BE49-F238E27FC236}">
                <a16:creationId xmlns:a16="http://schemas.microsoft.com/office/drawing/2014/main" id="{2FD5BE97-01F7-259C-5B89-6A552B980B50}"/>
              </a:ext>
            </a:extLst>
          </p:cNvPr>
          <p:cNvPicPr>
            <a:picLocks noChangeAspect="1"/>
          </p:cNvPicPr>
          <p:nvPr/>
        </p:nvPicPr>
        <p:blipFill>
          <a:blip r:embed="rId4"/>
          <a:stretch>
            <a:fillRect/>
          </a:stretch>
        </p:blipFill>
        <p:spPr>
          <a:xfrm>
            <a:off x="5059880" y="2096408"/>
            <a:ext cx="3626920" cy="2557521"/>
          </a:xfrm>
          <a:prstGeom prst="rect">
            <a:avLst/>
          </a:prstGeom>
        </p:spPr>
      </p:pic>
    </p:spTree>
    <p:extLst>
      <p:ext uri="{BB962C8B-B14F-4D97-AF65-F5344CB8AC3E}">
        <p14:creationId xmlns:p14="http://schemas.microsoft.com/office/powerpoint/2010/main" val="1451180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Travel Cards</a:t>
            </a:r>
          </a:p>
        </p:txBody>
      </p:sp>
      <p:sp>
        <p:nvSpPr>
          <p:cNvPr id="3" name="Content Placeholder 2"/>
          <p:cNvSpPr>
            <a:spLocks noGrp="1"/>
          </p:cNvSpPr>
          <p:nvPr>
            <p:ph idx="1"/>
          </p:nvPr>
        </p:nvSpPr>
        <p:spPr>
          <a:xfrm>
            <a:off x="457200" y="1279995"/>
            <a:ext cx="8229600" cy="3865563"/>
          </a:xfrm>
        </p:spPr>
        <p:txBody>
          <a:bodyPr vert="horz" lIns="91440" tIns="45720" rIns="91440" bIns="45720" rtlCol="0" anchor="t">
            <a:normAutofit/>
          </a:bodyPr>
          <a:lstStyle/>
          <a:p>
            <a:pPr marL="0" indent="0">
              <a:buNone/>
            </a:pPr>
            <a:r>
              <a:rPr lang="en-US" sz="1400" b="1" dirty="0">
                <a:solidFill>
                  <a:srgbClr val="0070C0"/>
                </a:solidFill>
                <a:ea typeface="Calibri Light"/>
                <a:cs typeface="Calibri Light"/>
              </a:rPr>
              <a:t>Need A Travel Card? </a:t>
            </a:r>
            <a:endParaRPr lang="en-US" sz="1400" dirty="0">
              <a:cs typeface="Arial"/>
            </a:endParaRPr>
          </a:p>
          <a:p>
            <a:pPr marL="0" indent="0">
              <a:buNone/>
            </a:pPr>
            <a:endParaRPr lang="en-US" sz="900">
              <a:solidFill>
                <a:srgbClr val="404040"/>
              </a:solidFill>
              <a:ea typeface="Calibri Light"/>
              <a:cs typeface="Calibri Light"/>
            </a:endParaRPr>
          </a:p>
          <a:p>
            <a:pPr marL="0" indent="0">
              <a:buNone/>
            </a:pPr>
            <a:r>
              <a:rPr lang="en-US" sz="1400" dirty="0">
                <a:solidFill>
                  <a:srgbClr val="404040"/>
                </a:solidFill>
                <a:ea typeface="Calibri Light"/>
                <a:cs typeface="Calibri Light"/>
              </a:rPr>
              <a:t>If you do, here are the steps for applying for one</a:t>
            </a:r>
            <a:endParaRPr lang="en-US" sz="1400" dirty="0"/>
          </a:p>
          <a:p>
            <a:pPr marL="0" indent="0">
              <a:buNone/>
            </a:pPr>
            <a:endParaRPr lang="en-US" sz="900">
              <a:solidFill>
                <a:srgbClr val="404040"/>
              </a:solidFill>
              <a:ea typeface="Calibri Light"/>
              <a:cs typeface="Calibri Light"/>
            </a:endParaRPr>
          </a:p>
          <a:p>
            <a:r>
              <a:rPr lang="en-US" sz="1400" b="1" dirty="0">
                <a:solidFill>
                  <a:schemeClr val="tx2"/>
                </a:solidFill>
                <a:ea typeface="Calibri Light"/>
                <a:cs typeface="Calibri Light"/>
                <a:hlinkClick r:id="rId3">
                  <a:extLst>
                    <a:ext uri="{A12FA001-AC4F-418D-AE19-62706E023703}">
                      <ahyp:hlinkClr xmlns:ahyp="http://schemas.microsoft.com/office/drawing/2018/hyperlinkcolor" val="tx"/>
                    </a:ext>
                  </a:extLst>
                </a:hlinkClick>
              </a:rPr>
              <a:t>Travel Card Training</a:t>
            </a:r>
            <a:r>
              <a:rPr lang="en-US" sz="1400" b="1" dirty="0">
                <a:solidFill>
                  <a:schemeClr val="tx2"/>
                </a:solidFill>
                <a:ea typeface="Calibri Light"/>
                <a:cs typeface="Calibri Light"/>
                <a:hlinkClick r:id="rId4">
                  <a:extLst>
                    <a:ext uri="{A12FA001-AC4F-418D-AE19-62706E023703}">
                      <ahyp:hlinkClr xmlns:ahyp="http://schemas.microsoft.com/office/drawing/2018/hyperlinkcolor" val="tx"/>
                    </a:ext>
                  </a:extLst>
                </a:hlinkClick>
              </a:rPr>
              <a:t> &amp; Travel Card Request Form</a:t>
            </a:r>
            <a:endParaRPr lang="en-US" sz="1400" dirty="0">
              <a:solidFill>
                <a:schemeClr val="tx2"/>
              </a:solidFill>
              <a:ea typeface="Calibri Light"/>
              <a:hlinkClick r:id="rId4">
                <a:extLst>
                  <a:ext uri="{A12FA001-AC4F-418D-AE19-62706E023703}">
                    <ahyp:hlinkClr xmlns:ahyp="http://schemas.microsoft.com/office/drawing/2018/hyperlinkcolor" val="tx"/>
                  </a:ext>
                </a:extLst>
              </a:hlinkClick>
            </a:endParaRPr>
          </a:p>
          <a:p>
            <a:endParaRPr lang="en-US" sz="1400" b="1" dirty="0">
              <a:solidFill>
                <a:srgbClr val="0070C0"/>
              </a:solidFill>
              <a:ea typeface="Calibri Light"/>
              <a:cs typeface="Calibri Light"/>
            </a:endParaRPr>
          </a:p>
          <a:p>
            <a:r>
              <a:rPr lang="en-US" sz="1300">
                <a:solidFill>
                  <a:srgbClr val="000000"/>
                </a:solidFill>
                <a:ea typeface="Calibri Light"/>
              </a:rPr>
              <a:t>The University backed Travel card and Pro-Card programs provide a payment avenue for UConn employees and students and are both reconciled via Concur.</a:t>
            </a:r>
          </a:p>
          <a:p>
            <a:pPr lvl="1">
              <a:buFont typeface="Courier New"/>
              <a:buChar char="o"/>
            </a:pPr>
            <a:r>
              <a:rPr lang="en-US" sz="1300" b="1">
                <a:solidFill>
                  <a:srgbClr val="0070C0"/>
                </a:solidFill>
                <a:ea typeface="Calibri Light"/>
              </a:rPr>
              <a:t>Travel Card - </a:t>
            </a:r>
            <a:r>
              <a:rPr lang="en-US" sz="1300">
                <a:solidFill>
                  <a:srgbClr val="000000"/>
                </a:solidFill>
                <a:ea typeface="Calibri Light"/>
              </a:rPr>
              <a:t>The main use of the UConn Travel Card is for purchasing and paying for expenses directly related to Travel, such as airfare, car  rental, hotel etc., this also includes virtual conference registration fees.</a:t>
            </a:r>
          </a:p>
          <a:p>
            <a:pPr lvl="1">
              <a:buFont typeface="Courier New"/>
              <a:buChar char="o"/>
            </a:pPr>
            <a:r>
              <a:rPr lang="en-US" sz="1300" b="1">
                <a:solidFill>
                  <a:srgbClr val="0070C0"/>
                </a:solidFill>
                <a:ea typeface="Calibri Light"/>
              </a:rPr>
              <a:t>Pro-Card - </a:t>
            </a:r>
            <a:r>
              <a:rPr lang="en-US" sz="1300">
                <a:solidFill>
                  <a:srgbClr val="000000"/>
                </a:solidFill>
                <a:ea typeface="Calibri Light"/>
              </a:rPr>
              <a:t>The UConn Pro-Card is an extremely efficient and effective method of purchasing and paying for goods and services with a value less than $4,999.99 and is designed to more efficiently meet your purchasing needs and those of the University.</a:t>
            </a:r>
            <a:endParaRPr lang="en-US"/>
          </a:p>
          <a:p>
            <a:pPr lvl="1">
              <a:buFont typeface="Courier New"/>
              <a:buChar char="o"/>
            </a:pPr>
            <a:r>
              <a:rPr lang="en-US" sz="1300" b="1">
                <a:solidFill>
                  <a:srgbClr val="0070C0"/>
                </a:solidFill>
                <a:ea typeface="Calibri Light"/>
              </a:rPr>
              <a:t>Approved Uses - </a:t>
            </a:r>
            <a:r>
              <a:rPr lang="en-US" sz="1300">
                <a:solidFill>
                  <a:srgbClr val="000000"/>
                </a:solidFill>
                <a:ea typeface="Calibri Light"/>
              </a:rPr>
              <a:t>The following are examples of the types of items that may be purchased with the Travel Card and the Pro-Card.</a:t>
            </a:r>
            <a:endParaRPr lang="en-US"/>
          </a:p>
        </p:txBody>
      </p:sp>
    </p:spTree>
    <p:extLst>
      <p:ext uri="{BB962C8B-B14F-4D97-AF65-F5344CB8AC3E}">
        <p14:creationId xmlns:p14="http://schemas.microsoft.com/office/powerpoint/2010/main" val="2070724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CAD51-9A93-C722-BE2D-B086D902CD44}"/>
              </a:ext>
            </a:extLst>
          </p:cNvPr>
          <p:cNvSpPr>
            <a:spLocks noGrp="1"/>
          </p:cNvSpPr>
          <p:nvPr>
            <p:ph type="title"/>
          </p:nvPr>
        </p:nvSpPr>
        <p:spPr/>
        <p:txBody>
          <a:bodyPr/>
          <a:lstStyle/>
          <a:p>
            <a:r>
              <a:rPr lang="en-US"/>
              <a:t>Travel Card vs Pro-Card</a:t>
            </a:r>
          </a:p>
        </p:txBody>
      </p:sp>
      <p:pic>
        <p:nvPicPr>
          <p:cNvPr id="5" name="Content Placeholder 4" descr="A table with text on it&#10;&#10;Description automatically generated">
            <a:extLst>
              <a:ext uri="{FF2B5EF4-FFF2-40B4-BE49-F238E27FC236}">
                <a16:creationId xmlns:a16="http://schemas.microsoft.com/office/drawing/2014/main" id="{6DE1F44B-E129-228F-E0A5-2196A2A128BA}"/>
              </a:ext>
            </a:extLst>
          </p:cNvPr>
          <p:cNvPicPr>
            <a:picLocks noGrp="1" noChangeAspect="1"/>
          </p:cNvPicPr>
          <p:nvPr>
            <p:ph sz="half" idx="2"/>
          </p:nvPr>
        </p:nvPicPr>
        <p:blipFill>
          <a:blip r:embed="rId3"/>
          <a:stretch>
            <a:fillRect/>
          </a:stretch>
        </p:blipFill>
        <p:spPr>
          <a:xfrm>
            <a:off x="2798093" y="1209280"/>
            <a:ext cx="3548171" cy="3935629"/>
          </a:xfrm>
        </p:spPr>
      </p:pic>
    </p:spTree>
    <p:extLst>
      <p:ext uri="{BB962C8B-B14F-4D97-AF65-F5344CB8AC3E}">
        <p14:creationId xmlns:p14="http://schemas.microsoft.com/office/powerpoint/2010/main" val="1981879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8" y="206375"/>
            <a:ext cx="9142051" cy="857250"/>
          </a:xfrm>
        </p:spPr>
        <p:txBody>
          <a:bodyPr>
            <a:normAutofit fontScale="90000"/>
          </a:bodyPr>
          <a:lstStyle/>
          <a:p>
            <a:r>
              <a:rPr lang="en-US"/>
              <a:t>Pre-Travel – Best Practices For Airfare</a:t>
            </a:r>
          </a:p>
        </p:txBody>
      </p:sp>
      <p:sp>
        <p:nvSpPr>
          <p:cNvPr id="3" name="Content Placeholder 2"/>
          <p:cNvSpPr>
            <a:spLocks noGrp="1"/>
          </p:cNvSpPr>
          <p:nvPr>
            <p:ph idx="1"/>
          </p:nvPr>
        </p:nvSpPr>
        <p:spPr>
          <a:xfrm>
            <a:off x="211138" y="1283964"/>
            <a:ext cx="8801099" cy="3354388"/>
          </a:xfrm>
        </p:spPr>
        <p:txBody>
          <a:bodyPr vert="horz" lIns="91440" tIns="45720" rIns="91440" bIns="45720" rtlCol="0" anchor="t">
            <a:noAutofit/>
          </a:bodyPr>
          <a:lstStyle/>
          <a:p>
            <a:pPr algn="ctr">
              <a:buNone/>
            </a:pPr>
            <a:r>
              <a:rPr lang="en-US" sz="1400" b="1" dirty="0">
                <a:solidFill>
                  <a:srgbClr val="FF0000"/>
                </a:solidFill>
                <a:ea typeface="Calibri Light"/>
                <a:cs typeface="Calibri Light"/>
                <a:hlinkClick r:id="rId3"/>
              </a:rPr>
              <a:t>Travel &amp; Entertainment Policy</a:t>
            </a:r>
            <a:endParaRPr lang="en-US" sz="1400"/>
          </a:p>
          <a:p>
            <a:pPr marL="457200" indent="-457200">
              <a:buAutoNum type="arabicPeriod"/>
            </a:pPr>
            <a:r>
              <a:rPr lang="en-US" sz="1300" dirty="0">
                <a:solidFill>
                  <a:srgbClr val="000000"/>
                </a:solidFill>
                <a:ea typeface="Calibri Light"/>
                <a:cs typeface="Calibri Light"/>
              </a:rPr>
              <a:t>Review your itinerary within 24 hours (window for voiding without penalty) of booking on Concur or on the phone with your UConn designated travel agency. Immediately notify UConn’s designated travel agency of any discrepancies found once you receive your email confirmation.</a:t>
            </a:r>
            <a:endParaRPr lang="en-US" sz="1300" dirty="0"/>
          </a:p>
          <a:p>
            <a:pPr marL="0" indent="0">
              <a:buNone/>
            </a:pPr>
            <a:endParaRPr lang="en-US" sz="900">
              <a:solidFill>
                <a:srgbClr val="000000"/>
              </a:solidFill>
              <a:ea typeface="Calibri Light"/>
              <a:cs typeface="Calibri Light"/>
            </a:endParaRPr>
          </a:p>
          <a:p>
            <a:pPr marL="457200" indent="-457200">
              <a:buNone/>
            </a:pPr>
            <a:r>
              <a:rPr lang="en-US" sz="1300" dirty="0">
                <a:solidFill>
                  <a:srgbClr val="000000"/>
                </a:solidFill>
                <a:ea typeface="Calibri Light"/>
                <a:cs typeface="Calibri Light"/>
              </a:rPr>
              <a:t>2.  Whenever possible, avoid changing your reservation once it has been ticketed. Airline change fees can    substantially increase the overall cost of the ticket.</a:t>
            </a:r>
            <a:endParaRPr lang="en-US" sz="1300"/>
          </a:p>
          <a:p>
            <a:pPr marL="0" indent="0">
              <a:buNone/>
            </a:pPr>
            <a:endParaRPr lang="en-US" sz="900">
              <a:solidFill>
                <a:srgbClr val="000000"/>
              </a:solidFill>
              <a:ea typeface="Calibri Light"/>
              <a:cs typeface="Calibri Light"/>
            </a:endParaRPr>
          </a:p>
          <a:p>
            <a:pPr marL="457200" indent="-457200">
              <a:buNone/>
            </a:pPr>
            <a:r>
              <a:rPr lang="en-US" sz="1300" dirty="0">
                <a:solidFill>
                  <a:srgbClr val="000000"/>
                </a:solidFill>
                <a:ea typeface="Calibri Light"/>
                <a:cs typeface="Calibri Light"/>
              </a:rPr>
              <a:t>3.  Always cancel any ticket prior to the departure of the outbound flight if you won’t be using it. If this is not    done, in most cases, the ticket retains no value for future use. </a:t>
            </a:r>
            <a:endParaRPr lang="en-US" sz="1300" dirty="0"/>
          </a:p>
          <a:p>
            <a:pPr>
              <a:buAutoNum type="arabicPeriod"/>
            </a:pPr>
            <a:endParaRPr lang="en-US" sz="1300">
              <a:solidFill>
                <a:srgbClr val="000000"/>
              </a:solidFill>
              <a:ea typeface="Calibri Light"/>
              <a:cs typeface="Calibri Light"/>
            </a:endParaRPr>
          </a:p>
          <a:p>
            <a:pPr marL="457200" indent="-457200">
              <a:buNone/>
            </a:pPr>
            <a:r>
              <a:rPr lang="en-US" sz="1300" dirty="0">
                <a:solidFill>
                  <a:srgbClr val="000000"/>
                </a:solidFill>
                <a:ea typeface="Calibri Light"/>
                <a:cs typeface="Calibri Light"/>
              </a:rPr>
              <a:t>4.  Make reservations 6-8 weeks prior to travel if possible. This enables you to take advantage of lower fares,   as well as increases the possibility of getting your preferred seat assignment.</a:t>
            </a:r>
            <a:endParaRPr lang="en-US" sz="1300"/>
          </a:p>
          <a:p>
            <a:pPr marL="457200" indent="-457200">
              <a:buNone/>
            </a:pPr>
            <a:endParaRPr lang="en-US" sz="1300" dirty="0">
              <a:solidFill>
                <a:srgbClr val="000000"/>
              </a:solidFill>
              <a:ea typeface="Calibri Light"/>
              <a:cs typeface="Calibri Light"/>
            </a:endParaRPr>
          </a:p>
          <a:p>
            <a:pPr marL="457200" indent="-457200">
              <a:buNone/>
            </a:pPr>
            <a:r>
              <a:rPr lang="en-US" sz="1300">
                <a:solidFill>
                  <a:srgbClr val="000000"/>
                </a:solidFill>
                <a:ea typeface="Calibri Light"/>
              </a:rPr>
              <a:t>5.  When making reservations, choose the least expensive nonrefundable fare. Refundable fares are</a:t>
            </a:r>
          </a:p>
          <a:p>
            <a:pPr marL="457200" indent="-457200">
              <a:buNone/>
            </a:pPr>
            <a:r>
              <a:rPr lang="en-US" sz="1300">
                <a:solidFill>
                  <a:srgbClr val="000000"/>
                </a:solidFill>
                <a:ea typeface="Calibri Light"/>
              </a:rPr>
              <a:t>   often double or triple the nonrefundable rate. </a:t>
            </a:r>
            <a:endParaRPr lang="en-US"/>
          </a:p>
          <a:p>
            <a:pPr marL="457200" indent="-457200">
              <a:buAutoNum type="arabicPeriod"/>
            </a:pPr>
            <a:endParaRPr lang="en-US" sz="1300">
              <a:solidFill>
                <a:srgbClr val="000000"/>
              </a:solidFill>
              <a:ea typeface="Calibri Light"/>
              <a:cs typeface="Calibri Light"/>
            </a:endParaRPr>
          </a:p>
          <a:p>
            <a:pPr marL="0" indent="0">
              <a:buNone/>
            </a:pPr>
            <a:endParaRPr lang="en-US" sz="1400" b="1">
              <a:solidFill>
                <a:srgbClr val="0070C0"/>
              </a:solidFill>
              <a:ea typeface="Calibri Light"/>
              <a:cs typeface="Calibri Light"/>
            </a:endParaRPr>
          </a:p>
        </p:txBody>
      </p:sp>
    </p:spTree>
    <p:extLst>
      <p:ext uri="{BB962C8B-B14F-4D97-AF65-F5344CB8AC3E}">
        <p14:creationId xmlns:p14="http://schemas.microsoft.com/office/powerpoint/2010/main" val="32917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8" y="206375"/>
            <a:ext cx="9142051" cy="857250"/>
          </a:xfrm>
        </p:spPr>
        <p:txBody>
          <a:bodyPr>
            <a:normAutofit fontScale="90000"/>
          </a:bodyPr>
          <a:lstStyle/>
          <a:p>
            <a:r>
              <a:rPr lang="en-US"/>
              <a:t>Pre-Travel – Best Practices For Airfare</a:t>
            </a:r>
          </a:p>
        </p:txBody>
      </p:sp>
      <p:sp>
        <p:nvSpPr>
          <p:cNvPr id="3" name="Content Placeholder 2"/>
          <p:cNvSpPr>
            <a:spLocks noGrp="1"/>
          </p:cNvSpPr>
          <p:nvPr>
            <p:ph idx="1"/>
          </p:nvPr>
        </p:nvSpPr>
        <p:spPr>
          <a:xfrm>
            <a:off x="155575" y="1283964"/>
            <a:ext cx="8793162" cy="3862388"/>
          </a:xfrm>
        </p:spPr>
        <p:txBody>
          <a:bodyPr vert="horz" lIns="91440" tIns="45720" rIns="91440" bIns="45720" rtlCol="0" anchor="t">
            <a:noAutofit/>
          </a:bodyPr>
          <a:lstStyle/>
          <a:p>
            <a:pPr>
              <a:buNone/>
            </a:pPr>
            <a:r>
              <a:rPr lang="en-US" sz="1300">
                <a:solidFill>
                  <a:srgbClr val="000000"/>
                </a:solidFill>
                <a:ea typeface="Calibri Light"/>
              </a:rPr>
              <a:t>6.  If possible, use the same airline for the entire trip. Changing airlines usually results in one-way tickets,</a:t>
            </a:r>
            <a:endParaRPr lang="en-US" sz="1300" b="1" u="sng" dirty="0">
              <a:solidFill>
                <a:srgbClr val="0070C0"/>
              </a:solidFill>
              <a:ea typeface="Calibri Light"/>
              <a:cs typeface="Calibri Light"/>
            </a:endParaRPr>
          </a:p>
          <a:p>
            <a:pPr marL="457200" indent="-457200">
              <a:buNone/>
            </a:pPr>
            <a:r>
              <a:rPr lang="en-US" sz="1300" dirty="0">
                <a:solidFill>
                  <a:srgbClr val="000000"/>
                </a:solidFill>
                <a:ea typeface="Calibri Light"/>
              </a:rPr>
              <a:t>   which are generally more expensive. </a:t>
            </a:r>
          </a:p>
          <a:p>
            <a:pPr marL="0" indent="0">
              <a:buNone/>
            </a:pPr>
            <a:endParaRPr lang="en-US" sz="900">
              <a:solidFill>
                <a:srgbClr val="000000"/>
              </a:solidFill>
              <a:ea typeface="Calibri Light"/>
            </a:endParaRPr>
          </a:p>
          <a:p>
            <a:pPr marL="457200" indent="-457200">
              <a:buNone/>
            </a:pPr>
            <a:r>
              <a:rPr lang="en-US" sz="1300" dirty="0">
                <a:solidFill>
                  <a:srgbClr val="000000"/>
                </a:solidFill>
                <a:ea typeface="Calibri Light"/>
                <a:cs typeface="Calibri Light"/>
              </a:rPr>
              <a:t>7.  Whenever possible, combine business trips. Several stops on one trip or visiting multiple</a:t>
            </a:r>
            <a:endParaRPr lang="en-US" sz="1300" dirty="0">
              <a:solidFill>
                <a:srgbClr val="000000"/>
              </a:solidFill>
              <a:ea typeface="Calibri Light"/>
            </a:endParaRPr>
          </a:p>
          <a:p>
            <a:pPr marL="457200" indent="-457200">
              <a:buNone/>
            </a:pPr>
            <a:r>
              <a:rPr lang="en-US" sz="1300" dirty="0">
                <a:solidFill>
                  <a:srgbClr val="000000"/>
                </a:solidFill>
                <a:ea typeface="Calibri Light"/>
                <a:cs typeface="Calibri Light"/>
              </a:rPr>
              <a:t>   clients/recruits/etc. In the same city will generally be less costly than two round trips. </a:t>
            </a:r>
            <a:endParaRPr lang="en-US" sz="1300" dirty="0"/>
          </a:p>
          <a:p>
            <a:pPr marL="0" indent="0">
              <a:buNone/>
            </a:pPr>
            <a:endParaRPr lang="en-US" sz="900">
              <a:solidFill>
                <a:srgbClr val="000000"/>
              </a:solidFill>
              <a:ea typeface="Calibri Light"/>
              <a:cs typeface="Calibri Light"/>
            </a:endParaRPr>
          </a:p>
          <a:p>
            <a:pPr marL="0" indent="0">
              <a:buNone/>
            </a:pPr>
            <a:r>
              <a:rPr lang="en-US" sz="1300" dirty="0">
                <a:solidFill>
                  <a:srgbClr val="000000"/>
                </a:solidFill>
                <a:ea typeface="Calibri Light"/>
                <a:cs typeface="Calibri Light"/>
              </a:rPr>
              <a:t>8.  When possible, schedule midday meetings. This often enables you to avoid peak times at airports.</a:t>
            </a:r>
            <a:endParaRPr lang="en-US" sz="1300" dirty="0"/>
          </a:p>
          <a:p>
            <a:pPr marL="0" indent="0">
              <a:buNone/>
            </a:pPr>
            <a:endParaRPr lang="en-US" sz="900">
              <a:solidFill>
                <a:srgbClr val="000000"/>
              </a:solidFill>
              <a:ea typeface="Calibri Light"/>
              <a:cs typeface="Calibri Light"/>
            </a:endParaRPr>
          </a:p>
          <a:p>
            <a:pPr marL="0" indent="0">
              <a:buNone/>
            </a:pPr>
            <a:r>
              <a:rPr lang="en-US" sz="1300" dirty="0">
                <a:solidFill>
                  <a:srgbClr val="000000"/>
                </a:solidFill>
                <a:ea typeface="Calibri Light"/>
                <a:cs typeface="Calibri Light"/>
              </a:rPr>
              <a:t>9.  Based on the possibility for flight delays, make sure you have extra time between your flight arrival and </a:t>
            </a:r>
            <a:endParaRPr lang="en-US" sz="1300" dirty="0">
              <a:solidFill>
                <a:srgbClr val="000000"/>
              </a:solidFill>
              <a:ea typeface="Calibri Light"/>
            </a:endParaRPr>
          </a:p>
          <a:p>
            <a:pPr marL="0" indent="0">
              <a:buNone/>
            </a:pPr>
            <a:r>
              <a:rPr lang="en-US" sz="1300" dirty="0">
                <a:solidFill>
                  <a:srgbClr val="000000"/>
                </a:solidFill>
                <a:ea typeface="Calibri Light"/>
                <a:cs typeface="Calibri Light"/>
              </a:rPr>
              <a:t>   you're meeting or event. It is advisable to book one flight earlier than your intended arrival time so there is</a:t>
            </a:r>
            <a:endParaRPr lang="en-US" sz="1300" dirty="0">
              <a:solidFill>
                <a:srgbClr val="000000"/>
              </a:solidFill>
              <a:ea typeface="Calibri Light"/>
            </a:endParaRPr>
          </a:p>
          <a:p>
            <a:pPr marL="0" indent="0">
              <a:buNone/>
            </a:pPr>
            <a:r>
              <a:rPr lang="en-US" sz="1300" dirty="0">
                <a:solidFill>
                  <a:srgbClr val="000000"/>
                </a:solidFill>
                <a:ea typeface="Calibri Light"/>
                <a:cs typeface="Calibri Light"/>
              </a:rPr>
              <a:t>   a backup flight in case of  delays or cancellations.</a:t>
            </a:r>
            <a:endParaRPr lang="en-US" sz="1300" dirty="0"/>
          </a:p>
          <a:p>
            <a:pPr algn="ctr">
              <a:buNone/>
            </a:pPr>
            <a:endParaRPr lang="en-US" sz="1400" b="1">
              <a:solidFill>
                <a:srgbClr val="FF0000"/>
              </a:solidFill>
              <a:ea typeface="Calibri Light"/>
              <a:cs typeface="Calibri Light"/>
            </a:endParaRPr>
          </a:p>
          <a:p>
            <a:pPr>
              <a:buAutoNum type="arabicPeriod"/>
            </a:pPr>
            <a:endParaRPr lang="en-US" sz="1400" b="1">
              <a:solidFill>
                <a:srgbClr val="0070C0"/>
              </a:solidFill>
              <a:ea typeface="Calibri Light"/>
              <a:cs typeface="Calibri Light"/>
            </a:endParaRPr>
          </a:p>
        </p:txBody>
      </p:sp>
    </p:spTree>
    <p:extLst>
      <p:ext uri="{BB962C8B-B14F-4D97-AF65-F5344CB8AC3E}">
        <p14:creationId xmlns:p14="http://schemas.microsoft.com/office/powerpoint/2010/main" val="364317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 y="206375"/>
            <a:ext cx="9145298" cy="857250"/>
          </a:xfrm>
        </p:spPr>
        <p:txBody>
          <a:bodyPr>
            <a:normAutofit fontScale="90000"/>
          </a:bodyPr>
          <a:lstStyle/>
          <a:p>
            <a:r>
              <a:rPr lang="en-US" dirty="0"/>
              <a:t>Pre-Travel – Best Practices For </a:t>
            </a:r>
            <a:r>
              <a:rPr lang="en-US"/>
              <a:t>Hotels</a:t>
            </a:r>
          </a:p>
        </p:txBody>
      </p:sp>
      <p:sp>
        <p:nvSpPr>
          <p:cNvPr id="3" name="Content Placeholder 2"/>
          <p:cNvSpPr>
            <a:spLocks noGrp="1"/>
          </p:cNvSpPr>
          <p:nvPr>
            <p:ph idx="1"/>
          </p:nvPr>
        </p:nvSpPr>
        <p:spPr>
          <a:xfrm>
            <a:off x="242888" y="1283964"/>
            <a:ext cx="8753474" cy="3354388"/>
          </a:xfrm>
        </p:spPr>
        <p:txBody>
          <a:bodyPr vert="horz" lIns="91440" tIns="45720" rIns="91440" bIns="45720" rtlCol="0" anchor="t">
            <a:noAutofit/>
          </a:bodyPr>
          <a:lstStyle/>
          <a:p>
            <a:pPr>
              <a:buAutoNum type="arabicPeriod"/>
            </a:pPr>
            <a:r>
              <a:rPr lang="en-US" sz="1400">
                <a:solidFill>
                  <a:srgbClr val="000000"/>
                </a:solidFill>
                <a:ea typeface="Calibri Light"/>
                <a:cs typeface="Calibri Light"/>
              </a:rPr>
              <a:t>If you need to cancel your room after you have made your reservation, be sure to cancel it prior to the </a:t>
            </a:r>
            <a:r>
              <a:rPr lang="en-US" sz="1400" dirty="0">
                <a:solidFill>
                  <a:srgbClr val="000000"/>
                </a:solidFill>
                <a:ea typeface="Calibri Light"/>
                <a:cs typeface="Calibri Light"/>
              </a:rPr>
              <a:t>cancellation deadline to avoid penalties.  Hotels will usually charge a minimum one-night room penalty (sometimes more than one night) for “no-shows”.  </a:t>
            </a:r>
            <a:endParaRPr lang="en-US" sz="1400" dirty="0"/>
          </a:p>
          <a:p>
            <a:pPr marL="457200" indent="-457200">
              <a:buAutoNum type="arabicPeriod"/>
            </a:pPr>
            <a:endParaRPr lang="en-US" sz="900">
              <a:solidFill>
                <a:srgbClr val="0070C0"/>
              </a:solidFill>
              <a:ea typeface="Calibri Light"/>
            </a:endParaRPr>
          </a:p>
          <a:p>
            <a:pPr marL="457200" indent="-457200">
              <a:buAutoNum type="arabicPeriod"/>
            </a:pPr>
            <a:r>
              <a:rPr lang="en-US" sz="1400" dirty="0">
                <a:solidFill>
                  <a:srgbClr val="000000"/>
                </a:solidFill>
                <a:ea typeface="Calibri Light"/>
                <a:cs typeface="Calibri Light"/>
              </a:rPr>
              <a:t>Nonrefundable prepaid hotel stays may be lower in cost, however, because changes may occur with travel, we do not recommend you book this type of rate as this would result in the total loss of the repaid amount.  </a:t>
            </a:r>
            <a:endParaRPr lang="en-US" sz="1400" dirty="0"/>
          </a:p>
          <a:p>
            <a:pPr>
              <a:buAutoNum type="arabicPeriod"/>
            </a:pPr>
            <a:endParaRPr lang="en-US" sz="900">
              <a:solidFill>
                <a:srgbClr val="0070C0"/>
              </a:solidFill>
              <a:ea typeface="Calibri Light"/>
            </a:endParaRPr>
          </a:p>
          <a:p>
            <a:pPr marL="457200" indent="-457200">
              <a:buAutoNum type="arabicPeriod"/>
            </a:pPr>
            <a:r>
              <a:rPr lang="en-US" sz="1400" dirty="0">
                <a:solidFill>
                  <a:srgbClr val="000000"/>
                </a:solidFill>
                <a:ea typeface="Calibri Light"/>
                <a:cs typeface="Calibri Light"/>
              </a:rPr>
              <a:t>Some hotels will include a complimentary breakfast with your room stay. Take advantage of this if</a:t>
            </a:r>
            <a:endParaRPr lang="en-US" sz="1400" dirty="0">
              <a:solidFill>
                <a:srgbClr val="000000"/>
              </a:solidFill>
              <a:ea typeface="Calibri Light"/>
            </a:endParaRPr>
          </a:p>
          <a:p>
            <a:pPr marL="457200" indent="-457200">
              <a:buNone/>
            </a:pPr>
            <a:r>
              <a:rPr lang="en-US" sz="1400" dirty="0">
                <a:solidFill>
                  <a:srgbClr val="000000"/>
                </a:solidFill>
                <a:ea typeface="Calibri Light"/>
                <a:cs typeface="Calibri Light"/>
              </a:rPr>
              <a:t>   possible as it can be an easy and convenient option.</a:t>
            </a:r>
            <a:endParaRPr lang="en-US" sz="1400"/>
          </a:p>
          <a:p>
            <a:pPr marL="457200" indent="-457200">
              <a:buAutoNum type="arabicPeriod"/>
            </a:pPr>
            <a:endParaRPr lang="en-US" sz="900">
              <a:solidFill>
                <a:srgbClr val="0070C0"/>
              </a:solidFill>
              <a:ea typeface="Calibri Light"/>
            </a:endParaRPr>
          </a:p>
          <a:p>
            <a:pPr marL="457200" indent="-457200">
              <a:buNone/>
            </a:pPr>
            <a:r>
              <a:rPr lang="en-US" sz="1400" dirty="0">
                <a:solidFill>
                  <a:srgbClr val="000000"/>
                </a:solidFill>
                <a:ea typeface="Calibri Light"/>
                <a:cs typeface="Calibri Light"/>
              </a:rPr>
              <a:t>4.  Business hotels usually offer transportation shuttles to major business areas, or they can assist</a:t>
            </a:r>
            <a:endParaRPr lang="en-US" sz="1400">
              <a:solidFill>
                <a:srgbClr val="000000"/>
              </a:solidFill>
              <a:ea typeface="Calibri Light"/>
            </a:endParaRPr>
          </a:p>
          <a:p>
            <a:pPr marL="457200" indent="-457200">
              <a:buNone/>
            </a:pPr>
            <a:r>
              <a:rPr lang="en-US" sz="1400" dirty="0">
                <a:solidFill>
                  <a:srgbClr val="000000"/>
                </a:solidFill>
                <a:ea typeface="Calibri Light"/>
                <a:cs typeface="Calibri Light"/>
              </a:rPr>
              <a:t>   travelers with securing taxis if you decide not to book a car rental.  </a:t>
            </a:r>
            <a:endParaRPr lang="en-US" sz="1400" dirty="0"/>
          </a:p>
          <a:p>
            <a:pPr>
              <a:buNone/>
            </a:pPr>
            <a:endParaRPr lang="en-US" sz="1400" b="1" u="sng">
              <a:solidFill>
                <a:srgbClr val="0070C0"/>
              </a:solidFill>
              <a:ea typeface="Calibri Light"/>
              <a:cs typeface="Calibri Light"/>
            </a:endParaRPr>
          </a:p>
          <a:p>
            <a:pPr algn="ctr">
              <a:buNone/>
            </a:pPr>
            <a:endParaRPr lang="en-US" sz="1400" b="1">
              <a:solidFill>
                <a:srgbClr val="FF0000"/>
              </a:solidFill>
              <a:ea typeface="Calibri Light"/>
              <a:cs typeface="Calibri Light"/>
            </a:endParaRPr>
          </a:p>
          <a:p>
            <a:pPr>
              <a:buAutoNum type="arabicPeriod"/>
            </a:pPr>
            <a:endParaRPr lang="en-US" sz="1400" b="1">
              <a:solidFill>
                <a:srgbClr val="0070C0"/>
              </a:solidFill>
              <a:ea typeface="Calibri Light"/>
              <a:cs typeface="Calibri Light"/>
            </a:endParaRPr>
          </a:p>
        </p:txBody>
      </p:sp>
    </p:spTree>
    <p:extLst>
      <p:ext uri="{BB962C8B-B14F-4D97-AF65-F5344CB8AC3E}">
        <p14:creationId xmlns:p14="http://schemas.microsoft.com/office/powerpoint/2010/main" val="3132056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 y="206375"/>
            <a:ext cx="9145299" cy="857250"/>
          </a:xfrm>
        </p:spPr>
        <p:txBody>
          <a:bodyPr>
            <a:normAutofit fontScale="90000"/>
          </a:bodyPr>
          <a:lstStyle/>
          <a:p>
            <a:r>
              <a:rPr lang="en-US"/>
              <a:t>Pre-Travel – Best Practices For Car Rentals</a:t>
            </a:r>
          </a:p>
        </p:txBody>
      </p:sp>
      <p:sp>
        <p:nvSpPr>
          <p:cNvPr id="3" name="Content Placeholder 2"/>
          <p:cNvSpPr>
            <a:spLocks noGrp="1"/>
          </p:cNvSpPr>
          <p:nvPr>
            <p:ph idx="1"/>
          </p:nvPr>
        </p:nvSpPr>
        <p:spPr>
          <a:xfrm>
            <a:off x="242888" y="1287211"/>
            <a:ext cx="8705849" cy="3854450"/>
          </a:xfrm>
        </p:spPr>
        <p:txBody>
          <a:bodyPr vert="horz" lIns="91440" tIns="45720" rIns="91440" bIns="45720" rtlCol="0" anchor="t">
            <a:noAutofit/>
          </a:bodyPr>
          <a:lstStyle/>
          <a:p>
            <a:pPr>
              <a:buAutoNum type="arabicPeriod"/>
            </a:pPr>
            <a:r>
              <a:rPr lang="en-US" sz="1300">
                <a:solidFill>
                  <a:srgbClr val="000000"/>
                </a:solidFill>
                <a:ea typeface="Calibri Light"/>
                <a:cs typeface="Calibri Light"/>
              </a:rPr>
              <a:t>   UConn’s preferred car rental company is Enterprise/National. The contract Loss Damage Waiver (LDW) and        Liability coverage in the rate.</a:t>
            </a:r>
            <a:endParaRPr lang="en-US" sz="1300"/>
          </a:p>
          <a:p>
            <a:pPr marL="457200" indent="-457200">
              <a:buAutoNum type="arabicPeriod"/>
            </a:pPr>
            <a:endParaRPr lang="en-US" sz="900">
              <a:solidFill>
                <a:srgbClr val="0070C0"/>
              </a:solidFill>
            </a:endParaRPr>
          </a:p>
          <a:p>
            <a:pPr marL="457200" indent="-457200">
              <a:buAutoNum type="arabicPeriod"/>
            </a:pPr>
            <a:r>
              <a:rPr lang="en-US" sz="1300" dirty="0">
                <a:solidFill>
                  <a:srgbClr val="000000"/>
                </a:solidFill>
                <a:ea typeface="Calibri Light"/>
                <a:cs typeface="Calibri Light"/>
              </a:rPr>
              <a:t>GPS systems are helpful but cost approximately an additional $10 to $20 per day. You may need prior</a:t>
            </a:r>
            <a:endParaRPr lang="en-US" sz="1300" dirty="0">
              <a:solidFill>
                <a:srgbClr val="000000"/>
              </a:solidFill>
              <a:ea typeface="Calibri Light"/>
            </a:endParaRPr>
          </a:p>
          <a:p>
            <a:pPr marL="457200" indent="-457200">
              <a:buNone/>
            </a:pPr>
            <a:r>
              <a:rPr lang="en-US" sz="1300" dirty="0">
                <a:solidFill>
                  <a:srgbClr val="000000"/>
                </a:solidFill>
                <a:ea typeface="Calibri Light"/>
                <a:cs typeface="Calibri Light"/>
              </a:rPr>
              <a:t>   approval from your department before you request it. (Most cell phones have a Maps app you can use</a:t>
            </a:r>
            <a:endParaRPr lang="en-US" sz="1300" dirty="0">
              <a:solidFill>
                <a:srgbClr val="000000"/>
              </a:solidFill>
              <a:ea typeface="Calibri Light"/>
            </a:endParaRPr>
          </a:p>
          <a:p>
            <a:pPr marL="457200" indent="-457200">
              <a:buNone/>
            </a:pPr>
            <a:r>
              <a:rPr lang="en-US" sz="1300" dirty="0">
                <a:solidFill>
                  <a:srgbClr val="000000"/>
                </a:solidFill>
                <a:ea typeface="Calibri Light"/>
                <a:cs typeface="Calibri Light"/>
              </a:rPr>
              <a:t>   instead.)</a:t>
            </a:r>
            <a:endParaRPr lang="en-US" sz="1300" dirty="0"/>
          </a:p>
          <a:p>
            <a:pPr>
              <a:buAutoNum type="arabicPeriod"/>
            </a:pPr>
            <a:endParaRPr lang="en-US" sz="900">
              <a:solidFill>
                <a:srgbClr val="0070C0"/>
              </a:solidFill>
              <a:ea typeface="Calibri Light"/>
            </a:endParaRPr>
          </a:p>
          <a:p>
            <a:pPr marL="457200" indent="-457200">
              <a:buNone/>
            </a:pPr>
            <a:r>
              <a:rPr lang="en-US" sz="1300">
                <a:solidFill>
                  <a:srgbClr val="000000"/>
                </a:solidFill>
                <a:ea typeface="Calibri Light"/>
                <a:cs typeface="Calibri Light"/>
              </a:rPr>
              <a:t>3.  Car rentals are based on a 24-hour clock. For example, if you pick up your vehicle at 9:00 a.m. on Monday</a:t>
            </a:r>
            <a:endParaRPr lang="en-US" sz="1300">
              <a:solidFill>
                <a:srgbClr val="000000"/>
              </a:solidFill>
              <a:ea typeface="Calibri Light"/>
            </a:endParaRPr>
          </a:p>
          <a:p>
            <a:pPr marL="457200" indent="-457200">
              <a:buNone/>
            </a:pPr>
            <a:r>
              <a:rPr lang="en-US" sz="1300" dirty="0">
                <a:solidFill>
                  <a:srgbClr val="000000"/>
                </a:solidFill>
                <a:ea typeface="Calibri Light"/>
                <a:cs typeface="Calibri Light"/>
              </a:rPr>
              <a:t>   and return it at 10:30 a.m. on Tuesday, you’ll usually be charged for two full days.  </a:t>
            </a:r>
            <a:endParaRPr lang="en-US" sz="1300" dirty="0"/>
          </a:p>
          <a:p>
            <a:pPr>
              <a:buAutoNum type="arabicPeriod"/>
            </a:pPr>
            <a:endParaRPr lang="en-US" sz="900">
              <a:solidFill>
                <a:srgbClr val="0070C0"/>
              </a:solidFill>
              <a:ea typeface="Calibri Light"/>
            </a:endParaRPr>
          </a:p>
          <a:p>
            <a:pPr marL="0" indent="0">
              <a:buNone/>
            </a:pPr>
            <a:r>
              <a:rPr lang="en-US" sz="1300" dirty="0">
                <a:solidFill>
                  <a:srgbClr val="000000"/>
                </a:solidFill>
                <a:ea typeface="Calibri Light"/>
                <a:cs typeface="Calibri Light"/>
              </a:rPr>
              <a:t>4.  Before you drive away from the pickup station, inspect the car carefully for body damage. Be sure the lights</a:t>
            </a:r>
            <a:endParaRPr lang="en-US" sz="1300" dirty="0">
              <a:solidFill>
                <a:srgbClr val="000000"/>
              </a:solidFill>
              <a:ea typeface="Calibri Light"/>
            </a:endParaRPr>
          </a:p>
          <a:p>
            <a:pPr marL="0" indent="0">
              <a:buNone/>
            </a:pPr>
            <a:r>
              <a:rPr lang="en-US" sz="1300" dirty="0">
                <a:solidFill>
                  <a:srgbClr val="000000"/>
                </a:solidFill>
                <a:ea typeface="Calibri Light"/>
                <a:cs typeface="Calibri Light"/>
              </a:rPr>
              <a:t>   and turn signals are working properly and check the mileage odometer.  </a:t>
            </a:r>
            <a:endParaRPr lang="en-US" sz="1300" dirty="0"/>
          </a:p>
          <a:p>
            <a:pPr>
              <a:buAutoNum type="arabicPeriod"/>
            </a:pPr>
            <a:endParaRPr lang="en-US" sz="900">
              <a:solidFill>
                <a:srgbClr val="0070C0"/>
              </a:solidFill>
              <a:ea typeface="Calibri Light"/>
            </a:endParaRPr>
          </a:p>
          <a:p>
            <a:pPr marL="0" indent="0">
              <a:buNone/>
            </a:pPr>
            <a:r>
              <a:rPr lang="en-US" sz="1300" dirty="0">
                <a:solidFill>
                  <a:srgbClr val="000000"/>
                </a:solidFill>
                <a:ea typeface="Calibri Light"/>
                <a:cs typeface="Calibri Light"/>
              </a:rPr>
              <a:t>5.  Always fill the tank yourself before returning the vehicle, so you're only paying for the gas you used. </a:t>
            </a:r>
            <a:endParaRPr lang="en-US" sz="1300" dirty="0"/>
          </a:p>
          <a:p>
            <a:pPr>
              <a:buAutoNum type="arabicPeriod"/>
            </a:pPr>
            <a:endParaRPr lang="en-US" sz="900">
              <a:solidFill>
                <a:srgbClr val="0070C0"/>
              </a:solidFill>
              <a:ea typeface="Calibri Light"/>
            </a:endParaRPr>
          </a:p>
          <a:p>
            <a:pPr marL="0" indent="0">
              <a:buNone/>
            </a:pPr>
            <a:r>
              <a:rPr lang="en-US" sz="1300">
                <a:solidFill>
                  <a:srgbClr val="000000"/>
                </a:solidFill>
                <a:ea typeface="Calibri Light"/>
              </a:rPr>
              <a:t>6.  An extra fee is usually charged if a car is returned to a different location than where it was picked up. Make</a:t>
            </a:r>
          </a:p>
          <a:p>
            <a:pPr marL="0" indent="0">
              <a:buNone/>
            </a:pPr>
            <a:r>
              <a:rPr lang="en-US" sz="1300">
                <a:solidFill>
                  <a:srgbClr val="000000"/>
                </a:solidFill>
                <a:ea typeface="Calibri Light"/>
              </a:rPr>
              <a:t>   sure you are aware of any drop-off charges.</a:t>
            </a:r>
          </a:p>
        </p:txBody>
      </p:sp>
    </p:spTree>
    <p:extLst>
      <p:ext uri="{BB962C8B-B14F-4D97-AF65-F5344CB8AC3E}">
        <p14:creationId xmlns:p14="http://schemas.microsoft.com/office/powerpoint/2010/main" val="2396909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Per-Diem vs. Actual</a:t>
            </a:r>
          </a:p>
        </p:txBody>
      </p:sp>
      <p:sp>
        <p:nvSpPr>
          <p:cNvPr id="3" name="Content Placeholder 2"/>
          <p:cNvSpPr>
            <a:spLocks noGrp="1"/>
          </p:cNvSpPr>
          <p:nvPr>
            <p:ph idx="1"/>
          </p:nvPr>
        </p:nvSpPr>
        <p:spPr>
          <a:xfrm>
            <a:off x="180000" y="1244277"/>
            <a:ext cx="8726400" cy="3394075"/>
          </a:xfrm>
        </p:spPr>
        <p:txBody>
          <a:bodyPr vert="horz" lIns="91440" tIns="45720" rIns="91440" bIns="45720" rtlCol="0" anchor="t">
            <a:noAutofit/>
          </a:bodyPr>
          <a:lstStyle/>
          <a:p>
            <a:pPr marL="0" indent="0">
              <a:buNone/>
            </a:pPr>
            <a:r>
              <a:rPr lang="en-US" sz="1200">
                <a:solidFill>
                  <a:srgbClr val="333333"/>
                </a:solidFill>
                <a:ea typeface="Calibri Light"/>
              </a:rPr>
              <a:t>We have seen an increase in the number of travelers attempting to claim Per Diem reimbursement in combination with Individual Actual Meals on the same expense report. Travelers must choose to use either the </a:t>
            </a:r>
            <a:r>
              <a:rPr lang="en-US" sz="1200" b="1">
                <a:solidFill>
                  <a:srgbClr val="333333"/>
                </a:solidFill>
                <a:ea typeface="Calibri Light"/>
              </a:rPr>
              <a:t>Per Diem or Actuals </a:t>
            </a:r>
            <a:r>
              <a:rPr lang="en-US" sz="1200">
                <a:solidFill>
                  <a:srgbClr val="333333"/>
                </a:solidFill>
                <a:ea typeface="Calibri Light"/>
              </a:rPr>
              <a:t>method for meal expenses on a single trip.</a:t>
            </a:r>
          </a:p>
          <a:p>
            <a:pPr marL="0" indent="0">
              <a:buNone/>
            </a:pPr>
            <a:endParaRPr lang="en-US" sz="1200" b="1">
              <a:solidFill>
                <a:srgbClr val="333333"/>
              </a:solidFill>
              <a:latin typeface="Arial" panose="020B0604020202020204" pitchFamily="34" charset="0"/>
              <a:ea typeface="Calibri Light" panose="020F0302020204030204" pitchFamily="34" charset="0"/>
              <a:cs typeface="Arial" panose="020B0604020202020204" pitchFamily="34" charset="0"/>
            </a:endParaRPr>
          </a:p>
          <a:p>
            <a:pPr marL="0" indent="0">
              <a:buNone/>
            </a:pPr>
            <a:r>
              <a:rPr lang="en-US" sz="1200" b="1">
                <a:solidFill>
                  <a:srgbClr val="333333"/>
                </a:solidFill>
                <a:ea typeface="Calibri Light"/>
              </a:rPr>
              <a:t>What are the Actuals and Per Diem methods?</a:t>
            </a:r>
          </a:p>
          <a:p>
            <a:pPr marL="0" indent="0">
              <a:buNone/>
            </a:pPr>
            <a:r>
              <a:rPr lang="en-US" sz="1200" b="1">
                <a:solidFill>
                  <a:srgbClr val="333333"/>
                </a:solidFill>
                <a:ea typeface="Calibri Light"/>
              </a:rPr>
              <a:t>Actuals</a:t>
            </a:r>
          </a:p>
          <a:p>
            <a:pPr marL="460375" indent="-460375">
              <a:buFont typeface="Arial" panose="020B0604020202020204" pitchFamily="34" charset="0"/>
              <a:buChar char="•"/>
            </a:pPr>
            <a:r>
              <a:rPr lang="en-US" sz="1200">
                <a:solidFill>
                  <a:srgbClr val="333333"/>
                </a:solidFill>
                <a:ea typeface="Calibri Light"/>
              </a:rPr>
              <a:t>The maximum reimbursement for actual meal costs, including tax and tips.</a:t>
            </a:r>
          </a:p>
          <a:p>
            <a:pPr marL="460375" indent="-460375">
              <a:buFont typeface="Arial" panose="020B0604020202020204" pitchFamily="34" charset="0"/>
              <a:buChar char="•"/>
            </a:pPr>
            <a:r>
              <a:rPr lang="en-US" sz="1200">
                <a:solidFill>
                  <a:srgbClr val="333333"/>
                </a:solidFill>
                <a:ea typeface="Calibri Light"/>
              </a:rPr>
              <a:t>Each meal expense is added to a Concur expense report under the expense type of Individual actual Meals.</a:t>
            </a:r>
          </a:p>
          <a:p>
            <a:pPr marL="460375" indent="-460375">
              <a:buFont typeface="Arial" panose="020B0604020202020204" pitchFamily="34" charset="0"/>
              <a:buChar char="•"/>
            </a:pPr>
            <a:r>
              <a:rPr lang="en-US" sz="1200">
                <a:solidFill>
                  <a:srgbClr val="333333"/>
                </a:solidFill>
                <a:ea typeface="Calibri Light"/>
              </a:rPr>
              <a:t>Receipts are required for expenses over $25.00 out of pocket or over $50.00 if purchased using the UConn travel card.</a:t>
            </a:r>
          </a:p>
          <a:p>
            <a:pPr marL="460375" indent="-460375">
              <a:buFont typeface="Arial" panose="020B0604020202020204" pitchFamily="34" charset="0"/>
              <a:buChar char="•"/>
            </a:pPr>
            <a:r>
              <a:rPr lang="en-US" sz="1200">
                <a:solidFill>
                  <a:srgbClr val="333333"/>
                </a:solidFill>
                <a:ea typeface="Calibri Light"/>
              </a:rPr>
              <a:t>The allowable amount is calculated daily and is not aggregated over the entire period of the trip.</a:t>
            </a:r>
          </a:p>
          <a:p>
            <a:pPr marL="457200" lvl="1" indent="0">
              <a:spcBef>
                <a:spcPts val="0"/>
              </a:spcBef>
              <a:buClrTx/>
              <a:buNone/>
            </a:pPr>
            <a:endParaRPr lang="en-US" sz="1200" b="1">
              <a:solidFill>
                <a:srgbClr val="333333"/>
              </a:solidFill>
              <a:latin typeface="Arial" panose="020B0604020202020204" pitchFamily="34" charset="0"/>
              <a:ea typeface="Calibri Light" panose="020F0302020204030204" pitchFamily="34" charset="0"/>
              <a:cs typeface="Arial" panose="020B0604020202020204" pitchFamily="34" charset="0"/>
            </a:endParaRPr>
          </a:p>
          <a:p>
            <a:pPr marL="460375" lvl="1" indent="-460375">
              <a:spcBef>
                <a:spcPts val="0"/>
              </a:spcBef>
              <a:buClrTx/>
              <a:buNone/>
            </a:pPr>
            <a:r>
              <a:rPr lang="en-US" sz="1200" b="1">
                <a:solidFill>
                  <a:srgbClr val="333333"/>
                </a:solidFill>
                <a:ea typeface="Calibri Light"/>
              </a:rPr>
              <a:t>Per Diem</a:t>
            </a:r>
          </a:p>
          <a:p>
            <a:pPr marL="460375" lvl="1" indent="-460375">
              <a:spcBef>
                <a:spcPts val="0"/>
              </a:spcBef>
              <a:buClrTx/>
              <a:buFont typeface="Arial" panose="020B0604020202020204" pitchFamily="34" charset="0"/>
              <a:buChar char="•"/>
            </a:pPr>
            <a:r>
              <a:rPr lang="en-US" sz="1200">
                <a:solidFill>
                  <a:srgbClr val="333333"/>
                </a:solidFill>
                <a:ea typeface="Calibri Light"/>
              </a:rPr>
              <a:t>Daily allowances paid to employees to cover meal costs incurred while on a UConn business trip. The Daily allowance or Meal Per diem is added to the Concur expense report via creation of a Travel Allowance Itinerary. Travelers using this method would NOT be eligible to use their travel card for individual meal purchases on the same trip.</a:t>
            </a:r>
          </a:p>
          <a:p>
            <a:pPr marL="0" indent="0">
              <a:buClr>
                <a:schemeClr val="tx1"/>
              </a:buClr>
              <a:buNone/>
            </a:pPr>
            <a:endParaRPr lang="en-US" sz="1200" b="1" i="1">
              <a:solidFill>
                <a:srgbClr val="0070C0"/>
              </a:solidFill>
              <a:latin typeface="Arial" panose="020B0604020202020204" pitchFamily="34" charset="0"/>
              <a:ea typeface="Calibri Light" panose="020F0302020204030204" pitchFamily="34" charset="0"/>
              <a:cs typeface="Arial" panose="020B0604020202020204" pitchFamily="34" charset="0"/>
            </a:endParaRPr>
          </a:p>
          <a:p>
            <a:pPr marL="0" indent="0">
              <a:buClr>
                <a:schemeClr val="tx1"/>
              </a:buClr>
              <a:buNone/>
            </a:pPr>
            <a:r>
              <a:rPr lang="en-US" sz="1200" b="1" i="1">
                <a:solidFill>
                  <a:srgbClr val="0070C0"/>
                </a:solidFill>
                <a:ea typeface="Calibri Light"/>
              </a:rPr>
              <a:t>Note: When using either method the amount may not exceed the daily limits, based on the meal per diem rates published by the GSA the allowance applicable to the first and last day of travel will be 75% of the full day Per Diem.</a:t>
            </a:r>
          </a:p>
          <a:p>
            <a:pPr marL="0" indent="0">
              <a:buNone/>
            </a:pPr>
            <a:endParaRPr lang="en-US" sz="5200" b="1">
              <a:solidFill>
                <a:srgbClr val="333333"/>
              </a:solidFill>
              <a:latin typeface="Calibri Light" panose="020F0302020204030204" pitchFamily="34" charset="0"/>
              <a:ea typeface="Calibri Light" panose="020F0302020204030204" pitchFamily="34" charset="0"/>
              <a:cs typeface="Calibri Light" panose="020F0302020204030204" pitchFamily="34" charset="0"/>
            </a:endParaRPr>
          </a:p>
          <a:p>
            <a:endParaRPr lang="en-US">
              <a:latin typeface="Arial"/>
              <a:cs typeface="Arial"/>
            </a:endParaRPr>
          </a:p>
        </p:txBody>
      </p:sp>
    </p:spTree>
    <p:extLst>
      <p:ext uri="{BB962C8B-B14F-4D97-AF65-F5344CB8AC3E}">
        <p14:creationId xmlns:p14="http://schemas.microsoft.com/office/powerpoint/2010/main" val="3322645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SFA Travel Policy Updated</a:t>
            </a:r>
          </a:p>
        </p:txBody>
      </p:sp>
      <p:sp>
        <p:nvSpPr>
          <p:cNvPr id="3" name="Content Placeholder 2"/>
          <p:cNvSpPr>
            <a:spLocks noGrp="1"/>
          </p:cNvSpPr>
          <p:nvPr>
            <p:ph idx="1"/>
          </p:nvPr>
        </p:nvSpPr>
        <p:spPr>
          <a:xfrm>
            <a:off x="180000" y="1244277"/>
            <a:ext cx="8726400" cy="3394075"/>
          </a:xfrm>
        </p:spPr>
        <p:txBody>
          <a:bodyPr>
            <a:normAutofit/>
          </a:bodyPr>
          <a:lstStyle/>
          <a:p>
            <a:pPr marL="0" marR="0" indent="0" algn="ctr">
              <a:lnSpc>
                <a:spcPct val="120000"/>
              </a:lnSpc>
              <a:spcBef>
                <a:spcPts val="0"/>
              </a:spcBef>
              <a:spcAft>
                <a:spcPts val="0"/>
              </a:spcAft>
              <a:buNone/>
            </a:pPr>
            <a:r>
              <a:rPr lang="en-US" sz="1300" b="1">
                <a:solidFill>
                  <a:srgbClr val="FF0000"/>
                </a:solidFill>
                <a:effectLst/>
                <a:latin typeface="Arial" panose="020B0604020202020204" pitchFamily="34" charset="0"/>
                <a:ea typeface="Calibri Light" panose="020F03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SFA Travel Policy</a:t>
            </a:r>
            <a:endParaRPr lang="en-US" sz="1300" b="1">
              <a:solidFill>
                <a:srgbClr val="FF0000"/>
              </a:solidFill>
              <a:effectLst/>
              <a:latin typeface="Arial" panose="020B0604020202020204" pitchFamily="34" charset="0"/>
              <a:ea typeface="Calibri Light" panose="020F0302020204030204" pitchFamily="34" charset="0"/>
              <a:cs typeface="Arial" panose="020B0604020202020204" pitchFamily="34" charset="0"/>
            </a:endParaRPr>
          </a:p>
          <a:p>
            <a:pPr marL="0" marR="0" indent="0">
              <a:lnSpc>
                <a:spcPct val="120000"/>
              </a:lnSpc>
              <a:spcBef>
                <a:spcPts val="0"/>
              </a:spcBef>
              <a:spcAft>
                <a:spcPts val="0"/>
              </a:spcAft>
              <a:buNone/>
            </a:pPr>
            <a:r>
              <a:rPr lang="en-US" sz="1300" b="1">
                <a:effectLst/>
                <a:latin typeface="Arial" panose="020B0604020202020204" pitchFamily="34" charset="0"/>
                <a:ea typeface="Calibri Light" panose="020F0302020204030204" pitchFamily="34" charset="0"/>
                <a:cs typeface="Arial" panose="020B0604020202020204" pitchFamily="34" charset="0"/>
              </a:rPr>
              <a:t>POLICY</a:t>
            </a:r>
          </a:p>
          <a:p>
            <a:pPr marL="0" marR="0" indent="0">
              <a:lnSpc>
                <a:spcPct val="120000"/>
              </a:lnSpc>
              <a:spcBef>
                <a:spcPts val="0"/>
              </a:spcBef>
              <a:spcAft>
                <a:spcPts val="0"/>
              </a:spcAft>
              <a:buNone/>
            </a:pPr>
            <a:r>
              <a:rPr lang="en-US" sz="1300">
                <a:effectLst/>
                <a:latin typeface="Arial" panose="020B0604020202020204" pitchFamily="34" charset="0"/>
                <a:ea typeface="Calibri Light" panose="020F0302020204030204" pitchFamily="34" charset="0"/>
                <a:cs typeface="Arial" panose="020B0604020202020204" pitchFamily="34" charset="0"/>
              </a:rPr>
              <a:t>It is the responsibility of the traveler to consult and follow the applicable University and SFA travel policies. We recommend all travelers apply for a University Travel Card to reduce their out-of-pocket expenses. </a:t>
            </a:r>
          </a:p>
          <a:p>
            <a:pPr marL="0" marR="0" indent="0">
              <a:lnSpc>
                <a:spcPct val="120000"/>
              </a:lnSpc>
              <a:spcBef>
                <a:spcPts val="0"/>
              </a:spcBef>
              <a:spcAft>
                <a:spcPts val="0"/>
              </a:spcAft>
              <a:buNone/>
            </a:pPr>
            <a:r>
              <a:rPr lang="en-US" sz="1300" i="1">
                <a:solidFill>
                  <a:srgbClr val="0070C0"/>
                </a:solidFill>
                <a:effectLst/>
                <a:latin typeface="Arial" panose="020B0604020202020204" pitchFamily="34" charset="0"/>
                <a:ea typeface="Calibri Light" panose="020F0302020204030204" pitchFamily="34" charset="0"/>
                <a:cs typeface="Arial" panose="020B0604020202020204" pitchFamily="34" charset="0"/>
              </a:rPr>
              <a:t>Please be sure to always reference the most up to date University Travel Policy located at on the Travel Office’s Website. In addition to adhering to the University Travel Policy and any applicable COVID guidance available at the time, travelers utilizing SFA funding must also follow the SFA per diem guidelines below based on the duration of their trip. </a:t>
            </a:r>
          </a:p>
          <a:p>
            <a:pPr marL="0" indent="0">
              <a:lnSpc>
                <a:spcPct val="120000"/>
              </a:lnSpc>
              <a:buNone/>
            </a:pPr>
            <a:r>
              <a:rPr lang="en-US" sz="1300" b="1">
                <a:solidFill>
                  <a:srgbClr val="333333"/>
                </a:solidFill>
                <a:latin typeface="Arial" panose="020B0604020202020204" pitchFamily="34" charset="0"/>
                <a:ea typeface="Calibri Light" panose="020F0302020204030204" pitchFamily="34" charset="0"/>
                <a:cs typeface="Arial" panose="020B0604020202020204" pitchFamily="34" charset="0"/>
              </a:rPr>
              <a:t>Travel lasting 14 days or longer in one location</a:t>
            </a:r>
          </a:p>
          <a:p>
            <a:pPr marL="0" indent="0">
              <a:lnSpc>
                <a:spcPct val="120000"/>
              </a:lnSpc>
              <a:buNone/>
            </a:pPr>
            <a:endParaRPr lang="en-US" sz="1300" b="1">
              <a:solidFill>
                <a:srgbClr val="333333"/>
              </a:solidFill>
              <a:latin typeface="Arial" panose="020B0604020202020204" pitchFamily="34" charset="0"/>
              <a:ea typeface="Calibri Light" panose="020F0302020204030204" pitchFamily="34" charset="0"/>
              <a:cs typeface="Arial" panose="020B0604020202020204" pitchFamily="34" charset="0"/>
            </a:endParaRPr>
          </a:p>
          <a:p>
            <a:pPr marL="0" indent="0">
              <a:lnSpc>
                <a:spcPct val="120000"/>
              </a:lnSpc>
              <a:buNone/>
            </a:pPr>
            <a:endParaRPr lang="en-US" sz="1300" b="1">
              <a:solidFill>
                <a:srgbClr val="333333"/>
              </a:solidFill>
              <a:latin typeface="Arial" panose="020B0604020202020204" pitchFamily="34" charset="0"/>
              <a:ea typeface="Calibri Light" panose="020F0302020204030204" pitchFamily="34" charset="0"/>
              <a:cs typeface="Arial" panose="020B0604020202020204" pitchFamily="34" charset="0"/>
            </a:endParaRPr>
          </a:p>
          <a:p>
            <a:pPr marL="0" indent="0">
              <a:lnSpc>
                <a:spcPct val="120000"/>
              </a:lnSpc>
              <a:buNone/>
            </a:pPr>
            <a:endParaRPr lang="en-US" sz="5200" b="1">
              <a:solidFill>
                <a:srgbClr val="333333"/>
              </a:solidFill>
              <a:latin typeface="Arial" panose="020B0604020202020204" pitchFamily="34" charset="0"/>
              <a:ea typeface="Calibri Light" panose="020F0302020204030204" pitchFamily="34" charset="0"/>
              <a:cs typeface="Arial" panose="020B0604020202020204" pitchFamily="34" charset="0"/>
            </a:endParaRPr>
          </a:p>
          <a:p>
            <a:pPr marL="0" indent="0">
              <a:lnSpc>
                <a:spcPct val="120000"/>
              </a:lnSpc>
              <a:buNone/>
            </a:pPr>
            <a:endParaRPr lang="en-US" sz="5200" b="1">
              <a:solidFill>
                <a:srgbClr val="333333"/>
              </a:solidFill>
              <a:latin typeface="Arial" panose="020B0604020202020204" pitchFamily="34" charset="0"/>
              <a:ea typeface="Calibri Light" panose="020F0302020204030204" pitchFamily="34" charset="0"/>
              <a:cs typeface="Arial" panose="020B0604020202020204" pitchFamily="34" charset="0"/>
            </a:endParaRPr>
          </a:p>
          <a:p>
            <a:pPr marL="0" indent="0">
              <a:lnSpc>
                <a:spcPct val="120000"/>
              </a:lnSpc>
              <a:buNone/>
            </a:pPr>
            <a:endParaRPr lang="en-US" sz="5200" b="1">
              <a:solidFill>
                <a:srgbClr val="333333"/>
              </a:solidFill>
              <a:latin typeface="Arial" panose="020B0604020202020204" pitchFamily="34" charset="0"/>
              <a:ea typeface="Calibri Light" panose="020F0302020204030204" pitchFamily="34" charset="0"/>
              <a:cs typeface="Arial" panose="020B0604020202020204" pitchFamily="34" charset="0"/>
            </a:endParaRPr>
          </a:p>
          <a:p>
            <a:pPr marL="0" indent="0">
              <a:lnSpc>
                <a:spcPct val="120000"/>
              </a:lnSpc>
              <a:buNone/>
            </a:pPr>
            <a:endParaRPr lang="en-US" sz="5200" b="1">
              <a:solidFill>
                <a:srgbClr val="333333"/>
              </a:solidFill>
              <a:latin typeface="Arial" panose="020B0604020202020204" pitchFamily="34" charset="0"/>
              <a:ea typeface="Calibri Light" panose="020F0302020204030204" pitchFamily="34" charset="0"/>
              <a:cs typeface="Arial" panose="020B0604020202020204" pitchFamily="34" charset="0"/>
            </a:endParaRPr>
          </a:p>
          <a:p>
            <a:pPr marL="0" indent="0">
              <a:lnSpc>
                <a:spcPct val="120000"/>
              </a:lnSpc>
              <a:buNone/>
            </a:pPr>
            <a:endParaRPr lang="en-US" sz="5200" b="1">
              <a:solidFill>
                <a:srgbClr val="333333"/>
              </a:solidFill>
              <a:latin typeface="Arial" panose="020B0604020202020204" pitchFamily="34" charset="0"/>
              <a:ea typeface="Calibri Light" panose="020F0302020204030204" pitchFamily="34" charset="0"/>
              <a:cs typeface="Arial" panose="020B0604020202020204" pitchFamily="34" charset="0"/>
            </a:endParaRPr>
          </a:p>
          <a:p>
            <a:pPr marL="0" indent="0">
              <a:lnSpc>
                <a:spcPct val="120000"/>
              </a:lnSpc>
              <a:buNone/>
            </a:pPr>
            <a:endParaRPr lang="en-US" sz="5200" b="1">
              <a:solidFill>
                <a:srgbClr val="333333"/>
              </a:solidFill>
              <a:latin typeface="Arial" panose="020B0604020202020204" pitchFamily="34" charset="0"/>
              <a:ea typeface="Calibri Light" panose="020F0302020204030204" pitchFamily="34" charset="0"/>
              <a:cs typeface="Arial" panose="020B0604020202020204" pitchFamily="34" charset="0"/>
            </a:endParaRPr>
          </a:p>
          <a:p>
            <a:endParaRPr lang="en-US">
              <a:latin typeface="Arial"/>
              <a:cs typeface="Arial"/>
            </a:endParaRPr>
          </a:p>
        </p:txBody>
      </p:sp>
      <p:graphicFrame>
        <p:nvGraphicFramePr>
          <p:cNvPr id="4" name="Table 3">
            <a:extLst>
              <a:ext uri="{FF2B5EF4-FFF2-40B4-BE49-F238E27FC236}">
                <a16:creationId xmlns:a16="http://schemas.microsoft.com/office/drawing/2014/main" id="{3C0763B4-57D5-381F-3E48-549B7B831520}"/>
              </a:ext>
            </a:extLst>
          </p:cNvPr>
          <p:cNvGraphicFramePr>
            <a:graphicFrameLocks noGrp="1"/>
          </p:cNvGraphicFramePr>
          <p:nvPr>
            <p:extLst>
              <p:ext uri="{D42A27DB-BD31-4B8C-83A1-F6EECF244321}">
                <p14:modId xmlns:p14="http://schemas.microsoft.com/office/powerpoint/2010/main" val="2537987252"/>
              </p:ext>
            </p:extLst>
          </p:nvPr>
        </p:nvGraphicFramePr>
        <p:xfrm>
          <a:off x="237600" y="3555064"/>
          <a:ext cx="8611200" cy="1280160"/>
        </p:xfrm>
        <a:graphic>
          <a:graphicData uri="http://schemas.openxmlformats.org/drawingml/2006/table">
            <a:tbl>
              <a:tblPr firstRow="1" bandRow="1">
                <a:tableStyleId>{5C22544A-7EE6-4342-B048-85BDC9FD1C3A}</a:tableStyleId>
              </a:tblPr>
              <a:tblGrid>
                <a:gridCol w="4671745">
                  <a:extLst>
                    <a:ext uri="{9D8B030D-6E8A-4147-A177-3AD203B41FA5}">
                      <a16:colId xmlns:a16="http://schemas.microsoft.com/office/drawing/2014/main" val="1990105123"/>
                    </a:ext>
                  </a:extLst>
                </a:gridCol>
                <a:gridCol w="3939455">
                  <a:extLst>
                    <a:ext uri="{9D8B030D-6E8A-4147-A177-3AD203B41FA5}">
                      <a16:colId xmlns:a16="http://schemas.microsoft.com/office/drawing/2014/main" val="419255255"/>
                    </a:ext>
                  </a:extLst>
                </a:gridCol>
              </a:tblGrid>
              <a:tr h="0">
                <a:tc>
                  <a:txBody>
                    <a:bodyPr/>
                    <a:lstStyle/>
                    <a:p>
                      <a:r>
                        <a:rPr lang="en-US" sz="900" b="0">
                          <a:solidFill>
                            <a:srgbClr val="333333"/>
                          </a:solidFill>
                          <a:latin typeface="Arial"/>
                          <a:ea typeface="Calibri Light"/>
                          <a:cs typeface="Arial"/>
                        </a:rPr>
                        <a:t>Lodging should be arranged in long-term style housing with a kitchen to help reduce both food and lodging costs.</a:t>
                      </a:r>
                      <a:endParaRPr lang="en-US" sz="900" b="0">
                        <a:latin typeface="Arial"/>
                        <a:ea typeface="Calibri Light"/>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00" b="0">
                          <a:solidFill>
                            <a:srgbClr val="333333"/>
                          </a:solidFill>
                          <a:latin typeface="Arial"/>
                          <a:ea typeface="Calibri Light"/>
                          <a:cs typeface="Arial"/>
                        </a:rPr>
                        <a:t>Requires written preapproval, including a proposed budget for the trip. Please submit your request to your Department Head and Assistant Dean/COO prior to securing travel arrangements and include the SFA Travel Reimbursement Budget Worksheet to itemize your budget. </a:t>
                      </a:r>
                    </a:p>
                    <a:p>
                      <a:endParaRPr lang="en-US" sz="9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951119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00" b="0">
                          <a:solidFill>
                            <a:srgbClr val="333333"/>
                          </a:solidFill>
                          <a:latin typeface="Arial"/>
                          <a:ea typeface="Calibri Light"/>
                          <a:cs typeface="Arial"/>
                        </a:rPr>
                        <a:t>Lodging reimbursement will be capped at 75% of the location’s daily GSA rate. </a:t>
                      </a:r>
                    </a:p>
                    <a:p>
                      <a:endParaRPr lang="en-US" sz="9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00" b="0">
                          <a:solidFill>
                            <a:srgbClr val="333333"/>
                          </a:solidFill>
                          <a:latin typeface="Arial"/>
                          <a:ea typeface="Calibri Light"/>
                          <a:cs typeface="Arial"/>
                        </a:rPr>
                        <a:t>Food reimbursement requests will be capped at either the daily receipted total or 75% of location’s daily GSA rate. </a:t>
                      </a:r>
                    </a:p>
                    <a:p>
                      <a:endParaRPr lang="en-US" sz="9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8862830"/>
                  </a:ext>
                </a:extLst>
              </a:tr>
            </a:tbl>
          </a:graphicData>
        </a:graphic>
      </p:graphicFrame>
    </p:spTree>
    <p:extLst>
      <p:ext uri="{BB962C8B-B14F-4D97-AF65-F5344CB8AC3E}">
        <p14:creationId xmlns:p14="http://schemas.microsoft.com/office/powerpoint/2010/main" val="1266113692"/>
      </p:ext>
    </p:extLst>
  </p:cSld>
  <p:clrMapOvr>
    <a:masterClrMapping/>
  </p:clrMapOvr>
</p:sld>
</file>

<file path=ppt/theme/theme1.xml><?xml version="1.0" encoding="utf-8"?>
<a:theme xmlns:a="http://schemas.openxmlformats.org/drawingml/2006/main" name="white-oakleaf-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schemas.microsoft.com/office/2006/documentManagement/types"/>
    <ds:schemaRef ds:uri="http://purl.org/dc/terms/"/>
    <ds:schemaRef ds:uri="http://www.w3.org/XML/1998/namespace"/>
    <ds:schemaRef ds:uri="http://purl.org/dc/dcmitype/"/>
    <ds:schemaRef ds:uri="http://purl.org/dc/elements/1.1/"/>
    <ds:schemaRef ds:uri="http://schemas.openxmlformats.org/package/2006/metadata/core-properties"/>
    <ds:schemaRef ds:uri="http://schemas.microsoft.com/office/infopath/2007/PartnerControls"/>
    <ds:schemaRef ds:uri="http://schemas.microsoft.com/sharepoint/v3/fields"/>
    <ds:schemaRef ds:uri="http://schemas.microsoft.com/office/2006/metadata/properties"/>
  </ds:schemaRefs>
</ds:datastoreItem>
</file>

<file path=customXml/itemProps3.xml><?xml version="1.0" encoding="utf-8"?>
<ds:datastoreItem xmlns:ds="http://schemas.openxmlformats.org/officeDocument/2006/customXml" ds:itemID="{E4214858-785C-42F7-BE66-6D0E79395FC8}">
  <ds:schemaRefs>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field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white-oakleaf-template.potx</Template>
  <TotalTime>78</TotalTime>
  <Words>1984</Words>
  <Application>Microsoft Office PowerPoint</Application>
  <PresentationFormat>On-screen Show (16:9)</PresentationFormat>
  <Paragraphs>185</Paragraphs>
  <Slides>14</Slides>
  <Notes>13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14</vt:i4>
      </vt:variant>
    </vt:vector>
  </HeadingPairs>
  <TitlesOfParts>
    <vt:vector size="22" baseType="lpstr">
      <vt:lpstr>Arial</vt:lpstr>
      <vt:lpstr>Calibri</vt:lpstr>
      <vt:lpstr>Calibri Light</vt:lpstr>
      <vt:lpstr>Courier New</vt:lpstr>
      <vt:lpstr>Trebuchet MS</vt:lpstr>
      <vt:lpstr>white-oakleaf-template</vt:lpstr>
      <vt:lpstr>1_Custom Design</vt:lpstr>
      <vt:lpstr>Custom Design</vt:lpstr>
      <vt:lpstr>PowerPoint Presentation</vt:lpstr>
      <vt:lpstr>Travel Cards</vt:lpstr>
      <vt:lpstr>Travel Card vs Pro-Card</vt:lpstr>
      <vt:lpstr>Pre-Travel – Best Practices For Airfare</vt:lpstr>
      <vt:lpstr>Pre-Travel – Best Practices For Airfare</vt:lpstr>
      <vt:lpstr>Pre-Travel – Best Practices For Hotels</vt:lpstr>
      <vt:lpstr>Pre-Travel – Best Practices For Car Rentals</vt:lpstr>
      <vt:lpstr>Per-Diem vs. Actual</vt:lpstr>
      <vt:lpstr>SFA Travel Policy Updated</vt:lpstr>
      <vt:lpstr>Receiving an AAUP/OVPR Travel Award</vt:lpstr>
      <vt:lpstr>Receiving an AAUP/OVPR Travel Award</vt:lpstr>
      <vt:lpstr>Receiving an AAUP/OVPR Travel Award</vt:lpstr>
      <vt:lpstr>New Website!</vt:lpstr>
      <vt:lpstr>Travel Assistance with Cindy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DelMastro, Dylan</cp:lastModifiedBy>
  <cp:revision>306</cp:revision>
  <cp:lastPrinted>2024-09-06T12:58:09Z</cp:lastPrinted>
  <dcterms:created xsi:type="dcterms:W3CDTF">2010-04-12T23:12:02Z</dcterms:created>
  <dcterms:modified xsi:type="dcterms:W3CDTF">2024-09-09T17:40:36Z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