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67" r:id="rId6"/>
  </p:sldMasterIdLst>
  <p:notesMasterIdLst>
    <p:notesMasterId r:id="rId14"/>
  </p:notesMasterIdLst>
  <p:handoutMasterIdLst>
    <p:handoutMasterId r:id="rId15"/>
  </p:handoutMasterIdLst>
  <p:sldIdLst>
    <p:sldId id="259" r:id="rId7"/>
    <p:sldId id="297" r:id="rId8"/>
    <p:sldId id="302" r:id="rId9"/>
    <p:sldId id="303" r:id="rId10"/>
    <p:sldId id="304" r:id="rId11"/>
    <p:sldId id="305" r:id="rId12"/>
    <p:sldId id="30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938"/>
    <a:srgbClr val="002868"/>
    <a:srgbClr val="100E42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4E2B4-8F5A-4E29-9BBE-DBF65C0D9F74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20667-2A7A-4B7E-B1A4-411BC690B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2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0C43-079E-43F7-9463-1ED7C4618C31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C04B-0C67-4E27-A17A-B0A2F3196A21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E8F-02F8-4802-8305-7360DCDD1FDA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8A0-CDC3-4AAB-A5DA-C9101D41F5B0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A29-6443-4FA6-BE7C-1593CA8FD20A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688F-A0CF-4B3F-B875-69CEA1EFF6C2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BA51-E46D-47FD-BD3E-E5CCA76A69D1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609C-519B-4096-92EC-83F7BA43B9D3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5B3C-7951-4D6A-8FA6-17A9B0D5ED97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186D-5575-406F-BC5F-E3BC6CF5E9F0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CCCF-B3CB-4904-9646-162BED58254A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8A7-30EC-425F-A56C-406478623EE6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436-8DD3-401D-8334-A8517CBE43DB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8444-7C3C-447B-A00C-CB8D121A067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9037"/>
            <a:ext cx="4038600" cy="4525433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9037"/>
            <a:ext cx="4038600" cy="452543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A9B3-BC1D-4BEF-9FCA-44FEDCF35D20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1FC-8D73-4E45-B20E-DCBCB62793A6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5867-AFAB-42AF-8AFC-B9DDF2FC7E96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038A-EF6B-4832-AA53-8EE3565C6DFA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0107-2273-446D-817D-670EBE222DD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78B2-918A-45EA-A399-A0BC16BBC9CB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1C1D-D9DF-4D38-9512-6E0D6E122447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F9BC-112F-40B3-8C47-517DECA899A3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60020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037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DE68-C16D-4277-8EC5-1BDB1A58F14D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5B7E-2FA8-4B11-81A1-63B31CFBB099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glass windows&#10;&#10;Description automatically generated">
            <a:extLst>
              <a:ext uri="{FF2B5EF4-FFF2-40B4-BE49-F238E27FC236}">
                <a16:creationId xmlns:a16="http://schemas.microsoft.com/office/drawing/2014/main" id="{42D41115-BC02-5EA0-DF9E-4439A6508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6" y="1599235"/>
            <a:ext cx="7209687" cy="345101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341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JIRA Breakout Session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46890" y="1751232"/>
            <a:ext cx="1803203" cy="167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1450" marR="0" lvl="0" indent="-17145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7965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D2CE7F-1FD5-55D8-15F4-FE73CE64C320}"/>
              </a:ext>
            </a:extLst>
          </p:cNvPr>
          <p:cNvSpPr txBox="1">
            <a:spLocks/>
          </p:cNvSpPr>
          <p:nvPr/>
        </p:nvSpPr>
        <p:spPr>
          <a:xfrm>
            <a:off x="6561826" y="4980424"/>
            <a:ext cx="2308167" cy="97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Fine Arts Retreat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6th</a:t>
            </a:r>
            <a:r>
              <a:rPr lang="en-US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2024</a:t>
            </a:r>
          </a:p>
          <a:p>
            <a:pPr algn="r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Rick O’Toole &amp; James Ouellette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7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7389-23EB-44D6-A7E1-6CA4D160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SFA Operational Shared Services Landing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1874-7970-4C6F-A480-FCFC9DDF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7697F5-3DCA-0A4F-B9EA-FEC2794BD1A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2352B1-D663-66F8-0575-40A5897EF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5557"/>
            <a:ext cx="8229600" cy="4166021"/>
          </a:xfrm>
        </p:spPr>
      </p:pic>
    </p:spTree>
    <p:extLst>
      <p:ext uri="{BB962C8B-B14F-4D97-AF65-F5344CB8AC3E}">
        <p14:creationId xmlns:p14="http://schemas.microsoft.com/office/powerpoint/2010/main" val="9374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EF5D0D-552A-731C-EDE1-5D18550F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Financial Services Office Request Portal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11D58-8637-AD1F-5D3C-52ABDC7B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94956A-D72F-B7CC-563A-B9EBE9FF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54" y="1890942"/>
            <a:ext cx="7410091" cy="45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3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EF5D0D-552A-731C-EDE1-5D18550F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Previously Submitted Requests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11D58-8637-AD1F-5D3C-52ABDC7B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38BC1E-423C-B7CC-785A-BAF8877A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6" y="2075882"/>
            <a:ext cx="8315864" cy="36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2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EF5D0D-552A-731C-EDE1-5D18550F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Email Notifications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11D58-8637-AD1F-5D3C-52ABDC7B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3F531-23AC-28AB-DA47-9BDB53CB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2" y="2063680"/>
            <a:ext cx="7973538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EF5D0D-552A-731C-EDE1-5D18550F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Email Replies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11D58-8637-AD1F-5D3C-52ABDC7B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A173F-0138-EB3D-E618-D0313C6B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46" y="1747698"/>
            <a:ext cx="8087854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EF5D0D-552A-731C-EDE1-5D18550F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Viewing Status/Activity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11D58-8637-AD1F-5D3C-52ABDC7B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A9CBC-C948-3708-BC2A-C582C9C5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77990"/>
            <a:ext cx="7315200" cy="4191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7FD75-C204-7479-1DB0-179862AA6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08" y="3777106"/>
            <a:ext cx="625139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4294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bluebar-standard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C8D28D2485E438A7E66C09AA4D0F9" ma:contentTypeVersion="15" ma:contentTypeDescription="Create a new document." ma:contentTypeScope="" ma:versionID="df8100b2e651a0daff12e1cd86c57664">
  <xsd:schema xmlns:xsd="http://www.w3.org/2001/XMLSchema" xmlns:xs="http://www.w3.org/2001/XMLSchema" xmlns:p="http://schemas.microsoft.com/office/2006/metadata/properties" xmlns:ns2="0cdb5a33-1a99-4faa-b22f-a5deca8f555f" xmlns:ns3="a719a393-25f6-490e-b223-09b0a436c2da" targetNamespace="http://schemas.microsoft.com/office/2006/metadata/properties" ma:root="true" ma:fieldsID="f86d00f63d9123e07f6490ab36488506" ns2:_="" ns3:_="">
    <xsd:import namespace="0cdb5a33-1a99-4faa-b22f-a5deca8f555f"/>
    <xsd:import namespace="a719a393-25f6-490e-b223-09b0a436c2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5a33-1a99-4faa-b22f-a5deca8f55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44126fe-aad5-4c86-ac4f-7190563cf685}" ma:internalName="TaxCatchAll" ma:showField="CatchAllData" ma:web="0cdb5a33-1a99-4faa-b22f-a5deca8f5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9a393-25f6-490e-b223-09b0a436c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b5a33-1a99-4faa-b22f-a5deca8f555f" xsi:nil="true"/>
    <lcf76f155ced4ddcb4097134ff3c332f xmlns="a719a393-25f6-490e-b223-09b0a436c2d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6F9E3D-1C66-4901-9C5E-F268B823397F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sharepoint/v3/field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white-bluebar-standard-template.potx</Template>
  <TotalTime>16483</TotalTime>
  <Words>44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white-bluebar-standard-template</vt:lpstr>
      <vt:lpstr>1_Custom Design</vt:lpstr>
      <vt:lpstr>Custom Design</vt:lpstr>
      <vt:lpstr>PowerPoint Presentation</vt:lpstr>
      <vt:lpstr>SFA Operational Shared Services Landing Page</vt:lpstr>
      <vt:lpstr>Financial Services Office Request Portal</vt:lpstr>
      <vt:lpstr>Previously Submitted Requests</vt:lpstr>
      <vt:lpstr>Email Notifications</vt:lpstr>
      <vt:lpstr>Email Replies</vt:lpstr>
      <vt:lpstr>Viewing Status/Activity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Ouellette, James</cp:lastModifiedBy>
  <cp:revision>118</cp:revision>
  <dcterms:created xsi:type="dcterms:W3CDTF">2010-04-12T23:12:02Z</dcterms:created>
  <dcterms:modified xsi:type="dcterms:W3CDTF">2024-09-05T21:24:10Z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0x010100321C8D28D2485E438A7E66C09AA4D0F9</vt:lpwstr>
  </property>
</Properties>
</file>