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0BF4EA-BE6F-422C-A899-F2EDB7A56A71}" v="1" dt="2024-02-20T18:07:15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-Moses, Arielle" userId="8d285ce5-42a8-4a53-8eb5-7a1e9c227fe6" providerId="ADAL" clId="{130BF4EA-BE6F-422C-A899-F2EDB7A56A71}"/>
    <pc:docChg chg="custSel addSld modSld">
      <pc:chgData name="Hill-Moses, Arielle" userId="8d285ce5-42a8-4a53-8eb5-7a1e9c227fe6" providerId="ADAL" clId="{130BF4EA-BE6F-422C-A899-F2EDB7A56A71}" dt="2024-02-20T18:09:39.334" v="107" actId="122"/>
      <pc:docMkLst>
        <pc:docMk/>
      </pc:docMkLst>
      <pc:sldChg chg="modSp mod">
        <pc:chgData name="Hill-Moses, Arielle" userId="8d285ce5-42a8-4a53-8eb5-7a1e9c227fe6" providerId="ADAL" clId="{130BF4EA-BE6F-422C-A899-F2EDB7A56A71}" dt="2024-02-20T18:09:39.334" v="107" actId="122"/>
        <pc:sldMkLst>
          <pc:docMk/>
          <pc:sldMk cId="1195677318" sldId="257"/>
        </pc:sldMkLst>
        <pc:spChg chg="mod">
          <ac:chgData name="Hill-Moses, Arielle" userId="8d285ce5-42a8-4a53-8eb5-7a1e9c227fe6" providerId="ADAL" clId="{130BF4EA-BE6F-422C-A899-F2EDB7A56A71}" dt="2024-02-20T18:09:39.334" v="107" actId="122"/>
          <ac:spMkLst>
            <pc:docMk/>
            <pc:sldMk cId="1195677318" sldId="257"/>
            <ac:spMk id="2" creationId="{EAE8693E-01A8-44C2-4BA7-10EE8C27293A}"/>
          </ac:spMkLst>
        </pc:spChg>
      </pc:sldChg>
      <pc:sldChg chg="addSp delSp modSp add mod">
        <pc:chgData name="Hill-Moses, Arielle" userId="8d285ce5-42a8-4a53-8eb5-7a1e9c227fe6" providerId="ADAL" clId="{130BF4EA-BE6F-422C-A899-F2EDB7A56A71}" dt="2024-02-20T18:09:35.484" v="106" actId="122"/>
        <pc:sldMkLst>
          <pc:docMk/>
          <pc:sldMk cId="918875248" sldId="258"/>
        </pc:sldMkLst>
        <pc:spChg chg="mod">
          <ac:chgData name="Hill-Moses, Arielle" userId="8d285ce5-42a8-4a53-8eb5-7a1e9c227fe6" providerId="ADAL" clId="{130BF4EA-BE6F-422C-A899-F2EDB7A56A71}" dt="2024-02-20T18:09:35.484" v="106" actId="122"/>
          <ac:spMkLst>
            <pc:docMk/>
            <pc:sldMk cId="918875248" sldId="258"/>
            <ac:spMk id="2" creationId="{2E5D4BF3-109B-A171-34B2-8AD5897CD225}"/>
          </ac:spMkLst>
        </pc:spChg>
        <pc:spChg chg="add mod">
          <ac:chgData name="Hill-Moses, Arielle" userId="8d285ce5-42a8-4a53-8eb5-7a1e9c227fe6" providerId="ADAL" clId="{130BF4EA-BE6F-422C-A899-F2EDB7A56A71}" dt="2024-02-20T18:09:30.018" v="105" actId="1076"/>
          <ac:spMkLst>
            <pc:docMk/>
            <pc:sldMk cId="918875248" sldId="258"/>
            <ac:spMk id="4" creationId="{9B2C0179-ADAF-795D-28A9-EF9534F35739}"/>
          </ac:spMkLst>
        </pc:spChg>
        <pc:graphicFrameChg chg="del mod">
          <ac:chgData name="Hill-Moses, Arielle" userId="8d285ce5-42a8-4a53-8eb5-7a1e9c227fe6" providerId="ADAL" clId="{130BF4EA-BE6F-422C-A899-F2EDB7A56A71}" dt="2024-02-20T18:07:17.098" v="33" actId="478"/>
          <ac:graphicFrameMkLst>
            <pc:docMk/>
            <pc:sldMk cId="918875248" sldId="258"/>
            <ac:graphicFrameMk id="5" creationId="{14E238F2-6A3E-F3EE-B0D3-590C36AC294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C5DA39-75E8-40F6-BC76-E1FE5B0BB70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4569809-F340-4B96-8271-AF4C2AACA355}">
      <dgm:prSet custT="1"/>
      <dgm:spPr/>
      <dgm:t>
        <a:bodyPr/>
        <a:lstStyle/>
        <a:p>
          <a:r>
            <a:rPr lang="en-US" sz="2700" dirty="0"/>
            <a:t>Busra Coduroglu </a:t>
          </a:r>
          <a:r>
            <a:rPr lang="en-US" sz="2000" dirty="0"/>
            <a:t>Visiting Assistant Professor, DMD</a:t>
          </a:r>
          <a:endParaRPr lang="en-US" sz="2700" dirty="0"/>
        </a:p>
      </dgm:t>
    </dgm:pt>
    <dgm:pt modelId="{7C95EB65-9B69-4B01-B176-9A36B1A8D9CA}" type="parTrans" cxnId="{88C27CF3-0904-46E8-981D-19DD4C8FAC1D}">
      <dgm:prSet/>
      <dgm:spPr/>
      <dgm:t>
        <a:bodyPr/>
        <a:lstStyle/>
        <a:p>
          <a:endParaRPr lang="en-US"/>
        </a:p>
      </dgm:t>
    </dgm:pt>
    <dgm:pt modelId="{E1C7DF01-D5BB-4B35-9D95-E1259F89BF02}" type="sibTrans" cxnId="{88C27CF3-0904-46E8-981D-19DD4C8FAC1D}">
      <dgm:prSet/>
      <dgm:spPr/>
      <dgm:t>
        <a:bodyPr/>
        <a:lstStyle/>
        <a:p>
          <a:endParaRPr lang="en-US"/>
        </a:p>
      </dgm:t>
    </dgm:pt>
    <dgm:pt modelId="{1E276980-0BDD-4EE0-823F-7ABF1692E915}">
      <dgm:prSet custT="1"/>
      <dgm:spPr/>
      <dgm:t>
        <a:bodyPr/>
        <a:lstStyle/>
        <a:p>
          <a:r>
            <a:rPr lang="en-US" sz="2700" dirty="0"/>
            <a:t>Annie Suite</a:t>
          </a:r>
          <a:br>
            <a:rPr lang="en-US" sz="3400" dirty="0"/>
          </a:br>
          <a:r>
            <a:rPr lang="en-US" sz="2000" dirty="0"/>
            <a:t>Box Office Manager, CRT</a:t>
          </a:r>
        </a:p>
      </dgm:t>
    </dgm:pt>
    <dgm:pt modelId="{E69657EC-2C09-45DC-838D-79C9E0043CDE}" type="parTrans" cxnId="{9783573B-A722-4344-A541-F4C6D4A9E33B}">
      <dgm:prSet/>
      <dgm:spPr/>
      <dgm:t>
        <a:bodyPr/>
        <a:lstStyle/>
        <a:p>
          <a:endParaRPr lang="en-US"/>
        </a:p>
      </dgm:t>
    </dgm:pt>
    <dgm:pt modelId="{D8D8A6F7-A232-4F00-888F-FDC9D4C08AE0}" type="sibTrans" cxnId="{9783573B-A722-4344-A541-F4C6D4A9E33B}">
      <dgm:prSet/>
      <dgm:spPr/>
      <dgm:t>
        <a:bodyPr/>
        <a:lstStyle/>
        <a:p>
          <a:endParaRPr lang="en-US"/>
        </a:p>
      </dgm:t>
    </dgm:pt>
    <dgm:pt modelId="{821F17C1-6A89-422C-9A29-4CC4E8BAEC23}">
      <dgm:prSet custT="1"/>
      <dgm:spPr/>
      <dgm:t>
        <a:bodyPr/>
        <a:lstStyle/>
        <a:p>
          <a:r>
            <a:rPr lang="en-US" sz="2700" dirty="0"/>
            <a:t>Carina Bies</a:t>
          </a:r>
          <a:br>
            <a:rPr lang="en-US" sz="2700" dirty="0"/>
          </a:br>
          <a:r>
            <a:rPr lang="en-US" sz="2000" dirty="0"/>
            <a:t>Marketing Coordinator, </a:t>
          </a:r>
          <a:br>
            <a:rPr lang="en-US" sz="2000" dirty="0"/>
          </a:br>
          <a:r>
            <a:rPr lang="en-US" sz="2000" dirty="0"/>
            <a:t>The Jorgensen</a:t>
          </a:r>
        </a:p>
      </dgm:t>
    </dgm:pt>
    <dgm:pt modelId="{9669F0BE-FE4F-4D25-9191-CC9680B5DB57}" type="parTrans" cxnId="{E1D71201-5651-4569-91EE-12EDD2DE8881}">
      <dgm:prSet/>
      <dgm:spPr/>
      <dgm:t>
        <a:bodyPr/>
        <a:lstStyle/>
        <a:p>
          <a:endParaRPr lang="en-US"/>
        </a:p>
      </dgm:t>
    </dgm:pt>
    <dgm:pt modelId="{F304C391-AE96-47F4-8DD0-6ED092662BD1}" type="sibTrans" cxnId="{E1D71201-5651-4569-91EE-12EDD2DE8881}">
      <dgm:prSet/>
      <dgm:spPr/>
      <dgm:t>
        <a:bodyPr/>
        <a:lstStyle/>
        <a:p>
          <a:endParaRPr lang="en-US"/>
        </a:p>
      </dgm:t>
    </dgm:pt>
    <dgm:pt modelId="{77395F4F-B070-4ABE-B32B-19EF97F7A586}">
      <dgm:prSet custT="1"/>
      <dgm:spPr/>
      <dgm:t>
        <a:bodyPr/>
        <a:lstStyle/>
        <a:p>
          <a:r>
            <a:rPr lang="en-US" sz="2700" dirty="0"/>
            <a:t>Kyle Korb</a:t>
          </a:r>
          <a:br>
            <a:rPr lang="en-US" sz="2700" dirty="0"/>
          </a:br>
          <a:r>
            <a:rPr lang="en-US" sz="2000" dirty="0"/>
            <a:t>Program Assistant, Athletic Bands</a:t>
          </a:r>
        </a:p>
      </dgm:t>
    </dgm:pt>
    <dgm:pt modelId="{5B251133-31F0-45E4-998D-63C98EC6AB13}" type="parTrans" cxnId="{BFFA9C6B-312E-4FB2-91FA-97ED1CCC5EF0}">
      <dgm:prSet/>
      <dgm:spPr/>
      <dgm:t>
        <a:bodyPr/>
        <a:lstStyle/>
        <a:p>
          <a:endParaRPr lang="en-US"/>
        </a:p>
      </dgm:t>
    </dgm:pt>
    <dgm:pt modelId="{E2EFAD50-512E-4AF7-B41C-6C53919BD3D0}" type="sibTrans" cxnId="{BFFA9C6B-312E-4FB2-91FA-97ED1CCC5EF0}">
      <dgm:prSet/>
      <dgm:spPr/>
      <dgm:t>
        <a:bodyPr/>
        <a:lstStyle/>
        <a:p>
          <a:endParaRPr lang="en-US"/>
        </a:p>
      </dgm:t>
    </dgm:pt>
    <dgm:pt modelId="{0F5446BB-E00B-44FA-B167-B70F1483DC9A}">
      <dgm:prSet custT="1"/>
      <dgm:spPr/>
      <dgm:t>
        <a:bodyPr/>
        <a:lstStyle/>
        <a:p>
          <a:r>
            <a:rPr lang="en-US" sz="2700" dirty="0"/>
            <a:t>Christianne Smith</a:t>
          </a:r>
          <a:br>
            <a:rPr lang="en-US" sz="2700" dirty="0"/>
          </a:br>
          <a:r>
            <a:rPr lang="en-US" sz="2000" dirty="0"/>
            <a:t>Program Assistant, Dramatic Arts</a:t>
          </a:r>
        </a:p>
      </dgm:t>
    </dgm:pt>
    <dgm:pt modelId="{830BC486-084E-4D73-8D21-ED14FE1723E5}" type="parTrans" cxnId="{18B049F7-4E4F-4CEA-8C84-115E289286B4}">
      <dgm:prSet/>
      <dgm:spPr/>
      <dgm:t>
        <a:bodyPr/>
        <a:lstStyle/>
        <a:p>
          <a:endParaRPr lang="en-US"/>
        </a:p>
      </dgm:t>
    </dgm:pt>
    <dgm:pt modelId="{947ADE95-C386-4C06-A99D-073FEEE94B0E}" type="sibTrans" cxnId="{18B049F7-4E4F-4CEA-8C84-115E289286B4}">
      <dgm:prSet/>
      <dgm:spPr/>
      <dgm:t>
        <a:bodyPr/>
        <a:lstStyle/>
        <a:p>
          <a:endParaRPr lang="en-US"/>
        </a:p>
      </dgm:t>
    </dgm:pt>
    <dgm:pt modelId="{560FD3C5-33AC-4BEB-8F87-1B6F980E73B4}">
      <dgm:prSet custT="1"/>
      <dgm:spPr/>
      <dgm:t>
        <a:bodyPr/>
        <a:lstStyle/>
        <a:p>
          <a:r>
            <a:rPr lang="en-US" sz="2700" dirty="0"/>
            <a:t>Tom Noonan</a:t>
          </a:r>
          <a:br>
            <a:rPr lang="en-US" sz="2700" dirty="0"/>
          </a:br>
          <a:r>
            <a:rPr lang="en-US" sz="2000" dirty="0"/>
            <a:t>Finance Manager, Financial Services Office</a:t>
          </a:r>
        </a:p>
      </dgm:t>
    </dgm:pt>
    <dgm:pt modelId="{836207B3-4616-4988-8DAA-56A6B38EE99C}" type="parTrans" cxnId="{A0C2DA2E-9211-4F20-A5AB-C00CFA1BADA3}">
      <dgm:prSet/>
      <dgm:spPr/>
      <dgm:t>
        <a:bodyPr/>
        <a:lstStyle/>
        <a:p>
          <a:endParaRPr lang="en-US"/>
        </a:p>
      </dgm:t>
    </dgm:pt>
    <dgm:pt modelId="{0797F031-5EDA-4319-A65B-D022FCD4133A}" type="sibTrans" cxnId="{A0C2DA2E-9211-4F20-A5AB-C00CFA1BADA3}">
      <dgm:prSet/>
      <dgm:spPr/>
      <dgm:t>
        <a:bodyPr/>
        <a:lstStyle/>
        <a:p>
          <a:endParaRPr lang="en-US"/>
        </a:p>
      </dgm:t>
    </dgm:pt>
    <dgm:pt modelId="{E89C0A49-0558-4502-B051-B9DCA88F5A06}" type="pres">
      <dgm:prSet presAssocID="{89C5DA39-75E8-40F6-BC76-E1FE5B0BB70E}" presName="diagram" presStyleCnt="0">
        <dgm:presLayoutVars>
          <dgm:dir/>
          <dgm:resizeHandles val="exact"/>
        </dgm:presLayoutVars>
      </dgm:prSet>
      <dgm:spPr/>
    </dgm:pt>
    <dgm:pt modelId="{2659B434-0939-4DEF-A31D-F4F6AD7D8C80}" type="pres">
      <dgm:prSet presAssocID="{F4569809-F340-4B96-8271-AF4C2AACA355}" presName="node" presStyleLbl="node1" presStyleIdx="0" presStyleCnt="6">
        <dgm:presLayoutVars>
          <dgm:bulletEnabled val="1"/>
        </dgm:presLayoutVars>
      </dgm:prSet>
      <dgm:spPr/>
    </dgm:pt>
    <dgm:pt modelId="{8415694B-3FF2-4897-B97B-16A3B76F8C2D}" type="pres">
      <dgm:prSet presAssocID="{E1C7DF01-D5BB-4B35-9D95-E1259F89BF02}" presName="sibTrans" presStyleCnt="0"/>
      <dgm:spPr/>
    </dgm:pt>
    <dgm:pt modelId="{1BCB1C28-E2E2-4865-98AA-7195955BE99E}" type="pres">
      <dgm:prSet presAssocID="{1E276980-0BDD-4EE0-823F-7ABF1692E915}" presName="node" presStyleLbl="node1" presStyleIdx="1" presStyleCnt="6">
        <dgm:presLayoutVars>
          <dgm:bulletEnabled val="1"/>
        </dgm:presLayoutVars>
      </dgm:prSet>
      <dgm:spPr/>
    </dgm:pt>
    <dgm:pt modelId="{3B3E4062-EF0D-46A4-AB36-EA5417FD36D5}" type="pres">
      <dgm:prSet presAssocID="{D8D8A6F7-A232-4F00-888F-FDC9D4C08AE0}" presName="sibTrans" presStyleCnt="0"/>
      <dgm:spPr/>
    </dgm:pt>
    <dgm:pt modelId="{354BDF0E-BB8E-40B7-B618-988189509A57}" type="pres">
      <dgm:prSet presAssocID="{821F17C1-6A89-422C-9A29-4CC4E8BAEC23}" presName="node" presStyleLbl="node1" presStyleIdx="2" presStyleCnt="6">
        <dgm:presLayoutVars>
          <dgm:bulletEnabled val="1"/>
        </dgm:presLayoutVars>
      </dgm:prSet>
      <dgm:spPr/>
    </dgm:pt>
    <dgm:pt modelId="{207D54ED-2B57-46E9-9664-E6BCC8819A49}" type="pres">
      <dgm:prSet presAssocID="{F304C391-AE96-47F4-8DD0-6ED092662BD1}" presName="sibTrans" presStyleCnt="0"/>
      <dgm:spPr/>
    </dgm:pt>
    <dgm:pt modelId="{E9487864-3F9D-44E5-9DD5-04A4EE2357B4}" type="pres">
      <dgm:prSet presAssocID="{77395F4F-B070-4ABE-B32B-19EF97F7A586}" presName="node" presStyleLbl="node1" presStyleIdx="3" presStyleCnt="6">
        <dgm:presLayoutVars>
          <dgm:bulletEnabled val="1"/>
        </dgm:presLayoutVars>
      </dgm:prSet>
      <dgm:spPr/>
    </dgm:pt>
    <dgm:pt modelId="{1C8104F1-B0E0-4BFE-BA63-546421B2A556}" type="pres">
      <dgm:prSet presAssocID="{E2EFAD50-512E-4AF7-B41C-6C53919BD3D0}" presName="sibTrans" presStyleCnt="0"/>
      <dgm:spPr/>
    </dgm:pt>
    <dgm:pt modelId="{E24C94FD-5728-4F76-B6B3-0054DE41C25F}" type="pres">
      <dgm:prSet presAssocID="{0F5446BB-E00B-44FA-B167-B70F1483DC9A}" presName="node" presStyleLbl="node1" presStyleIdx="4" presStyleCnt="6">
        <dgm:presLayoutVars>
          <dgm:bulletEnabled val="1"/>
        </dgm:presLayoutVars>
      </dgm:prSet>
      <dgm:spPr/>
    </dgm:pt>
    <dgm:pt modelId="{98A5840D-4229-4051-AC9B-FF6C467B238B}" type="pres">
      <dgm:prSet presAssocID="{947ADE95-C386-4C06-A99D-073FEEE94B0E}" presName="sibTrans" presStyleCnt="0"/>
      <dgm:spPr/>
    </dgm:pt>
    <dgm:pt modelId="{36323F12-5AFE-4E22-B49E-5EDD162DCEF5}" type="pres">
      <dgm:prSet presAssocID="{560FD3C5-33AC-4BEB-8F87-1B6F980E73B4}" presName="node" presStyleLbl="node1" presStyleIdx="5" presStyleCnt="6">
        <dgm:presLayoutVars>
          <dgm:bulletEnabled val="1"/>
        </dgm:presLayoutVars>
      </dgm:prSet>
      <dgm:spPr/>
    </dgm:pt>
  </dgm:ptLst>
  <dgm:cxnLst>
    <dgm:cxn modelId="{E1D71201-5651-4569-91EE-12EDD2DE8881}" srcId="{89C5DA39-75E8-40F6-BC76-E1FE5B0BB70E}" destId="{821F17C1-6A89-422C-9A29-4CC4E8BAEC23}" srcOrd="2" destOrd="0" parTransId="{9669F0BE-FE4F-4D25-9191-CC9680B5DB57}" sibTransId="{F304C391-AE96-47F4-8DD0-6ED092662BD1}"/>
    <dgm:cxn modelId="{893EBC24-1760-4A18-BE2D-24DB08B673F6}" type="presOf" srcId="{0F5446BB-E00B-44FA-B167-B70F1483DC9A}" destId="{E24C94FD-5728-4F76-B6B3-0054DE41C25F}" srcOrd="0" destOrd="0" presId="urn:microsoft.com/office/officeart/2005/8/layout/default"/>
    <dgm:cxn modelId="{A0C2DA2E-9211-4F20-A5AB-C00CFA1BADA3}" srcId="{89C5DA39-75E8-40F6-BC76-E1FE5B0BB70E}" destId="{560FD3C5-33AC-4BEB-8F87-1B6F980E73B4}" srcOrd="5" destOrd="0" parTransId="{836207B3-4616-4988-8DAA-56A6B38EE99C}" sibTransId="{0797F031-5EDA-4319-A65B-D022FCD4133A}"/>
    <dgm:cxn modelId="{9783573B-A722-4344-A541-F4C6D4A9E33B}" srcId="{89C5DA39-75E8-40F6-BC76-E1FE5B0BB70E}" destId="{1E276980-0BDD-4EE0-823F-7ABF1692E915}" srcOrd="1" destOrd="0" parTransId="{E69657EC-2C09-45DC-838D-79C9E0043CDE}" sibTransId="{D8D8A6F7-A232-4F00-888F-FDC9D4C08AE0}"/>
    <dgm:cxn modelId="{70EC6668-1CBC-4917-ADF9-BD3AE35FA678}" type="presOf" srcId="{1E276980-0BDD-4EE0-823F-7ABF1692E915}" destId="{1BCB1C28-E2E2-4865-98AA-7195955BE99E}" srcOrd="0" destOrd="0" presId="urn:microsoft.com/office/officeart/2005/8/layout/default"/>
    <dgm:cxn modelId="{BFFA9C6B-312E-4FB2-91FA-97ED1CCC5EF0}" srcId="{89C5DA39-75E8-40F6-BC76-E1FE5B0BB70E}" destId="{77395F4F-B070-4ABE-B32B-19EF97F7A586}" srcOrd="3" destOrd="0" parTransId="{5B251133-31F0-45E4-998D-63C98EC6AB13}" sibTransId="{E2EFAD50-512E-4AF7-B41C-6C53919BD3D0}"/>
    <dgm:cxn modelId="{8A8E4684-E905-4C0D-BECE-1E25132F97E3}" type="presOf" srcId="{821F17C1-6A89-422C-9A29-4CC4E8BAEC23}" destId="{354BDF0E-BB8E-40B7-B618-988189509A57}" srcOrd="0" destOrd="0" presId="urn:microsoft.com/office/officeart/2005/8/layout/default"/>
    <dgm:cxn modelId="{22C806A9-E071-4F08-8D0D-6AC6F1759504}" type="presOf" srcId="{77395F4F-B070-4ABE-B32B-19EF97F7A586}" destId="{E9487864-3F9D-44E5-9DD5-04A4EE2357B4}" srcOrd="0" destOrd="0" presId="urn:microsoft.com/office/officeart/2005/8/layout/default"/>
    <dgm:cxn modelId="{ABEDEFCC-6EA0-4F51-A63A-32260B527CEA}" type="presOf" srcId="{89C5DA39-75E8-40F6-BC76-E1FE5B0BB70E}" destId="{E89C0A49-0558-4502-B051-B9DCA88F5A06}" srcOrd="0" destOrd="0" presId="urn:microsoft.com/office/officeart/2005/8/layout/default"/>
    <dgm:cxn modelId="{373C02CD-335F-41AA-8AB7-2B8975B3E6EB}" type="presOf" srcId="{F4569809-F340-4B96-8271-AF4C2AACA355}" destId="{2659B434-0939-4DEF-A31D-F4F6AD7D8C80}" srcOrd="0" destOrd="0" presId="urn:microsoft.com/office/officeart/2005/8/layout/default"/>
    <dgm:cxn modelId="{BED4D2E6-1AA2-4077-9B22-F8CF2E32F22A}" type="presOf" srcId="{560FD3C5-33AC-4BEB-8F87-1B6F980E73B4}" destId="{36323F12-5AFE-4E22-B49E-5EDD162DCEF5}" srcOrd="0" destOrd="0" presId="urn:microsoft.com/office/officeart/2005/8/layout/default"/>
    <dgm:cxn modelId="{88C27CF3-0904-46E8-981D-19DD4C8FAC1D}" srcId="{89C5DA39-75E8-40F6-BC76-E1FE5B0BB70E}" destId="{F4569809-F340-4B96-8271-AF4C2AACA355}" srcOrd="0" destOrd="0" parTransId="{7C95EB65-9B69-4B01-B176-9A36B1A8D9CA}" sibTransId="{E1C7DF01-D5BB-4B35-9D95-E1259F89BF02}"/>
    <dgm:cxn modelId="{18B049F7-4E4F-4CEA-8C84-115E289286B4}" srcId="{89C5DA39-75E8-40F6-BC76-E1FE5B0BB70E}" destId="{0F5446BB-E00B-44FA-B167-B70F1483DC9A}" srcOrd="4" destOrd="0" parTransId="{830BC486-084E-4D73-8D21-ED14FE1723E5}" sibTransId="{947ADE95-C386-4C06-A99D-073FEEE94B0E}"/>
    <dgm:cxn modelId="{E77D4ACD-A80D-45F1-9FA2-C3DB200595E9}" type="presParOf" srcId="{E89C0A49-0558-4502-B051-B9DCA88F5A06}" destId="{2659B434-0939-4DEF-A31D-F4F6AD7D8C80}" srcOrd="0" destOrd="0" presId="urn:microsoft.com/office/officeart/2005/8/layout/default"/>
    <dgm:cxn modelId="{45629AFC-5FC1-477C-B07D-0CC843362BCF}" type="presParOf" srcId="{E89C0A49-0558-4502-B051-B9DCA88F5A06}" destId="{8415694B-3FF2-4897-B97B-16A3B76F8C2D}" srcOrd="1" destOrd="0" presId="urn:microsoft.com/office/officeart/2005/8/layout/default"/>
    <dgm:cxn modelId="{33F855DD-D932-4E30-AEBA-87293CA65D06}" type="presParOf" srcId="{E89C0A49-0558-4502-B051-B9DCA88F5A06}" destId="{1BCB1C28-E2E2-4865-98AA-7195955BE99E}" srcOrd="2" destOrd="0" presId="urn:microsoft.com/office/officeart/2005/8/layout/default"/>
    <dgm:cxn modelId="{F94CE8D7-4826-4804-A1F7-5CE649925C68}" type="presParOf" srcId="{E89C0A49-0558-4502-B051-B9DCA88F5A06}" destId="{3B3E4062-EF0D-46A4-AB36-EA5417FD36D5}" srcOrd="3" destOrd="0" presId="urn:microsoft.com/office/officeart/2005/8/layout/default"/>
    <dgm:cxn modelId="{01699846-2BEB-4291-99AB-981A47D6FDAC}" type="presParOf" srcId="{E89C0A49-0558-4502-B051-B9DCA88F5A06}" destId="{354BDF0E-BB8E-40B7-B618-988189509A57}" srcOrd="4" destOrd="0" presId="urn:microsoft.com/office/officeart/2005/8/layout/default"/>
    <dgm:cxn modelId="{CE949607-949E-4E3D-AFC4-E2D1DEADAB8C}" type="presParOf" srcId="{E89C0A49-0558-4502-B051-B9DCA88F5A06}" destId="{207D54ED-2B57-46E9-9664-E6BCC8819A49}" srcOrd="5" destOrd="0" presId="urn:microsoft.com/office/officeart/2005/8/layout/default"/>
    <dgm:cxn modelId="{E87F6820-59E2-400C-B9F7-FC95A710170C}" type="presParOf" srcId="{E89C0A49-0558-4502-B051-B9DCA88F5A06}" destId="{E9487864-3F9D-44E5-9DD5-04A4EE2357B4}" srcOrd="6" destOrd="0" presId="urn:microsoft.com/office/officeart/2005/8/layout/default"/>
    <dgm:cxn modelId="{B493D308-1FDC-460F-8D1C-AD89A33A1C8F}" type="presParOf" srcId="{E89C0A49-0558-4502-B051-B9DCA88F5A06}" destId="{1C8104F1-B0E0-4BFE-BA63-546421B2A556}" srcOrd="7" destOrd="0" presId="urn:microsoft.com/office/officeart/2005/8/layout/default"/>
    <dgm:cxn modelId="{E29E5BF9-6710-441A-8EEC-9D2D8687D438}" type="presParOf" srcId="{E89C0A49-0558-4502-B051-B9DCA88F5A06}" destId="{E24C94FD-5728-4F76-B6B3-0054DE41C25F}" srcOrd="8" destOrd="0" presId="urn:microsoft.com/office/officeart/2005/8/layout/default"/>
    <dgm:cxn modelId="{437CB6AC-5912-46A7-9535-B3D55478DF7F}" type="presParOf" srcId="{E89C0A49-0558-4502-B051-B9DCA88F5A06}" destId="{98A5840D-4229-4051-AC9B-FF6C467B238B}" srcOrd="9" destOrd="0" presId="urn:microsoft.com/office/officeart/2005/8/layout/default"/>
    <dgm:cxn modelId="{AD1A8F69-7787-4F0A-B9A1-FA086D8B64B5}" type="presParOf" srcId="{E89C0A49-0558-4502-B051-B9DCA88F5A06}" destId="{36323F12-5AFE-4E22-B49E-5EDD162DCEF5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9B434-0939-4DEF-A31D-F4F6AD7D8C80}">
      <dsp:nvSpPr>
        <dsp:cNvPr id="0" name=""/>
        <dsp:cNvSpPr/>
      </dsp:nvSpPr>
      <dsp:spPr>
        <a:xfrm>
          <a:off x="819983" y="2124"/>
          <a:ext cx="2868885" cy="17213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Busra Coduroglu </a:t>
          </a:r>
          <a:r>
            <a:rPr lang="en-US" sz="2000" kern="1200" dirty="0"/>
            <a:t>Visiting Assistant Professor, DMD</a:t>
          </a:r>
          <a:endParaRPr lang="en-US" sz="2700" kern="1200" dirty="0"/>
        </a:p>
      </dsp:txBody>
      <dsp:txXfrm>
        <a:off x="819983" y="2124"/>
        <a:ext cx="2868885" cy="1721331"/>
      </dsp:txXfrm>
    </dsp:sp>
    <dsp:sp modelId="{1BCB1C28-E2E2-4865-98AA-7195955BE99E}">
      <dsp:nvSpPr>
        <dsp:cNvPr id="0" name=""/>
        <dsp:cNvSpPr/>
      </dsp:nvSpPr>
      <dsp:spPr>
        <a:xfrm>
          <a:off x="3975757" y="2124"/>
          <a:ext cx="2868885" cy="172133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Annie Suite</a:t>
          </a:r>
          <a:br>
            <a:rPr lang="en-US" sz="3400" kern="1200" dirty="0"/>
          </a:br>
          <a:r>
            <a:rPr lang="en-US" sz="2000" kern="1200" dirty="0"/>
            <a:t>Box Office Manager, CRT</a:t>
          </a:r>
        </a:p>
      </dsp:txBody>
      <dsp:txXfrm>
        <a:off x="3975757" y="2124"/>
        <a:ext cx="2868885" cy="1721331"/>
      </dsp:txXfrm>
    </dsp:sp>
    <dsp:sp modelId="{354BDF0E-BB8E-40B7-B618-988189509A57}">
      <dsp:nvSpPr>
        <dsp:cNvPr id="0" name=""/>
        <dsp:cNvSpPr/>
      </dsp:nvSpPr>
      <dsp:spPr>
        <a:xfrm>
          <a:off x="7131531" y="2124"/>
          <a:ext cx="2868885" cy="172133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Carina Bies</a:t>
          </a:r>
          <a:br>
            <a:rPr lang="en-US" sz="2700" kern="1200" dirty="0"/>
          </a:br>
          <a:r>
            <a:rPr lang="en-US" sz="2000" kern="1200" dirty="0"/>
            <a:t>Marketing Coordinator, </a:t>
          </a:r>
          <a:br>
            <a:rPr lang="en-US" sz="2000" kern="1200" dirty="0"/>
          </a:br>
          <a:r>
            <a:rPr lang="en-US" sz="2000" kern="1200" dirty="0"/>
            <a:t>The Jorgensen</a:t>
          </a:r>
        </a:p>
      </dsp:txBody>
      <dsp:txXfrm>
        <a:off x="7131531" y="2124"/>
        <a:ext cx="2868885" cy="1721331"/>
      </dsp:txXfrm>
    </dsp:sp>
    <dsp:sp modelId="{E9487864-3F9D-44E5-9DD5-04A4EE2357B4}">
      <dsp:nvSpPr>
        <dsp:cNvPr id="0" name=""/>
        <dsp:cNvSpPr/>
      </dsp:nvSpPr>
      <dsp:spPr>
        <a:xfrm>
          <a:off x="819983" y="2010343"/>
          <a:ext cx="2868885" cy="172133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Kyle Korb</a:t>
          </a:r>
          <a:br>
            <a:rPr lang="en-US" sz="2700" kern="1200" dirty="0"/>
          </a:br>
          <a:r>
            <a:rPr lang="en-US" sz="2000" kern="1200" dirty="0"/>
            <a:t>Program Assistant, Athletic Bands</a:t>
          </a:r>
        </a:p>
      </dsp:txBody>
      <dsp:txXfrm>
        <a:off x="819983" y="2010343"/>
        <a:ext cx="2868885" cy="1721331"/>
      </dsp:txXfrm>
    </dsp:sp>
    <dsp:sp modelId="{E24C94FD-5728-4F76-B6B3-0054DE41C25F}">
      <dsp:nvSpPr>
        <dsp:cNvPr id="0" name=""/>
        <dsp:cNvSpPr/>
      </dsp:nvSpPr>
      <dsp:spPr>
        <a:xfrm>
          <a:off x="3975757" y="2010343"/>
          <a:ext cx="2868885" cy="172133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Christianne Smith</a:t>
          </a:r>
          <a:br>
            <a:rPr lang="en-US" sz="2700" kern="1200" dirty="0"/>
          </a:br>
          <a:r>
            <a:rPr lang="en-US" sz="2000" kern="1200" dirty="0"/>
            <a:t>Program Assistant, Dramatic Arts</a:t>
          </a:r>
        </a:p>
      </dsp:txBody>
      <dsp:txXfrm>
        <a:off x="3975757" y="2010343"/>
        <a:ext cx="2868885" cy="1721331"/>
      </dsp:txXfrm>
    </dsp:sp>
    <dsp:sp modelId="{36323F12-5AFE-4E22-B49E-5EDD162DCEF5}">
      <dsp:nvSpPr>
        <dsp:cNvPr id="0" name=""/>
        <dsp:cNvSpPr/>
      </dsp:nvSpPr>
      <dsp:spPr>
        <a:xfrm>
          <a:off x="7131531" y="2010343"/>
          <a:ext cx="2868885" cy="172133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Tom Noonan</a:t>
          </a:r>
          <a:br>
            <a:rPr lang="en-US" sz="2700" kern="1200" dirty="0"/>
          </a:br>
          <a:r>
            <a:rPr lang="en-US" sz="2000" kern="1200" dirty="0"/>
            <a:t>Finance Manager, Financial Services Office</a:t>
          </a:r>
        </a:p>
      </dsp:txBody>
      <dsp:txXfrm>
        <a:off x="7131531" y="2010343"/>
        <a:ext cx="2868885" cy="1721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606E4-3B08-533A-5365-4935A475E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743DC0-3CEA-C1E2-19C3-0317472BC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4C8DF-B62E-4332-19BF-BD2EE9B1D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EB899-8790-FF13-301B-D73213BE5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30624-504F-F287-3334-44465B731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3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37286-5AEB-D233-5AD3-86357D0D3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412A70-8449-89C6-5CE2-91FF5A439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7CCB0-51B8-0841-CA7D-A5095929D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EDB96-0E30-DE02-75BA-5C81BAB79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81510-09F5-A900-7039-518E1B68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5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76653-544A-71E4-A8CC-42789CCFFA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E594CA-A4BC-0062-DD6B-1A460AD4A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CA7F9-4EC8-60A2-67A2-923FF46C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8FB9CA-3A5B-4252-BD1C-CA7FDAA9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D0EEA-6A05-D48C-4FEA-32342030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2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2E865-C157-5A17-60A5-BB1B2FF0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113B7-3729-6F58-F840-73022D103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ED4A3-AB4D-E152-11A8-021F3733E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41D2D-9A64-DAE8-6F30-4B661865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15E21-34C5-D515-1F90-244E19A1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6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5E68-175E-2D33-8179-B25462C7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D039A-71C1-CE34-EB04-917982B65F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078DA-CDE3-3847-8A89-A671EAF86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92C03-FF08-9447-5F86-C948998A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8B8FD-F43C-438F-E317-6B000106D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55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180E-02F1-0C61-D7A6-65B4878B7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C95E4-584C-A8B3-2886-8E267526A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6DB5E-8C4E-70E6-E5B3-C51F64D36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2F1AC-1600-F818-A43E-AD9D5DE28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B5A9-130F-64A2-DA12-5F971DAED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AF6EF-52B3-66C0-4147-EF79CE15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E1368-0B8E-744E-F84E-DCB00EF00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AFB3E-5CD0-6446-1995-AF2370688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60D4D-3C0D-A82D-251B-61DF16C65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6D7D1C-08D2-1D7E-1CB8-87C638F37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37083-BD51-ED22-B2F0-69D66C6A95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7E192-D32B-04AC-CE96-B3E95077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B151A-E1BB-92D2-6833-700FC11FD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B5B954-A753-506A-8585-D226400A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62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C5C40-A341-2B7C-CD65-033850C17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60C931-8722-FCE9-086B-E5FD63DE1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0FBC5A-F0A0-472B-7324-2F908023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EC0D4C-B8F8-30A3-E5A4-14A34633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33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77B2B0-CB2A-7DA1-E603-E93542189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71DC51-B3E6-5B24-1F36-07E4FE93E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D064BB-D2D3-627E-91B4-55D127C2A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7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2AF35-37E7-1401-91FB-0B0173124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0323A-1FB2-73F2-B377-D56F9905C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3F945-758A-FE3F-CF80-1F15F4953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8E666-B967-B118-083F-8B846053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BEAA60-9452-6A3A-CBD9-CB907F930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07DBE-A954-FAA7-A8E1-6C1D77724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040EB-079F-603D-271D-327E3984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2CB2DE-D96F-79B7-61EC-7229FF88B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82AE-295E-6B9E-50D3-34A225A8A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7E2A-27D9-EF0A-E978-071EF13EA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5D07B-2842-F9A1-19B1-5F7E510B8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2D123-4D10-E1F7-D050-AB0FDF9C2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3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79FA6A-AA3E-38F7-2230-3A6E3AEA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4DC64-C303-A4CA-D0AB-E76C64BB4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70EE9-50EE-32CD-B3A5-563AA3C8A0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1EB070-AC70-4449-9382-6D51296B765B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B442C-40EC-A23F-3464-622F25709B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F74D7-607B-B80C-F1FA-E681E7B0AE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4754A9-8451-456A-94F9-2ADD5AEF3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2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E8693E-01A8-44C2-4BA7-10EE8C27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pPr algn="ctr"/>
            <a:r>
              <a:rPr lang="en-US" sz="4000"/>
              <a:t>Welcome New Employees!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C159C5-5A8D-1130-8541-CD4CDF62BD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1769786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9567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51B6CD-F40D-DC36-1EEE-BFF68BD86B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2E9227D-D86A-BCD5-1DC3-4D340A5C7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76D2093-96CA-8713-107E-2DD36F8A4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614DF6A-8563-9663-ED6B-97D652D7B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701A173-A21E-7C54-EDE8-62789305C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16C52C9-CBF2-4960-941F-C9150AB05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CFD5875-1B57-CBC2-6E8D-B48EDF2B58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D4BF3-109B-A171-34B2-8AD5897CD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/>
              <a:t>Familiar Face in a New Role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C0179-ADAF-795D-28A9-EF9534F35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1626" y="2567441"/>
            <a:ext cx="3548743" cy="1723118"/>
          </a:xfrm>
          <a:solidFill>
            <a:schemeClr val="accent1"/>
          </a:solidFill>
        </p:spPr>
        <p:txBody>
          <a:bodyPr anchor="ctr"/>
          <a:lstStyle/>
          <a:p>
            <a:pPr marL="0" indent="0" algn="ctr">
              <a:buNone/>
            </a:pPr>
            <a:r>
              <a:rPr lang="en-US" sz="2700" dirty="0">
                <a:solidFill>
                  <a:schemeClr val="bg1"/>
                </a:solidFill>
              </a:rPr>
              <a:t>Abigail Golec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Theater Production Specialist, 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The Jorgensen</a:t>
            </a:r>
          </a:p>
        </p:txBody>
      </p:sp>
    </p:spTree>
    <p:extLst>
      <p:ext uri="{BB962C8B-B14F-4D97-AF65-F5344CB8AC3E}">
        <p14:creationId xmlns:p14="http://schemas.microsoft.com/office/powerpoint/2010/main" val="91887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69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Welcome New Employees!</vt:lpstr>
      <vt:lpstr>Familiar Face in a New Role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New Employees!</dc:title>
  <dc:creator>Hill-Moses, Arielle</dc:creator>
  <cp:lastModifiedBy>Hill-Moses, Arielle</cp:lastModifiedBy>
  <cp:revision>2</cp:revision>
  <dcterms:created xsi:type="dcterms:W3CDTF">2024-02-20T17:57:54Z</dcterms:created>
  <dcterms:modified xsi:type="dcterms:W3CDTF">2024-02-22T16:44:57Z</dcterms:modified>
</cp:coreProperties>
</file>