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52" r:id="rId3"/>
    <p:sldMasterId id="2147483774" r:id="rId4"/>
    <p:sldMasterId id="2147483776" r:id="rId5"/>
    <p:sldMasterId id="2147483786" r:id="rId6"/>
  </p:sldMasterIdLst>
  <p:notesMasterIdLst>
    <p:notesMasterId r:id="rId83"/>
  </p:notesMasterIdLst>
  <p:sldIdLst>
    <p:sldId id="256" r:id="rId7"/>
    <p:sldId id="258" r:id="rId8"/>
    <p:sldId id="259" r:id="rId9"/>
    <p:sldId id="281" r:id="rId10"/>
    <p:sldId id="257" r:id="rId11"/>
    <p:sldId id="261" r:id="rId12"/>
    <p:sldId id="273" r:id="rId13"/>
    <p:sldId id="262" r:id="rId14"/>
    <p:sldId id="280" r:id="rId15"/>
    <p:sldId id="336" r:id="rId16"/>
    <p:sldId id="337" r:id="rId17"/>
    <p:sldId id="338" r:id="rId18"/>
    <p:sldId id="260" r:id="rId19"/>
    <p:sldId id="339" r:id="rId20"/>
    <p:sldId id="340" r:id="rId21"/>
    <p:sldId id="341" r:id="rId22"/>
    <p:sldId id="342" r:id="rId23"/>
    <p:sldId id="343" r:id="rId24"/>
    <p:sldId id="344" r:id="rId25"/>
    <p:sldId id="282" r:id="rId26"/>
    <p:sldId id="292" r:id="rId27"/>
    <p:sldId id="293" r:id="rId28"/>
    <p:sldId id="270" r:id="rId29"/>
    <p:sldId id="294" r:id="rId30"/>
    <p:sldId id="272" r:id="rId31"/>
    <p:sldId id="295" r:id="rId32"/>
    <p:sldId id="296" r:id="rId33"/>
    <p:sldId id="297" r:id="rId34"/>
    <p:sldId id="298" r:id="rId35"/>
    <p:sldId id="299" r:id="rId36"/>
    <p:sldId id="263" r:id="rId37"/>
    <p:sldId id="301" r:id="rId38"/>
    <p:sldId id="303" r:id="rId39"/>
    <p:sldId id="311" r:id="rId40"/>
    <p:sldId id="304" r:id="rId41"/>
    <p:sldId id="309" r:id="rId42"/>
    <p:sldId id="306" r:id="rId43"/>
    <p:sldId id="310" r:id="rId44"/>
    <p:sldId id="266" r:id="rId45"/>
    <p:sldId id="264" r:id="rId46"/>
    <p:sldId id="265"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267" r:id="rId64"/>
    <p:sldId id="269" r:id="rId65"/>
    <p:sldId id="283" r:id="rId66"/>
    <p:sldId id="290" r:id="rId67"/>
    <p:sldId id="284" r:id="rId68"/>
    <p:sldId id="285" r:id="rId69"/>
    <p:sldId id="286" r:id="rId70"/>
    <p:sldId id="287" r:id="rId71"/>
    <p:sldId id="288" r:id="rId72"/>
    <p:sldId id="289" r:id="rId73"/>
    <p:sldId id="291" r:id="rId74"/>
    <p:sldId id="268" r:id="rId75"/>
    <p:sldId id="271" r:id="rId76"/>
    <p:sldId id="274" r:id="rId77"/>
    <p:sldId id="275" r:id="rId78"/>
    <p:sldId id="276" r:id="rId79"/>
    <p:sldId id="277" r:id="rId80"/>
    <p:sldId id="278" r:id="rId81"/>
    <p:sldId id="27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231"/>
    <a:srgbClr val="6DC8CC"/>
    <a:srgbClr val="EB3039"/>
    <a:srgbClr val="F4509F"/>
    <a:srgbClr val="F88B3D"/>
    <a:srgbClr val="772C91"/>
    <a:srgbClr val="A62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B7A90-1128-46FE-A39A-2603385A7DB5}" v="1088" dt="2023-08-24T00:11:23.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Moses, Arielle" userId="8d285ce5-42a8-4a53-8eb5-7a1e9c227fe6" providerId="ADAL" clId="{7C0B7A90-1128-46FE-A39A-2603385A7DB5}"/>
    <pc:docChg chg="undo redo custSel addSld delSld modSld sldOrd delMainMaster">
      <pc:chgData name="Hill-Moses, Arielle" userId="8d285ce5-42a8-4a53-8eb5-7a1e9c227fe6" providerId="ADAL" clId="{7C0B7A90-1128-46FE-A39A-2603385A7DB5}" dt="2023-08-24T00:11:23.782" v="2934" actId="20577"/>
      <pc:docMkLst>
        <pc:docMk/>
      </pc:docMkLst>
      <pc:sldChg chg="modSp mod">
        <pc:chgData name="Hill-Moses, Arielle" userId="8d285ce5-42a8-4a53-8eb5-7a1e9c227fe6" providerId="ADAL" clId="{7C0B7A90-1128-46FE-A39A-2603385A7DB5}" dt="2023-08-15T17:35:14.053" v="863" actId="108"/>
        <pc:sldMkLst>
          <pc:docMk/>
          <pc:sldMk cId="998190601" sldId="257"/>
        </pc:sldMkLst>
        <pc:graphicFrameChg chg="mod modGraphic">
          <ac:chgData name="Hill-Moses, Arielle" userId="8d285ce5-42a8-4a53-8eb5-7a1e9c227fe6" providerId="ADAL" clId="{7C0B7A90-1128-46FE-A39A-2603385A7DB5}" dt="2023-08-15T17:35:14.053" v="863" actId="108"/>
          <ac:graphicFrameMkLst>
            <pc:docMk/>
            <pc:sldMk cId="998190601" sldId="257"/>
            <ac:graphicFrameMk id="5" creationId="{C5B06B27-C3B9-A4AE-3FB7-23C5916EADF9}"/>
          </ac:graphicFrameMkLst>
        </pc:graphicFrameChg>
      </pc:sldChg>
      <pc:sldChg chg="modSp">
        <pc:chgData name="Hill-Moses, Arielle" userId="8d285ce5-42a8-4a53-8eb5-7a1e9c227fe6" providerId="ADAL" clId="{7C0B7A90-1128-46FE-A39A-2603385A7DB5}" dt="2023-08-22T15:15:48.565" v="1880" actId="108"/>
        <pc:sldMkLst>
          <pc:docMk/>
          <pc:sldMk cId="4208581107" sldId="259"/>
        </pc:sldMkLst>
        <pc:graphicFrameChg chg="mod">
          <ac:chgData name="Hill-Moses, Arielle" userId="8d285ce5-42a8-4a53-8eb5-7a1e9c227fe6" providerId="ADAL" clId="{7C0B7A90-1128-46FE-A39A-2603385A7DB5}" dt="2023-08-22T15:15:48.565" v="1880" actId="108"/>
          <ac:graphicFrameMkLst>
            <pc:docMk/>
            <pc:sldMk cId="4208581107" sldId="259"/>
            <ac:graphicFrameMk id="5" creationId="{B57AB871-28F7-CC4B-6BFE-B398B0F3241F}"/>
          </ac:graphicFrameMkLst>
        </pc:graphicFrameChg>
      </pc:sldChg>
      <pc:sldChg chg="add del">
        <pc:chgData name="Hill-Moses, Arielle" userId="8d285ce5-42a8-4a53-8eb5-7a1e9c227fe6" providerId="ADAL" clId="{7C0B7A90-1128-46FE-A39A-2603385A7DB5}" dt="2023-08-23T23:58:30.427" v="2884"/>
        <pc:sldMkLst>
          <pc:docMk/>
          <pc:sldMk cId="1012132937" sldId="260"/>
        </pc:sldMkLst>
      </pc:sldChg>
      <pc:sldChg chg="modSp">
        <pc:chgData name="Hill-Moses, Arielle" userId="8d285ce5-42a8-4a53-8eb5-7a1e9c227fe6" providerId="ADAL" clId="{7C0B7A90-1128-46FE-A39A-2603385A7DB5}" dt="2023-08-22T15:15:31.385" v="1876"/>
        <pc:sldMkLst>
          <pc:docMk/>
          <pc:sldMk cId="3649573993" sldId="261"/>
        </pc:sldMkLst>
        <pc:graphicFrameChg chg="mod">
          <ac:chgData name="Hill-Moses, Arielle" userId="8d285ce5-42a8-4a53-8eb5-7a1e9c227fe6" providerId="ADAL" clId="{7C0B7A90-1128-46FE-A39A-2603385A7DB5}" dt="2023-08-22T15:15:31.385" v="1876"/>
          <ac:graphicFrameMkLst>
            <pc:docMk/>
            <pc:sldMk cId="3649573993" sldId="261"/>
            <ac:graphicFrameMk id="5" creationId="{C5B06B27-C3B9-A4AE-3FB7-23C5916EADF9}"/>
          </ac:graphicFrameMkLst>
        </pc:graphicFrameChg>
      </pc:sldChg>
      <pc:sldChg chg="addSp delSp modSp mod">
        <pc:chgData name="Hill-Moses, Arielle" userId="8d285ce5-42a8-4a53-8eb5-7a1e9c227fe6" providerId="ADAL" clId="{7C0B7A90-1128-46FE-A39A-2603385A7DB5}" dt="2023-08-22T15:18:29.465" v="1965"/>
        <pc:sldMkLst>
          <pc:docMk/>
          <pc:sldMk cId="3514276914" sldId="263"/>
        </pc:sldMkLst>
        <pc:spChg chg="mod">
          <ac:chgData name="Hill-Moses, Arielle" userId="8d285ce5-42a8-4a53-8eb5-7a1e9c227fe6" providerId="ADAL" clId="{7C0B7A90-1128-46FE-A39A-2603385A7DB5}" dt="2023-08-22T15:18:29.465" v="1965"/>
          <ac:spMkLst>
            <pc:docMk/>
            <pc:sldMk cId="3514276914" sldId="263"/>
            <ac:spMk id="2" creationId="{E4E8A551-BADA-37AB-1298-2BB5513BC72F}"/>
          </ac:spMkLst>
        </pc:spChg>
        <pc:spChg chg="add del">
          <ac:chgData name="Hill-Moses, Arielle" userId="8d285ce5-42a8-4a53-8eb5-7a1e9c227fe6" providerId="ADAL" clId="{7C0B7A90-1128-46FE-A39A-2603385A7DB5}" dt="2023-08-04T19:39:06.094" v="249" actId="26606"/>
          <ac:spMkLst>
            <pc:docMk/>
            <pc:sldMk cId="3514276914" sldId="263"/>
            <ac:spMk id="247" creationId="{BD4C0BBB-0042-4603-A226-6117F3FD5B3C}"/>
          </ac:spMkLst>
        </pc:spChg>
        <pc:spChg chg="add del">
          <ac:chgData name="Hill-Moses, Arielle" userId="8d285ce5-42a8-4a53-8eb5-7a1e9c227fe6" providerId="ADAL" clId="{7C0B7A90-1128-46FE-A39A-2603385A7DB5}" dt="2023-08-04T19:39:06.094" v="249" actId="26606"/>
          <ac:spMkLst>
            <pc:docMk/>
            <pc:sldMk cId="3514276914" sldId="263"/>
            <ac:spMk id="248" creationId="{EC44F520-2598-460E-9F91-B02F60830CA2}"/>
          </ac:spMkLst>
        </pc:spChg>
        <pc:spChg chg="add del">
          <ac:chgData name="Hill-Moses, Arielle" userId="8d285ce5-42a8-4a53-8eb5-7a1e9c227fe6" providerId="ADAL" clId="{7C0B7A90-1128-46FE-A39A-2603385A7DB5}" dt="2023-08-04T19:39:06.094" v="249" actId="26606"/>
          <ac:spMkLst>
            <pc:docMk/>
            <pc:sldMk cId="3514276914" sldId="263"/>
            <ac:spMk id="249" creationId="{A8384FB5-9ADC-4DDC-881B-597D56F5B15D}"/>
          </ac:spMkLst>
        </pc:spChg>
        <pc:spChg chg="add del">
          <ac:chgData name="Hill-Moses, Arielle" userId="8d285ce5-42a8-4a53-8eb5-7a1e9c227fe6" providerId="ADAL" clId="{7C0B7A90-1128-46FE-A39A-2603385A7DB5}" dt="2023-08-04T19:39:06.094" v="249" actId="26606"/>
          <ac:spMkLst>
            <pc:docMk/>
            <pc:sldMk cId="3514276914" sldId="263"/>
            <ac:spMk id="250" creationId="{0AF57B88-1D4C-41FA-A761-EC1DD10C35CB}"/>
          </ac:spMkLst>
        </pc:spChg>
        <pc:spChg chg="add del">
          <ac:chgData name="Hill-Moses, Arielle" userId="8d285ce5-42a8-4a53-8eb5-7a1e9c227fe6" providerId="ADAL" clId="{7C0B7A90-1128-46FE-A39A-2603385A7DB5}" dt="2023-08-04T19:39:06.094" v="249" actId="26606"/>
          <ac:spMkLst>
            <pc:docMk/>
            <pc:sldMk cId="3514276914" sldId="263"/>
            <ac:spMk id="251" creationId="{D2548F45-5164-4ABB-8212-7F293FDED8D4}"/>
          </ac:spMkLst>
        </pc:spChg>
        <pc:spChg chg="add del">
          <ac:chgData name="Hill-Moses, Arielle" userId="8d285ce5-42a8-4a53-8eb5-7a1e9c227fe6" providerId="ADAL" clId="{7C0B7A90-1128-46FE-A39A-2603385A7DB5}" dt="2023-08-04T19:39:06.094" v="249" actId="26606"/>
          <ac:spMkLst>
            <pc:docMk/>
            <pc:sldMk cId="3514276914" sldId="263"/>
            <ac:spMk id="252" creationId="{5E81CCFB-7BEF-4186-86FB-D09450B4D02D}"/>
          </ac:spMkLst>
        </pc:spChg>
        <pc:spChg chg="add del">
          <ac:chgData name="Hill-Moses, Arielle" userId="8d285ce5-42a8-4a53-8eb5-7a1e9c227fe6" providerId="ADAL" clId="{7C0B7A90-1128-46FE-A39A-2603385A7DB5}" dt="2023-08-04T19:39:06.094" v="248" actId="26606"/>
          <ac:spMkLst>
            <pc:docMk/>
            <pc:sldMk cId="3514276914" sldId="263"/>
            <ac:spMk id="257" creationId="{BD4C0BBB-0042-4603-A226-6117F3FD5B3C}"/>
          </ac:spMkLst>
        </pc:spChg>
        <pc:spChg chg="add del">
          <ac:chgData name="Hill-Moses, Arielle" userId="8d285ce5-42a8-4a53-8eb5-7a1e9c227fe6" providerId="ADAL" clId="{7C0B7A90-1128-46FE-A39A-2603385A7DB5}" dt="2023-08-04T19:39:06.094" v="248" actId="26606"/>
          <ac:spMkLst>
            <pc:docMk/>
            <pc:sldMk cId="3514276914" sldId="263"/>
            <ac:spMk id="259" creationId="{EC44F520-2598-460E-9F91-B02F60830CA2}"/>
          </ac:spMkLst>
        </pc:spChg>
        <pc:spChg chg="add del">
          <ac:chgData name="Hill-Moses, Arielle" userId="8d285ce5-42a8-4a53-8eb5-7a1e9c227fe6" providerId="ADAL" clId="{7C0B7A90-1128-46FE-A39A-2603385A7DB5}" dt="2023-08-04T19:39:06.094" v="248" actId="26606"/>
          <ac:spMkLst>
            <pc:docMk/>
            <pc:sldMk cId="3514276914" sldId="263"/>
            <ac:spMk id="261" creationId="{A8384FB5-9ADC-4DDC-881B-597D56F5B15D}"/>
          </ac:spMkLst>
        </pc:spChg>
        <pc:spChg chg="add del">
          <ac:chgData name="Hill-Moses, Arielle" userId="8d285ce5-42a8-4a53-8eb5-7a1e9c227fe6" providerId="ADAL" clId="{7C0B7A90-1128-46FE-A39A-2603385A7DB5}" dt="2023-08-04T19:39:06.094" v="248" actId="26606"/>
          <ac:spMkLst>
            <pc:docMk/>
            <pc:sldMk cId="3514276914" sldId="263"/>
            <ac:spMk id="263" creationId="{0AF57B88-1D4C-41FA-A761-EC1DD10C35CB}"/>
          </ac:spMkLst>
        </pc:spChg>
        <pc:spChg chg="add del">
          <ac:chgData name="Hill-Moses, Arielle" userId="8d285ce5-42a8-4a53-8eb5-7a1e9c227fe6" providerId="ADAL" clId="{7C0B7A90-1128-46FE-A39A-2603385A7DB5}" dt="2023-08-04T19:39:06.094" v="248" actId="26606"/>
          <ac:spMkLst>
            <pc:docMk/>
            <pc:sldMk cId="3514276914" sldId="263"/>
            <ac:spMk id="265" creationId="{D2548F45-5164-4ABB-8212-7F293FDED8D4}"/>
          </ac:spMkLst>
        </pc:spChg>
        <pc:spChg chg="add del">
          <ac:chgData name="Hill-Moses, Arielle" userId="8d285ce5-42a8-4a53-8eb5-7a1e9c227fe6" providerId="ADAL" clId="{7C0B7A90-1128-46FE-A39A-2603385A7DB5}" dt="2023-08-04T19:39:06.094" v="248" actId="26606"/>
          <ac:spMkLst>
            <pc:docMk/>
            <pc:sldMk cId="3514276914" sldId="263"/>
            <ac:spMk id="267" creationId="{5E81CCFB-7BEF-4186-86FB-D09450B4D02D}"/>
          </ac:spMkLst>
        </pc:spChg>
        <pc:spChg chg="add del">
          <ac:chgData name="Hill-Moses, Arielle" userId="8d285ce5-42a8-4a53-8eb5-7a1e9c227fe6" providerId="ADAL" clId="{7C0B7A90-1128-46FE-A39A-2603385A7DB5}" dt="2023-08-04T19:40:44.449" v="261" actId="26606"/>
          <ac:spMkLst>
            <pc:docMk/>
            <pc:sldMk cId="3514276914" sldId="263"/>
            <ac:spMk id="269" creationId="{2256CF5B-1DAD-4912-86B9-FCA733692FED}"/>
          </ac:spMkLst>
        </pc:spChg>
        <pc:spChg chg="add del">
          <ac:chgData name="Hill-Moses, Arielle" userId="8d285ce5-42a8-4a53-8eb5-7a1e9c227fe6" providerId="ADAL" clId="{7C0B7A90-1128-46FE-A39A-2603385A7DB5}" dt="2023-08-04T19:40:44.449" v="261" actId="26606"/>
          <ac:spMkLst>
            <pc:docMk/>
            <pc:sldMk cId="3514276914" sldId="263"/>
            <ac:spMk id="270" creationId="{BD4C0BBB-0042-4603-A226-6117F3FD5B3C}"/>
          </ac:spMkLst>
        </pc:spChg>
        <pc:spChg chg="add del">
          <ac:chgData name="Hill-Moses, Arielle" userId="8d285ce5-42a8-4a53-8eb5-7a1e9c227fe6" providerId="ADAL" clId="{7C0B7A90-1128-46FE-A39A-2603385A7DB5}" dt="2023-08-04T19:40:44.449" v="261" actId="26606"/>
          <ac:spMkLst>
            <pc:docMk/>
            <pc:sldMk cId="3514276914" sldId="263"/>
            <ac:spMk id="271" creationId="{EC44F520-2598-460E-9F91-B02F60830CA2}"/>
          </ac:spMkLst>
        </pc:spChg>
        <pc:spChg chg="add del">
          <ac:chgData name="Hill-Moses, Arielle" userId="8d285ce5-42a8-4a53-8eb5-7a1e9c227fe6" providerId="ADAL" clId="{7C0B7A90-1128-46FE-A39A-2603385A7DB5}" dt="2023-08-04T19:40:44.449" v="261" actId="26606"/>
          <ac:spMkLst>
            <pc:docMk/>
            <pc:sldMk cId="3514276914" sldId="263"/>
            <ac:spMk id="272" creationId="{36F292AA-C8DB-4CAA-97C9-456CF8540690}"/>
          </ac:spMkLst>
        </pc:spChg>
        <pc:spChg chg="add del">
          <ac:chgData name="Hill-Moses, Arielle" userId="8d285ce5-42a8-4a53-8eb5-7a1e9c227fe6" providerId="ADAL" clId="{7C0B7A90-1128-46FE-A39A-2603385A7DB5}" dt="2023-08-04T19:40:44.449" v="261" actId="26606"/>
          <ac:spMkLst>
            <pc:docMk/>
            <pc:sldMk cId="3514276914" sldId="263"/>
            <ac:spMk id="273" creationId="{AA065953-3D69-4CD4-80C3-DF10DEB4C761}"/>
          </ac:spMkLst>
        </pc:spChg>
        <pc:spChg chg="add del">
          <ac:chgData name="Hill-Moses, Arielle" userId="8d285ce5-42a8-4a53-8eb5-7a1e9c227fe6" providerId="ADAL" clId="{7C0B7A90-1128-46FE-A39A-2603385A7DB5}" dt="2023-08-04T19:40:44.449" v="261" actId="26606"/>
          <ac:spMkLst>
            <pc:docMk/>
            <pc:sldMk cId="3514276914" sldId="263"/>
            <ac:spMk id="274" creationId="{2AB36DB5-F10D-4EDB-87E2-ECB9301FFC62}"/>
          </ac:spMkLst>
        </pc:spChg>
        <pc:spChg chg="add del">
          <ac:chgData name="Hill-Moses, Arielle" userId="8d285ce5-42a8-4a53-8eb5-7a1e9c227fe6" providerId="ADAL" clId="{7C0B7A90-1128-46FE-A39A-2603385A7DB5}" dt="2023-08-04T19:40:44.449" v="261" actId="26606"/>
          <ac:spMkLst>
            <pc:docMk/>
            <pc:sldMk cId="3514276914" sldId="263"/>
            <ac:spMk id="275" creationId="{446F195D-95DC-419E-BBC1-E2B601A6067B}"/>
          </ac:spMkLst>
        </pc:spChg>
        <pc:spChg chg="add del">
          <ac:chgData name="Hill-Moses, Arielle" userId="8d285ce5-42a8-4a53-8eb5-7a1e9c227fe6" providerId="ADAL" clId="{7C0B7A90-1128-46FE-A39A-2603385A7DB5}" dt="2023-08-04T19:40:19.790" v="256" actId="26606"/>
          <ac:spMkLst>
            <pc:docMk/>
            <pc:sldMk cId="3514276914" sldId="263"/>
            <ac:spMk id="280" creationId="{BD4C0BBB-0042-4603-A226-6117F3FD5B3C}"/>
          </ac:spMkLst>
        </pc:spChg>
        <pc:spChg chg="add del">
          <ac:chgData name="Hill-Moses, Arielle" userId="8d285ce5-42a8-4a53-8eb5-7a1e9c227fe6" providerId="ADAL" clId="{7C0B7A90-1128-46FE-A39A-2603385A7DB5}" dt="2023-08-04T19:40:19.790" v="256" actId="26606"/>
          <ac:spMkLst>
            <pc:docMk/>
            <pc:sldMk cId="3514276914" sldId="263"/>
            <ac:spMk id="282" creationId="{EC44F520-2598-460E-9F91-B02F60830CA2}"/>
          </ac:spMkLst>
        </pc:spChg>
        <pc:spChg chg="add del">
          <ac:chgData name="Hill-Moses, Arielle" userId="8d285ce5-42a8-4a53-8eb5-7a1e9c227fe6" providerId="ADAL" clId="{7C0B7A90-1128-46FE-A39A-2603385A7DB5}" dt="2023-08-04T19:40:19.790" v="256" actId="26606"/>
          <ac:spMkLst>
            <pc:docMk/>
            <pc:sldMk cId="3514276914" sldId="263"/>
            <ac:spMk id="284" creationId="{A8384FB5-9ADC-4DDC-881B-597D56F5B15D}"/>
          </ac:spMkLst>
        </pc:spChg>
        <pc:spChg chg="add del">
          <ac:chgData name="Hill-Moses, Arielle" userId="8d285ce5-42a8-4a53-8eb5-7a1e9c227fe6" providerId="ADAL" clId="{7C0B7A90-1128-46FE-A39A-2603385A7DB5}" dt="2023-08-04T19:40:19.790" v="256" actId="26606"/>
          <ac:spMkLst>
            <pc:docMk/>
            <pc:sldMk cId="3514276914" sldId="263"/>
            <ac:spMk id="286" creationId="{0AF57B88-1D4C-41FA-A761-EC1DD10C35CB}"/>
          </ac:spMkLst>
        </pc:spChg>
        <pc:spChg chg="add del">
          <ac:chgData name="Hill-Moses, Arielle" userId="8d285ce5-42a8-4a53-8eb5-7a1e9c227fe6" providerId="ADAL" clId="{7C0B7A90-1128-46FE-A39A-2603385A7DB5}" dt="2023-08-04T19:40:19.790" v="256" actId="26606"/>
          <ac:spMkLst>
            <pc:docMk/>
            <pc:sldMk cId="3514276914" sldId="263"/>
            <ac:spMk id="288" creationId="{D2548F45-5164-4ABB-8212-7F293FDED8D4}"/>
          </ac:spMkLst>
        </pc:spChg>
        <pc:spChg chg="add del">
          <ac:chgData name="Hill-Moses, Arielle" userId="8d285ce5-42a8-4a53-8eb5-7a1e9c227fe6" providerId="ADAL" clId="{7C0B7A90-1128-46FE-A39A-2603385A7DB5}" dt="2023-08-04T19:40:19.790" v="256" actId="26606"/>
          <ac:spMkLst>
            <pc:docMk/>
            <pc:sldMk cId="3514276914" sldId="263"/>
            <ac:spMk id="290" creationId="{5E81CCFB-7BEF-4186-86FB-D09450B4D02D}"/>
          </ac:spMkLst>
        </pc:spChg>
        <pc:spChg chg="add del">
          <ac:chgData name="Hill-Moses, Arielle" userId="8d285ce5-42a8-4a53-8eb5-7a1e9c227fe6" providerId="ADAL" clId="{7C0B7A90-1128-46FE-A39A-2603385A7DB5}" dt="2023-08-04T19:40:39.962" v="258" actId="26606"/>
          <ac:spMkLst>
            <pc:docMk/>
            <pc:sldMk cId="3514276914" sldId="263"/>
            <ac:spMk id="292" creationId="{BD4C0BBB-0042-4603-A226-6117F3FD5B3C}"/>
          </ac:spMkLst>
        </pc:spChg>
        <pc:spChg chg="add del">
          <ac:chgData name="Hill-Moses, Arielle" userId="8d285ce5-42a8-4a53-8eb5-7a1e9c227fe6" providerId="ADAL" clId="{7C0B7A90-1128-46FE-A39A-2603385A7DB5}" dt="2023-08-04T19:40:39.962" v="258" actId="26606"/>
          <ac:spMkLst>
            <pc:docMk/>
            <pc:sldMk cId="3514276914" sldId="263"/>
            <ac:spMk id="293" creationId="{EC44F520-2598-460E-9F91-B02F60830CA2}"/>
          </ac:spMkLst>
        </pc:spChg>
        <pc:spChg chg="add del">
          <ac:chgData name="Hill-Moses, Arielle" userId="8d285ce5-42a8-4a53-8eb5-7a1e9c227fe6" providerId="ADAL" clId="{7C0B7A90-1128-46FE-A39A-2603385A7DB5}" dt="2023-08-04T19:40:39.962" v="258" actId="26606"/>
          <ac:spMkLst>
            <pc:docMk/>
            <pc:sldMk cId="3514276914" sldId="263"/>
            <ac:spMk id="294" creationId="{4D896123-1B32-4CB1-B2ED-E34BBC26B423}"/>
          </ac:spMkLst>
        </pc:spChg>
        <pc:spChg chg="add del">
          <ac:chgData name="Hill-Moses, Arielle" userId="8d285ce5-42a8-4a53-8eb5-7a1e9c227fe6" providerId="ADAL" clId="{7C0B7A90-1128-46FE-A39A-2603385A7DB5}" dt="2023-08-04T19:40:39.962" v="258" actId="26606"/>
          <ac:spMkLst>
            <pc:docMk/>
            <pc:sldMk cId="3514276914" sldId="263"/>
            <ac:spMk id="295" creationId="{F57DA40C-10B8-4678-8433-AA03ED65E921}"/>
          </ac:spMkLst>
        </pc:spChg>
        <pc:spChg chg="add del">
          <ac:chgData name="Hill-Moses, Arielle" userId="8d285ce5-42a8-4a53-8eb5-7a1e9c227fe6" providerId="ADAL" clId="{7C0B7A90-1128-46FE-A39A-2603385A7DB5}" dt="2023-08-04T19:40:39.962" v="258" actId="26606"/>
          <ac:spMkLst>
            <pc:docMk/>
            <pc:sldMk cId="3514276914" sldId="263"/>
            <ac:spMk id="296" creationId="{6FF3D9AA-2746-40BA-A174-3C45EA458CD5}"/>
          </ac:spMkLst>
        </pc:spChg>
        <pc:spChg chg="add del">
          <ac:chgData name="Hill-Moses, Arielle" userId="8d285ce5-42a8-4a53-8eb5-7a1e9c227fe6" providerId="ADAL" clId="{7C0B7A90-1128-46FE-A39A-2603385A7DB5}" dt="2023-08-04T19:40:39.962" v="258" actId="26606"/>
          <ac:spMkLst>
            <pc:docMk/>
            <pc:sldMk cId="3514276914" sldId="263"/>
            <ac:spMk id="297" creationId="{30BF160C-EC5F-45F5-9B8D-197AFA37BBDE}"/>
          </ac:spMkLst>
        </pc:spChg>
        <pc:spChg chg="add del">
          <ac:chgData name="Hill-Moses, Arielle" userId="8d285ce5-42a8-4a53-8eb5-7a1e9c227fe6" providerId="ADAL" clId="{7C0B7A90-1128-46FE-A39A-2603385A7DB5}" dt="2023-08-04T19:40:44.427" v="260" actId="26606"/>
          <ac:spMkLst>
            <pc:docMk/>
            <pc:sldMk cId="3514276914" sldId="263"/>
            <ac:spMk id="299" creationId="{BD4C0BBB-0042-4603-A226-6117F3FD5B3C}"/>
          </ac:spMkLst>
        </pc:spChg>
        <pc:spChg chg="add del">
          <ac:chgData name="Hill-Moses, Arielle" userId="8d285ce5-42a8-4a53-8eb5-7a1e9c227fe6" providerId="ADAL" clId="{7C0B7A90-1128-46FE-A39A-2603385A7DB5}" dt="2023-08-04T19:40:44.427" v="260" actId="26606"/>
          <ac:spMkLst>
            <pc:docMk/>
            <pc:sldMk cId="3514276914" sldId="263"/>
            <ac:spMk id="300" creationId="{EC44F520-2598-460E-9F91-B02F60830CA2}"/>
          </ac:spMkLst>
        </pc:spChg>
        <pc:spChg chg="add del">
          <ac:chgData name="Hill-Moses, Arielle" userId="8d285ce5-42a8-4a53-8eb5-7a1e9c227fe6" providerId="ADAL" clId="{7C0B7A90-1128-46FE-A39A-2603385A7DB5}" dt="2023-08-04T19:40:44.427" v="260" actId="26606"/>
          <ac:spMkLst>
            <pc:docMk/>
            <pc:sldMk cId="3514276914" sldId="263"/>
            <ac:spMk id="301" creationId="{A8384FB5-9ADC-4DDC-881B-597D56F5B15D}"/>
          </ac:spMkLst>
        </pc:spChg>
        <pc:spChg chg="add del">
          <ac:chgData name="Hill-Moses, Arielle" userId="8d285ce5-42a8-4a53-8eb5-7a1e9c227fe6" providerId="ADAL" clId="{7C0B7A90-1128-46FE-A39A-2603385A7DB5}" dt="2023-08-04T19:40:44.427" v="260" actId="26606"/>
          <ac:spMkLst>
            <pc:docMk/>
            <pc:sldMk cId="3514276914" sldId="263"/>
            <ac:spMk id="302" creationId="{0AF57B88-1D4C-41FA-A761-EC1DD10C35CB}"/>
          </ac:spMkLst>
        </pc:spChg>
        <pc:spChg chg="add del">
          <ac:chgData name="Hill-Moses, Arielle" userId="8d285ce5-42a8-4a53-8eb5-7a1e9c227fe6" providerId="ADAL" clId="{7C0B7A90-1128-46FE-A39A-2603385A7DB5}" dt="2023-08-04T19:40:44.427" v="260" actId="26606"/>
          <ac:spMkLst>
            <pc:docMk/>
            <pc:sldMk cId="3514276914" sldId="263"/>
            <ac:spMk id="303" creationId="{D2548F45-5164-4ABB-8212-7F293FDED8D4}"/>
          </ac:spMkLst>
        </pc:spChg>
        <pc:spChg chg="add del">
          <ac:chgData name="Hill-Moses, Arielle" userId="8d285ce5-42a8-4a53-8eb5-7a1e9c227fe6" providerId="ADAL" clId="{7C0B7A90-1128-46FE-A39A-2603385A7DB5}" dt="2023-08-04T19:40:44.427" v="260" actId="26606"/>
          <ac:spMkLst>
            <pc:docMk/>
            <pc:sldMk cId="3514276914" sldId="263"/>
            <ac:spMk id="304" creationId="{5E81CCFB-7BEF-4186-86FB-D09450B4D02D}"/>
          </ac:spMkLst>
        </pc:spChg>
        <pc:spChg chg="add del">
          <ac:chgData name="Hill-Moses, Arielle" userId="8d285ce5-42a8-4a53-8eb5-7a1e9c227fe6" providerId="ADAL" clId="{7C0B7A90-1128-46FE-A39A-2603385A7DB5}" dt="2023-08-04T19:40:57.356" v="262" actId="26606"/>
          <ac:spMkLst>
            <pc:docMk/>
            <pc:sldMk cId="3514276914" sldId="263"/>
            <ac:spMk id="306" creationId="{BD4C0BBB-0042-4603-A226-6117F3FD5B3C}"/>
          </ac:spMkLst>
        </pc:spChg>
        <pc:spChg chg="add del">
          <ac:chgData name="Hill-Moses, Arielle" userId="8d285ce5-42a8-4a53-8eb5-7a1e9c227fe6" providerId="ADAL" clId="{7C0B7A90-1128-46FE-A39A-2603385A7DB5}" dt="2023-08-04T19:40:57.356" v="262" actId="26606"/>
          <ac:spMkLst>
            <pc:docMk/>
            <pc:sldMk cId="3514276914" sldId="263"/>
            <ac:spMk id="307" creationId="{EC44F520-2598-460E-9F91-B02F60830CA2}"/>
          </ac:spMkLst>
        </pc:spChg>
        <pc:spChg chg="add del">
          <ac:chgData name="Hill-Moses, Arielle" userId="8d285ce5-42a8-4a53-8eb5-7a1e9c227fe6" providerId="ADAL" clId="{7C0B7A90-1128-46FE-A39A-2603385A7DB5}" dt="2023-08-04T19:40:57.356" v="262" actId="26606"/>
          <ac:spMkLst>
            <pc:docMk/>
            <pc:sldMk cId="3514276914" sldId="263"/>
            <ac:spMk id="308" creationId="{A8384FB5-9ADC-4DDC-881B-597D56F5B15D}"/>
          </ac:spMkLst>
        </pc:spChg>
        <pc:spChg chg="add del">
          <ac:chgData name="Hill-Moses, Arielle" userId="8d285ce5-42a8-4a53-8eb5-7a1e9c227fe6" providerId="ADAL" clId="{7C0B7A90-1128-46FE-A39A-2603385A7DB5}" dt="2023-08-04T19:40:57.356" v="262" actId="26606"/>
          <ac:spMkLst>
            <pc:docMk/>
            <pc:sldMk cId="3514276914" sldId="263"/>
            <ac:spMk id="309" creationId="{0AF57B88-1D4C-41FA-A761-EC1DD10C35CB}"/>
          </ac:spMkLst>
        </pc:spChg>
        <pc:spChg chg="add del">
          <ac:chgData name="Hill-Moses, Arielle" userId="8d285ce5-42a8-4a53-8eb5-7a1e9c227fe6" providerId="ADAL" clId="{7C0B7A90-1128-46FE-A39A-2603385A7DB5}" dt="2023-08-04T19:40:57.356" v="262" actId="26606"/>
          <ac:spMkLst>
            <pc:docMk/>
            <pc:sldMk cId="3514276914" sldId="263"/>
            <ac:spMk id="310" creationId="{D2548F45-5164-4ABB-8212-7F293FDED8D4}"/>
          </ac:spMkLst>
        </pc:spChg>
        <pc:spChg chg="add del">
          <ac:chgData name="Hill-Moses, Arielle" userId="8d285ce5-42a8-4a53-8eb5-7a1e9c227fe6" providerId="ADAL" clId="{7C0B7A90-1128-46FE-A39A-2603385A7DB5}" dt="2023-08-04T19:40:57.356" v="262" actId="26606"/>
          <ac:spMkLst>
            <pc:docMk/>
            <pc:sldMk cId="3514276914" sldId="263"/>
            <ac:spMk id="311" creationId="{5E81CCFB-7BEF-4186-86FB-D09450B4D02D}"/>
          </ac:spMkLst>
        </pc:spChg>
        <pc:spChg chg="add">
          <ac:chgData name="Hill-Moses, Arielle" userId="8d285ce5-42a8-4a53-8eb5-7a1e9c227fe6" providerId="ADAL" clId="{7C0B7A90-1128-46FE-A39A-2603385A7DB5}" dt="2023-08-04T19:40:57.356" v="262" actId="26606"/>
          <ac:spMkLst>
            <pc:docMk/>
            <pc:sldMk cId="3514276914" sldId="263"/>
            <ac:spMk id="316" creationId="{BD4C0BBB-0042-4603-A226-6117F3FD5B3C}"/>
          </ac:spMkLst>
        </pc:spChg>
        <pc:spChg chg="add">
          <ac:chgData name="Hill-Moses, Arielle" userId="8d285ce5-42a8-4a53-8eb5-7a1e9c227fe6" providerId="ADAL" clId="{7C0B7A90-1128-46FE-A39A-2603385A7DB5}" dt="2023-08-04T19:40:57.356" v="262" actId="26606"/>
          <ac:spMkLst>
            <pc:docMk/>
            <pc:sldMk cId="3514276914" sldId="263"/>
            <ac:spMk id="318" creationId="{EC44F520-2598-460E-9F91-B02F60830CA2}"/>
          </ac:spMkLst>
        </pc:spChg>
        <pc:spChg chg="add">
          <ac:chgData name="Hill-Moses, Arielle" userId="8d285ce5-42a8-4a53-8eb5-7a1e9c227fe6" providerId="ADAL" clId="{7C0B7A90-1128-46FE-A39A-2603385A7DB5}" dt="2023-08-04T19:40:57.356" v="262" actId="26606"/>
          <ac:spMkLst>
            <pc:docMk/>
            <pc:sldMk cId="3514276914" sldId="263"/>
            <ac:spMk id="320" creationId="{A8384FB5-9ADC-4DDC-881B-597D56F5B15D}"/>
          </ac:spMkLst>
        </pc:spChg>
        <pc:spChg chg="add">
          <ac:chgData name="Hill-Moses, Arielle" userId="8d285ce5-42a8-4a53-8eb5-7a1e9c227fe6" providerId="ADAL" clId="{7C0B7A90-1128-46FE-A39A-2603385A7DB5}" dt="2023-08-04T19:40:57.356" v="262" actId="26606"/>
          <ac:spMkLst>
            <pc:docMk/>
            <pc:sldMk cId="3514276914" sldId="263"/>
            <ac:spMk id="322" creationId="{0AF57B88-1D4C-41FA-A761-EC1DD10C35CB}"/>
          </ac:spMkLst>
        </pc:spChg>
        <pc:spChg chg="add">
          <ac:chgData name="Hill-Moses, Arielle" userId="8d285ce5-42a8-4a53-8eb5-7a1e9c227fe6" providerId="ADAL" clId="{7C0B7A90-1128-46FE-A39A-2603385A7DB5}" dt="2023-08-04T19:40:57.356" v="262" actId="26606"/>
          <ac:spMkLst>
            <pc:docMk/>
            <pc:sldMk cId="3514276914" sldId="263"/>
            <ac:spMk id="324" creationId="{D2548F45-5164-4ABB-8212-7F293FDED8D4}"/>
          </ac:spMkLst>
        </pc:spChg>
        <pc:spChg chg="add">
          <ac:chgData name="Hill-Moses, Arielle" userId="8d285ce5-42a8-4a53-8eb5-7a1e9c227fe6" providerId="ADAL" clId="{7C0B7A90-1128-46FE-A39A-2603385A7DB5}" dt="2023-08-04T19:40:57.356" v="262" actId="26606"/>
          <ac:spMkLst>
            <pc:docMk/>
            <pc:sldMk cId="3514276914" sldId="263"/>
            <ac:spMk id="326" creationId="{5E81CCFB-7BEF-4186-86FB-D09450B4D02D}"/>
          </ac:spMkLst>
        </pc:spChg>
        <pc:picChg chg="mod">
          <ac:chgData name="Hill-Moses, Arielle" userId="8d285ce5-42a8-4a53-8eb5-7a1e9c227fe6" providerId="ADAL" clId="{7C0B7A90-1128-46FE-A39A-2603385A7DB5}" dt="2023-08-04T19:40:57.356" v="262" actId="26606"/>
          <ac:picMkLst>
            <pc:docMk/>
            <pc:sldMk cId="3514276914" sldId="263"/>
            <ac:picMk id="206" creationId="{435CF02C-B894-D48C-791C-7EBC0F296610}"/>
          </ac:picMkLst>
        </pc:picChg>
      </pc:sldChg>
      <pc:sldChg chg="modSp mod">
        <pc:chgData name="Hill-Moses, Arielle" userId="8d285ce5-42a8-4a53-8eb5-7a1e9c227fe6" providerId="ADAL" clId="{7C0B7A90-1128-46FE-A39A-2603385A7DB5}" dt="2023-08-24T00:08:23.428" v="2895" actId="20577"/>
        <pc:sldMkLst>
          <pc:docMk/>
          <pc:sldMk cId="1440664208" sldId="264"/>
        </pc:sldMkLst>
        <pc:spChg chg="mod">
          <ac:chgData name="Hill-Moses, Arielle" userId="8d285ce5-42a8-4a53-8eb5-7a1e9c227fe6" providerId="ADAL" clId="{7C0B7A90-1128-46FE-A39A-2603385A7DB5}" dt="2023-08-22T15:20:26.609" v="2003" actId="33524"/>
          <ac:spMkLst>
            <pc:docMk/>
            <pc:sldMk cId="1440664208" sldId="264"/>
            <ac:spMk id="2" creationId="{62A9976D-4BCA-B206-44F2-4C5252AA70C7}"/>
          </ac:spMkLst>
        </pc:spChg>
        <pc:spChg chg="mod">
          <ac:chgData name="Hill-Moses, Arielle" userId="8d285ce5-42a8-4a53-8eb5-7a1e9c227fe6" providerId="ADAL" clId="{7C0B7A90-1128-46FE-A39A-2603385A7DB5}" dt="2023-08-24T00:08:23.428" v="2895" actId="20577"/>
          <ac:spMkLst>
            <pc:docMk/>
            <pc:sldMk cId="1440664208" sldId="264"/>
            <ac:spMk id="3" creationId="{831F7711-D7FA-15D8-8F12-D237900F589E}"/>
          </ac:spMkLst>
        </pc:spChg>
      </pc:sldChg>
      <pc:sldChg chg="modSp mod">
        <pc:chgData name="Hill-Moses, Arielle" userId="8d285ce5-42a8-4a53-8eb5-7a1e9c227fe6" providerId="ADAL" clId="{7C0B7A90-1128-46FE-A39A-2603385A7DB5}" dt="2023-08-22T15:20:43.258" v="2004" actId="6549"/>
        <pc:sldMkLst>
          <pc:docMk/>
          <pc:sldMk cId="2840835584" sldId="265"/>
        </pc:sldMkLst>
        <pc:spChg chg="mod">
          <ac:chgData name="Hill-Moses, Arielle" userId="8d285ce5-42a8-4a53-8eb5-7a1e9c227fe6" providerId="ADAL" clId="{7C0B7A90-1128-46FE-A39A-2603385A7DB5}" dt="2023-08-22T15:20:43.258" v="2004" actId="6549"/>
          <ac:spMkLst>
            <pc:docMk/>
            <pc:sldMk cId="2840835584" sldId="265"/>
            <ac:spMk id="2" creationId="{9696CFD5-39C1-7491-E7F8-3C8478E3A5E3}"/>
          </ac:spMkLst>
        </pc:spChg>
        <pc:spChg chg="mod">
          <ac:chgData name="Hill-Moses, Arielle" userId="8d285ce5-42a8-4a53-8eb5-7a1e9c227fe6" providerId="ADAL" clId="{7C0B7A90-1128-46FE-A39A-2603385A7DB5}" dt="2023-08-04T19:32:37.835" v="91" actId="20577"/>
          <ac:spMkLst>
            <pc:docMk/>
            <pc:sldMk cId="2840835584" sldId="265"/>
            <ac:spMk id="3" creationId="{38320438-CCF9-BCCA-26FA-12E0AA30D8A2}"/>
          </ac:spMkLst>
        </pc:spChg>
      </pc:sldChg>
      <pc:sldChg chg="addSp delSp modSp mod ord">
        <pc:chgData name="Hill-Moses, Arielle" userId="8d285ce5-42a8-4a53-8eb5-7a1e9c227fe6" providerId="ADAL" clId="{7C0B7A90-1128-46FE-A39A-2603385A7DB5}" dt="2023-08-22T15:20:07.260" v="2002" actId="20577"/>
        <pc:sldMkLst>
          <pc:docMk/>
          <pc:sldMk cId="4100417628" sldId="266"/>
        </pc:sldMkLst>
        <pc:spChg chg="mod">
          <ac:chgData name="Hill-Moses, Arielle" userId="8d285ce5-42a8-4a53-8eb5-7a1e9c227fe6" providerId="ADAL" clId="{7C0B7A90-1128-46FE-A39A-2603385A7DB5}" dt="2023-08-22T15:20:07.260" v="2002" actId="20577"/>
          <ac:spMkLst>
            <pc:docMk/>
            <pc:sldMk cId="4100417628" sldId="266"/>
            <ac:spMk id="2" creationId="{C1ADD0ED-462B-CDBB-8C27-DE11C2D12106}"/>
          </ac:spMkLst>
        </pc:spChg>
        <pc:spChg chg="del">
          <ac:chgData name="Hill-Moses, Arielle" userId="8d285ce5-42a8-4a53-8eb5-7a1e9c227fe6" providerId="ADAL" clId="{7C0B7A90-1128-46FE-A39A-2603385A7DB5}" dt="2023-08-04T19:41:15.026" v="263" actId="26606"/>
          <ac:spMkLst>
            <pc:docMk/>
            <pc:sldMk cId="4100417628" sldId="266"/>
            <ac:spMk id="235" creationId="{BD4C0BBB-0042-4603-A226-6117F3FD5B3C}"/>
          </ac:spMkLst>
        </pc:spChg>
        <pc:spChg chg="del">
          <ac:chgData name="Hill-Moses, Arielle" userId="8d285ce5-42a8-4a53-8eb5-7a1e9c227fe6" providerId="ADAL" clId="{7C0B7A90-1128-46FE-A39A-2603385A7DB5}" dt="2023-08-04T19:41:15.026" v="263" actId="26606"/>
          <ac:spMkLst>
            <pc:docMk/>
            <pc:sldMk cId="4100417628" sldId="266"/>
            <ac:spMk id="237" creationId="{EC44F520-2598-460E-9F91-B02F60830CA2}"/>
          </ac:spMkLst>
        </pc:spChg>
        <pc:spChg chg="del">
          <ac:chgData name="Hill-Moses, Arielle" userId="8d285ce5-42a8-4a53-8eb5-7a1e9c227fe6" providerId="ADAL" clId="{7C0B7A90-1128-46FE-A39A-2603385A7DB5}" dt="2023-08-04T19:41:15.026" v="263" actId="26606"/>
          <ac:spMkLst>
            <pc:docMk/>
            <pc:sldMk cId="4100417628" sldId="266"/>
            <ac:spMk id="239" creationId="{A8384FB5-9ADC-4DDC-881B-597D56F5B15D}"/>
          </ac:spMkLst>
        </pc:spChg>
        <pc:spChg chg="del">
          <ac:chgData name="Hill-Moses, Arielle" userId="8d285ce5-42a8-4a53-8eb5-7a1e9c227fe6" providerId="ADAL" clId="{7C0B7A90-1128-46FE-A39A-2603385A7DB5}" dt="2023-08-04T19:41:15.026" v="263" actId="26606"/>
          <ac:spMkLst>
            <pc:docMk/>
            <pc:sldMk cId="4100417628" sldId="266"/>
            <ac:spMk id="241" creationId="{0AF57B88-1D4C-41FA-A761-EC1DD10C35CB}"/>
          </ac:spMkLst>
        </pc:spChg>
        <pc:spChg chg="del">
          <ac:chgData name="Hill-Moses, Arielle" userId="8d285ce5-42a8-4a53-8eb5-7a1e9c227fe6" providerId="ADAL" clId="{7C0B7A90-1128-46FE-A39A-2603385A7DB5}" dt="2023-08-04T19:41:15.026" v="263" actId="26606"/>
          <ac:spMkLst>
            <pc:docMk/>
            <pc:sldMk cId="4100417628" sldId="266"/>
            <ac:spMk id="243" creationId="{D2548F45-5164-4ABB-8212-7F293FDED8D4}"/>
          </ac:spMkLst>
        </pc:spChg>
        <pc:spChg chg="del">
          <ac:chgData name="Hill-Moses, Arielle" userId="8d285ce5-42a8-4a53-8eb5-7a1e9c227fe6" providerId="ADAL" clId="{7C0B7A90-1128-46FE-A39A-2603385A7DB5}" dt="2023-08-04T19:41:15.026" v="263" actId="26606"/>
          <ac:spMkLst>
            <pc:docMk/>
            <pc:sldMk cId="4100417628" sldId="266"/>
            <ac:spMk id="245" creationId="{5E81CCFB-7BEF-4186-86FB-D09450B4D02D}"/>
          </ac:spMkLst>
        </pc:spChg>
        <pc:spChg chg="add">
          <ac:chgData name="Hill-Moses, Arielle" userId="8d285ce5-42a8-4a53-8eb5-7a1e9c227fe6" providerId="ADAL" clId="{7C0B7A90-1128-46FE-A39A-2603385A7DB5}" dt="2023-08-04T19:41:15.026" v="263" actId="26606"/>
          <ac:spMkLst>
            <pc:docMk/>
            <pc:sldMk cId="4100417628" sldId="266"/>
            <ac:spMk id="250" creationId="{BD4C0BBB-0042-4603-A226-6117F3FD5B3C}"/>
          </ac:spMkLst>
        </pc:spChg>
        <pc:spChg chg="add">
          <ac:chgData name="Hill-Moses, Arielle" userId="8d285ce5-42a8-4a53-8eb5-7a1e9c227fe6" providerId="ADAL" clId="{7C0B7A90-1128-46FE-A39A-2603385A7DB5}" dt="2023-08-04T19:41:15.026" v="263" actId="26606"/>
          <ac:spMkLst>
            <pc:docMk/>
            <pc:sldMk cId="4100417628" sldId="266"/>
            <ac:spMk id="252" creationId="{EC44F520-2598-460E-9F91-B02F60830CA2}"/>
          </ac:spMkLst>
        </pc:spChg>
        <pc:spChg chg="add">
          <ac:chgData name="Hill-Moses, Arielle" userId="8d285ce5-42a8-4a53-8eb5-7a1e9c227fe6" providerId="ADAL" clId="{7C0B7A90-1128-46FE-A39A-2603385A7DB5}" dt="2023-08-04T19:41:15.026" v="263" actId="26606"/>
          <ac:spMkLst>
            <pc:docMk/>
            <pc:sldMk cId="4100417628" sldId="266"/>
            <ac:spMk id="254" creationId="{4D896123-1B32-4CB1-B2ED-E34BBC26B423}"/>
          </ac:spMkLst>
        </pc:spChg>
        <pc:spChg chg="add">
          <ac:chgData name="Hill-Moses, Arielle" userId="8d285ce5-42a8-4a53-8eb5-7a1e9c227fe6" providerId="ADAL" clId="{7C0B7A90-1128-46FE-A39A-2603385A7DB5}" dt="2023-08-04T19:41:15.026" v="263" actId="26606"/>
          <ac:spMkLst>
            <pc:docMk/>
            <pc:sldMk cId="4100417628" sldId="266"/>
            <ac:spMk id="256" creationId="{54F04D94-5D02-443B-801E-0CAC1D4EBF3D}"/>
          </ac:spMkLst>
        </pc:spChg>
        <pc:spChg chg="add">
          <ac:chgData name="Hill-Moses, Arielle" userId="8d285ce5-42a8-4a53-8eb5-7a1e9c227fe6" providerId="ADAL" clId="{7C0B7A90-1128-46FE-A39A-2603385A7DB5}" dt="2023-08-04T19:41:15.026" v="263" actId="26606"/>
          <ac:spMkLst>
            <pc:docMk/>
            <pc:sldMk cId="4100417628" sldId="266"/>
            <ac:spMk id="258" creationId="{F57DA40C-10B8-4678-8433-AA03ED65E921}"/>
          </ac:spMkLst>
        </pc:spChg>
        <pc:spChg chg="add">
          <ac:chgData name="Hill-Moses, Arielle" userId="8d285ce5-42a8-4a53-8eb5-7a1e9c227fe6" providerId="ADAL" clId="{7C0B7A90-1128-46FE-A39A-2603385A7DB5}" dt="2023-08-04T19:41:15.026" v="263" actId="26606"/>
          <ac:spMkLst>
            <pc:docMk/>
            <pc:sldMk cId="4100417628" sldId="266"/>
            <ac:spMk id="260" creationId="{6FF3D9AA-2746-40BA-A174-3C45EA458CD5}"/>
          </ac:spMkLst>
        </pc:spChg>
        <pc:spChg chg="add">
          <ac:chgData name="Hill-Moses, Arielle" userId="8d285ce5-42a8-4a53-8eb5-7a1e9c227fe6" providerId="ADAL" clId="{7C0B7A90-1128-46FE-A39A-2603385A7DB5}" dt="2023-08-04T19:41:15.026" v="263" actId="26606"/>
          <ac:spMkLst>
            <pc:docMk/>
            <pc:sldMk cId="4100417628" sldId="266"/>
            <ac:spMk id="262" creationId="{30BF160C-EC5F-45F5-9B8D-197AFA37BBDE}"/>
          </ac:spMkLst>
        </pc:spChg>
        <pc:picChg chg="mod">
          <ac:chgData name="Hill-Moses, Arielle" userId="8d285ce5-42a8-4a53-8eb5-7a1e9c227fe6" providerId="ADAL" clId="{7C0B7A90-1128-46FE-A39A-2603385A7DB5}" dt="2023-08-04T19:41:15.026" v="263" actId="26606"/>
          <ac:picMkLst>
            <pc:docMk/>
            <pc:sldMk cId="4100417628" sldId="266"/>
            <ac:picMk id="6" creationId="{3961F9FE-75AF-66A5-D777-F8544AAEFB66}"/>
          </ac:picMkLst>
        </pc:picChg>
      </pc:sldChg>
      <pc:sldChg chg="addSp delSp modSp mod addAnim modAnim">
        <pc:chgData name="Hill-Moses, Arielle" userId="8d285ce5-42a8-4a53-8eb5-7a1e9c227fe6" providerId="ADAL" clId="{7C0B7A90-1128-46FE-A39A-2603385A7DB5}" dt="2023-08-22T17:20:40.018" v="2730" actId="6549"/>
        <pc:sldMkLst>
          <pc:docMk/>
          <pc:sldMk cId="1759855897" sldId="269"/>
        </pc:sldMkLst>
        <pc:spChg chg="mod">
          <ac:chgData name="Hill-Moses, Arielle" userId="8d285ce5-42a8-4a53-8eb5-7a1e9c227fe6" providerId="ADAL" clId="{7C0B7A90-1128-46FE-A39A-2603385A7DB5}" dt="2023-08-22T17:20:16.848" v="2725" actId="1076"/>
          <ac:spMkLst>
            <pc:docMk/>
            <pc:sldMk cId="1759855897" sldId="269"/>
            <ac:spMk id="2" creationId="{AC2A333F-0C3A-B9BB-F71C-EAEB1BEAD568}"/>
          </ac:spMkLst>
        </pc:spChg>
        <pc:spChg chg="mod">
          <ac:chgData name="Hill-Moses, Arielle" userId="8d285ce5-42a8-4a53-8eb5-7a1e9c227fe6" providerId="ADAL" clId="{7C0B7A90-1128-46FE-A39A-2603385A7DB5}" dt="2023-08-22T17:20:40.018" v="2730" actId="6549"/>
          <ac:spMkLst>
            <pc:docMk/>
            <pc:sldMk cId="1759855897" sldId="269"/>
            <ac:spMk id="4" creationId="{72DAB5B0-6FD9-E14E-7F7E-C1408E0704EB}"/>
          </ac:spMkLst>
        </pc:spChg>
        <pc:spChg chg="add del mod">
          <ac:chgData name="Hill-Moses, Arielle" userId="8d285ce5-42a8-4a53-8eb5-7a1e9c227fe6" providerId="ADAL" clId="{7C0B7A90-1128-46FE-A39A-2603385A7DB5}" dt="2023-08-22T16:49:26.425" v="2453" actId="478"/>
          <ac:spMkLst>
            <pc:docMk/>
            <pc:sldMk cId="1759855897" sldId="269"/>
            <ac:spMk id="5" creationId="{6276B695-32A5-525F-A328-93D6A5D1FDC5}"/>
          </ac:spMkLst>
        </pc:spChg>
        <pc:spChg chg="del">
          <ac:chgData name="Hill-Moses, Arielle" userId="8d285ce5-42a8-4a53-8eb5-7a1e9c227fe6" providerId="ADAL" clId="{7C0B7A90-1128-46FE-A39A-2603385A7DB5}" dt="2023-08-22T17:01:28.605" v="2542" actId="26606"/>
          <ac:spMkLst>
            <pc:docMk/>
            <pc:sldMk cId="1759855897" sldId="269"/>
            <ac:spMk id="11" creationId="{BD4C0BBB-0042-4603-A226-6117F3FD5B3C}"/>
          </ac:spMkLst>
        </pc:spChg>
        <pc:spChg chg="del">
          <ac:chgData name="Hill-Moses, Arielle" userId="8d285ce5-42a8-4a53-8eb5-7a1e9c227fe6" providerId="ADAL" clId="{7C0B7A90-1128-46FE-A39A-2603385A7DB5}" dt="2023-08-22T17:01:28.605" v="2542" actId="26606"/>
          <ac:spMkLst>
            <pc:docMk/>
            <pc:sldMk cId="1759855897" sldId="269"/>
            <ac:spMk id="13" creationId="{EC44F520-2598-460E-9F91-B02F60830CA2}"/>
          </ac:spMkLst>
        </pc:spChg>
        <pc:spChg chg="del">
          <ac:chgData name="Hill-Moses, Arielle" userId="8d285ce5-42a8-4a53-8eb5-7a1e9c227fe6" providerId="ADAL" clId="{7C0B7A90-1128-46FE-A39A-2603385A7DB5}" dt="2023-08-22T17:01:28.605" v="2542" actId="26606"/>
          <ac:spMkLst>
            <pc:docMk/>
            <pc:sldMk cId="1759855897" sldId="269"/>
            <ac:spMk id="15" creationId="{ACE9E2ED-2BB1-46AE-A037-86EC1BFB3373}"/>
          </ac:spMkLst>
        </pc:spChg>
        <pc:spChg chg="del">
          <ac:chgData name="Hill-Moses, Arielle" userId="8d285ce5-42a8-4a53-8eb5-7a1e9c227fe6" providerId="ADAL" clId="{7C0B7A90-1128-46FE-A39A-2603385A7DB5}" dt="2023-08-22T17:01:28.605" v="2542" actId="26606"/>
          <ac:spMkLst>
            <pc:docMk/>
            <pc:sldMk cId="1759855897" sldId="269"/>
            <ac:spMk id="17" creationId="{D28B54C3-B57B-472A-B96E-1FCB67093DC2}"/>
          </ac:spMkLst>
        </pc:spChg>
        <pc:spChg chg="del">
          <ac:chgData name="Hill-Moses, Arielle" userId="8d285ce5-42a8-4a53-8eb5-7a1e9c227fe6" providerId="ADAL" clId="{7C0B7A90-1128-46FE-A39A-2603385A7DB5}" dt="2023-08-22T17:01:28.605" v="2542" actId="26606"/>
          <ac:spMkLst>
            <pc:docMk/>
            <pc:sldMk cId="1759855897" sldId="269"/>
            <ac:spMk id="19" creationId="{C4C9F2B0-1044-46EB-8AEB-C3BFFDE6C2CC}"/>
          </ac:spMkLst>
        </pc:spChg>
        <pc:spChg chg="del">
          <ac:chgData name="Hill-Moses, Arielle" userId="8d285ce5-42a8-4a53-8eb5-7a1e9c227fe6" providerId="ADAL" clId="{7C0B7A90-1128-46FE-A39A-2603385A7DB5}" dt="2023-08-22T17:01:28.605" v="2542" actId="26606"/>
          <ac:spMkLst>
            <pc:docMk/>
            <pc:sldMk cId="1759855897" sldId="269"/>
            <ac:spMk id="21" creationId="{7DB3C429-F8DA-49B9-AF84-21996FCF78B5}"/>
          </ac:spMkLst>
        </pc:spChg>
        <pc:spChg chg="add">
          <ac:chgData name="Hill-Moses, Arielle" userId="8d285ce5-42a8-4a53-8eb5-7a1e9c227fe6" providerId="ADAL" clId="{7C0B7A90-1128-46FE-A39A-2603385A7DB5}" dt="2023-08-22T17:01:28.605" v="2542" actId="26606"/>
          <ac:spMkLst>
            <pc:docMk/>
            <pc:sldMk cId="1759855897" sldId="269"/>
            <ac:spMk id="26" creationId="{BD4C0BBB-0042-4603-A226-6117F3FD5B3C}"/>
          </ac:spMkLst>
        </pc:spChg>
        <pc:spChg chg="add">
          <ac:chgData name="Hill-Moses, Arielle" userId="8d285ce5-42a8-4a53-8eb5-7a1e9c227fe6" providerId="ADAL" clId="{7C0B7A90-1128-46FE-A39A-2603385A7DB5}" dt="2023-08-22T17:01:28.605" v="2542" actId="26606"/>
          <ac:spMkLst>
            <pc:docMk/>
            <pc:sldMk cId="1759855897" sldId="269"/>
            <ac:spMk id="28" creationId="{EC44F520-2598-460E-9F91-B02F60830CA2}"/>
          </ac:spMkLst>
        </pc:spChg>
        <pc:spChg chg="add">
          <ac:chgData name="Hill-Moses, Arielle" userId="8d285ce5-42a8-4a53-8eb5-7a1e9c227fe6" providerId="ADAL" clId="{7C0B7A90-1128-46FE-A39A-2603385A7DB5}" dt="2023-08-22T17:01:28.605" v="2542" actId="26606"/>
          <ac:spMkLst>
            <pc:docMk/>
            <pc:sldMk cId="1759855897" sldId="269"/>
            <ac:spMk id="30" creationId="{36F292AA-C8DB-4CAA-97C9-456CF8540690}"/>
          </ac:spMkLst>
        </pc:spChg>
        <pc:spChg chg="add">
          <ac:chgData name="Hill-Moses, Arielle" userId="8d285ce5-42a8-4a53-8eb5-7a1e9c227fe6" providerId="ADAL" clId="{7C0B7A90-1128-46FE-A39A-2603385A7DB5}" dt="2023-08-22T17:01:28.605" v="2542" actId="26606"/>
          <ac:spMkLst>
            <pc:docMk/>
            <pc:sldMk cId="1759855897" sldId="269"/>
            <ac:spMk id="32" creationId="{AA065953-3D69-4CD4-80C3-DF10DEB4C761}"/>
          </ac:spMkLst>
        </pc:spChg>
        <pc:spChg chg="add">
          <ac:chgData name="Hill-Moses, Arielle" userId="8d285ce5-42a8-4a53-8eb5-7a1e9c227fe6" providerId="ADAL" clId="{7C0B7A90-1128-46FE-A39A-2603385A7DB5}" dt="2023-08-22T17:01:28.605" v="2542" actId="26606"/>
          <ac:spMkLst>
            <pc:docMk/>
            <pc:sldMk cId="1759855897" sldId="269"/>
            <ac:spMk id="34" creationId="{2AB36DB5-F10D-4EDB-87E2-ECB9301FFC62}"/>
          </ac:spMkLst>
        </pc:spChg>
        <pc:spChg chg="add">
          <ac:chgData name="Hill-Moses, Arielle" userId="8d285ce5-42a8-4a53-8eb5-7a1e9c227fe6" providerId="ADAL" clId="{7C0B7A90-1128-46FE-A39A-2603385A7DB5}" dt="2023-08-22T17:01:28.605" v="2542" actId="26606"/>
          <ac:spMkLst>
            <pc:docMk/>
            <pc:sldMk cId="1759855897" sldId="269"/>
            <ac:spMk id="36" creationId="{446F195D-95DC-419E-BBC1-E2B601A6067B}"/>
          </ac:spMkLst>
        </pc:spChg>
        <pc:spChg chg="add">
          <ac:chgData name="Hill-Moses, Arielle" userId="8d285ce5-42a8-4a53-8eb5-7a1e9c227fe6" providerId="ADAL" clId="{7C0B7A90-1128-46FE-A39A-2603385A7DB5}" dt="2023-08-22T17:01:28.605" v="2542" actId="26606"/>
          <ac:spMkLst>
            <pc:docMk/>
            <pc:sldMk cId="1759855897" sldId="269"/>
            <ac:spMk id="38" creationId="{2256CF5B-1DAD-4912-86B9-FCA733692FED}"/>
          </ac:spMkLst>
        </pc:spChg>
        <pc:picChg chg="del">
          <ac:chgData name="Hill-Moses, Arielle" userId="8d285ce5-42a8-4a53-8eb5-7a1e9c227fe6" providerId="ADAL" clId="{7C0B7A90-1128-46FE-A39A-2603385A7DB5}" dt="2023-08-22T16:49:24.054" v="2452" actId="478"/>
          <ac:picMkLst>
            <pc:docMk/>
            <pc:sldMk cId="1759855897" sldId="269"/>
            <ac:picMk id="6" creationId="{0A064118-B177-265D-E1EF-1A3E07AC1F93}"/>
          </ac:picMkLst>
        </pc:picChg>
        <pc:picChg chg="add mod ord">
          <ac:chgData name="Hill-Moses, Arielle" userId="8d285ce5-42a8-4a53-8eb5-7a1e9c227fe6" providerId="ADAL" clId="{7C0B7A90-1128-46FE-A39A-2603385A7DB5}" dt="2023-08-22T17:01:28.605" v="2542" actId="26606"/>
          <ac:picMkLst>
            <pc:docMk/>
            <pc:sldMk cId="1759855897" sldId="269"/>
            <ac:picMk id="8" creationId="{0F7D3562-6893-8619-A934-8DC69FD7A9BC}"/>
          </ac:picMkLst>
        </pc:picChg>
      </pc:sldChg>
      <pc:sldChg chg="add">
        <pc:chgData name="Hill-Moses, Arielle" userId="8d285ce5-42a8-4a53-8eb5-7a1e9c227fe6" providerId="ADAL" clId="{7C0B7A90-1128-46FE-A39A-2603385A7DB5}" dt="2023-08-22T17:29:32.876" v="2822"/>
        <pc:sldMkLst>
          <pc:docMk/>
          <pc:sldMk cId="2749901184" sldId="270"/>
        </pc:sldMkLst>
      </pc:sldChg>
      <pc:sldChg chg="del">
        <pc:chgData name="Hill-Moses, Arielle" userId="8d285ce5-42a8-4a53-8eb5-7a1e9c227fe6" providerId="ADAL" clId="{7C0B7A90-1128-46FE-A39A-2603385A7DB5}" dt="2023-08-16T14:45:02.572" v="1223" actId="2696"/>
        <pc:sldMkLst>
          <pc:docMk/>
          <pc:sldMk cId="4095918756" sldId="270"/>
        </pc:sldMkLst>
      </pc:sldChg>
      <pc:sldChg chg="modSp">
        <pc:chgData name="Hill-Moses, Arielle" userId="8d285ce5-42a8-4a53-8eb5-7a1e9c227fe6" providerId="ADAL" clId="{7C0B7A90-1128-46FE-A39A-2603385A7DB5}" dt="2023-08-24T00:11:23.782" v="2934" actId="20577"/>
        <pc:sldMkLst>
          <pc:docMk/>
          <pc:sldMk cId="633751603" sldId="271"/>
        </pc:sldMkLst>
        <pc:graphicFrameChg chg="mod">
          <ac:chgData name="Hill-Moses, Arielle" userId="8d285ce5-42a8-4a53-8eb5-7a1e9c227fe6" providerId="ADAL" clId="{7C0B7A90-1128-46FE-A39A-2603385A7DB5}" dt="2023-08-24T00:11:23.782" v="2934" actId="20577"/>
          <ac:graphicFrameMkLst>
            <pc:docMk/>
            <pc:sldMk cId="633751603" sldId="271"/>
            <ac:graphicFrameMk id="58" creationId="{782F7FDD-2364-D2C5-5120-A9EADAD9205E}"/>
          </ac:graphicFrameMkLst>
        </pc:graphicFrameChg>
      </pc:sldChg>
      <pc:sldChg chg="add">
        <pc:chgData name="Hill-Moses, Arielle" userId="8d285ce5-42a8-4a53-8eb5-7a1e9c227fe6" providerId="ADAL" clId="{7C0B7A90-1128-46FE-A39A-2603385A7DB5}" dt="2023-08-22T17:29:32.876" v="2822"/>
        <pc:sldMkLst>
          <pc:docMk/>
          <pc:sldMk cId="1873526198" sldId="272"/>
        </pc:sldMkLst>
      </pc:sldChg>
      <pc:sldChg chg="addSp modSp mod">
        <pc:chgData name="Hill-Moses, Arielle" userId="8d285ce5-42a8-4a53-8eb5-7a1e9c227fe6" providerId="ADAL" clId="{7C0B7A90-1128-46FE-A39A-2603385A7DB5}" dt="2023-08-22T17:34:04.106" v="2879" actId="20577"/>
        <pc:sldMkLst>
          <pc:docMk/>
          <pc:sldMk cId="2832778587" sldId="279"/>
        </pc:sldMkLst>
        <pc:spChg chg="mod">
          <ac:chgData name="Hill-Moses, Arielle" userId="8d285ce5-42a8-4a53-8eb5-7a1e9c227fe6" providerId="ADAL" clId="{7C0B7A90-1128-46FE-A39A-2603385A7DB5}" dt="2023-08-22T16:48:36.776" v="2446" actId="1076"/>
          <ac:spMkLst>
            <pc:docMk/>
            <pc:sldMk cId="2832778587" sldId="279"/>
            <ac:spMk id="2" creationId="{6CDC09B1-8CFB-9E92-B5B7-3B88F8580E2F}"/>
          </ac:spMkLst>
        </pc:spChg>
        <pc:spChg chg="add mod">
          <ac:chgData name="Hill-Moses, Arielle" userId="8d285ce5-42a8-4a53-8eb5-7a1e9c227fe6" providerId="ADAL" clId="{7C0B7A90-1128-46FE-A39A-2603385A7DB5}" dt="2023-08-22T17:34:04.106" v="2879" actId="20577"/>
          <ac:spMkLst>
            <pc:docMk/>
            <pc:sldMk cId="2832778587" sldId="279"/>
            <ac:spMk id="3" creationId="{DCAA281E-4905-E755-92C9-F89BFCFB2D1F}"/>
          </ac:spMkLst>
        </pc:spChg>
        <pc:graphicFrameChg chg="mod">
          <ac:chgData name="Hill-Moses, Arielle" userId="8d285ce5-42a8-4a53-8eb5-7a1e9c227fe6" providerId="ADAL" clId="{7C0B7A90-1128-46FE-A39A-2603385A7DB5}" dt="2023-08-22T16:48:26.055" v="2444" actId="1076"/>
          <ac:graphicFrameMkLst>
            <pc:docMk/>
            <pc:sldMk cId="2832778587" sldId="279"/>
            <ac:graphicFrameMk id="81" creationId="{43CBDD64-DD96-FC02-69A2-C32F7E2BBC7E}"/>
          </ac:graphicFrameMkLst>
        </pc:graphicFrameChg>
      </pc:sldChg>
      <pc:sldChg chg="addSp delSp modSp add mod ord">
        <pc:chgData name="Hill-Moses, Arielle" userId="8d285ce5-42a8-4a53-8eb5-7a1e9c227fe6" providerId="ADAL" clId="{7C0B7A90-1128-46FE-A39A-2603385A7DB5}" dt="2023-08-22T15:18:06.795" v="1942" actId="20577"/>
        <pc:sldMkLst>
          <pc:docMk/>
          <pc:sldMk cId="2228150985" sldId="280"/>
        </pc:sldMkLst>
        <pc:spChg chg="mod ord">
          <ac:chgData name="Hill-Moses, Arielle" userId="8d285ce5-42a8-4a53-8eb5-7a1e9c227fe6" providerId="ADAL" clId="{7C0B7A90-1128-46FE-A39A-2603385A7DB5}" dt="2023-08-22T15:18:06.795" v="1942" actId="20577"/>
          <ac:spMkLst>
            <pc:docMk/>
            <pc:sldMk cId="2228150985" sldId="280"/>
            <ac:spMk id="2" creationId="{E4E8A551-BADA-37AB-1298-2BB5513BC72F}"/>
          </ac:spMkLst>
        </pc:spChg>
        <pc:spChg chg="del">
          <ac:chgData name="Hill-Moses, Arielle" userId="8d285ce5-42a8-4a53-8eb5-7a1e9c227fe6" providerId="ADAL" clId="{7C0B7A90-1128-46FE-A39A-2603385A7DB5}" dt="2023-08-04T19:34:17.057" v="214" actId="26606"/>
          <ac:spMkLst>
            <pc:docMk/>
            <pc:sldMk cId="2228150985" sldId="280"/>
            <ac:spMk id="247" creationId="{BD4C0BBB-0042-4603-A226-6117F3FD5B3C}"/>
          </ac:spMkLst>
        </pc:spChg>
        <pc:spChg chg="del">
          <ac:chgData name="Hill-Moses, Arielle" userId="8d285ce5-42a8-4a53-8eb5-7a1e9c227fe6" providerId="ADAL" clId="{7C0B7A90-1128-46FE-A39A-2603385A7DB5}" dt="2023-08-04T19:34:17.057" v="214" actId="26606"/>
          <ac:spMkLst>
            <pc:docMk/>
            <pc:sldMk cId="2228150985" sldId="280"/>
            <ac:spMk id="248" creationId="{EC44F520-2598-460E-9F91-B02F60830CA2}"/>
          </ac:spMkLst>
        </pc:spChg>
        <pc:spChg chg="del">
          <ac:chgData name="Hill-Moses, Arielle" userId="8d285ce5-42a8-4a53-8eb5-7a1e9c227fe6" providerId="ADAL" clId="{7C0B7A90-1128-46FE-A39A-2603385A7DB5}" dt="2023-08-04T19:34:17.057" v="214" actId="26606"/>
          <ac:spMkLst>
            <pc:docMk/>
            <pc:sldMk cId="2228150985" sldId="280"/>
            <ac:spMk id="249" creationId="{A8384FB5-9ADC-4DDC-881B-597D56F5B15D}"/>
          </ac:spMkLst>
        </pc:spChg>
        <pc:spChg chg="del">
          <ac:chgData name="Hill-Moses, Arielle" userId="8d285ce5-42a8-4a53-8eb5-7a1e9c227fe6" providerId="ADAL" clId="{7C0B7A90-1128-46FE-A39A-2603385A7DB5}" dt="2023-08-04T19:34:17.057" v="214" actId="26606"/>
          <ac:spMkLst>
            <pc:docMk/>
            <pc:sldMk cId="2228150985" sldId="280"/>
            <ac:spMk id="250" creationId="{0AF57B88-1D4C-41FA-A761-EC1DD10C35CB}"/>
          </ac:spMkLst>
        </pc:spChg>
        <pc:spChg chg="del">
          <ac:chgData name="Hill-Moses, Arielle" userId="8d285ce5-42a8-4a53-8eb5-7a1e9c227fe6" providerId="ADAL" clId="{7C0B7A90-1128-46FE-A39A-2603385A7DB5}" dt="2023-08-04T19:34:17.057" v="214" actId="26606"/>
          <ac:spMkLst>
            <pc:docMk/>
            <pc:sldMk cId="2228150985" sldId="280"/>
            <ac:spMk id="251" creationId="{D2548F45-5164-4ABB-8212-7F293FDED8D4}"/>
          </ac:spMkLst>
        </pc:spChg>
        <pc:spChg chg="del">
          <ac:chgData name="Hill-Moses, Arielle" userId="8d285ce5-42a8-4a53-8eb5-7a1e9c227fe6" providerId="ADAL" clId="{7C0B7A90-1128-46FE-A39A-2603385A7DB5}" dt="2023-08-04T19:34:17.057" v="214" actId="26606"/>
          <ac:spMkLst>
            <pc:docMk/>
            <pc:sldMk cId="2228150985" sldId="280"/>
            <ac:spMk id="252" creationId="{5E81CCFB-7BEF-4186-86FB-D09450B4D02D}"/>
          </ac:spMkLst>
        </pc:spChg>
        <pc:spChg chg="add del">
          <ac:chgData name="Hill-Moses, Arielle" userId="8d285ce5-42a8-4a53-8eb5-7a1e9c227fe6" providerId="ADAL" clId="{7C0B7A90-1128-46FE-A39A-2603385A7DB5}" dt="2023-08-04T19:36:39.922" v="234" actId="26606"/>
          <ac:spMkLst>
            <pc:docMk/>
            <pc:sldMk cId="2228150985" sldId="280"/>
            <ac:spMk id="257" creationId="{BD4C0BBB-0042-4603-A226-6117F3FD5B3C}"/>
          </ac:spMkLst>
        </pc:spChg>
        <pc:spChg chg="add del">
          <ac:chgData name="Hill-Moses, Arielle" userId="8d285ce5-42a8-4a53-8eb5-7a1e9c227fe6" providerId="ADAL" clId="{7C0B7A90-1128-46FE-A39A-2603385A7DB5}" dt="2023-08-04T19:36:39.922" v="234" actId="26606"/>
          <ac:spMkLst>
            <pc:docMk/>
            <pc:sldMk cId="2228150985" sldId="280"/>
            <ac:spMk id="259" creationId="{EC44F520-2598-460E-9F91-B02F60830CA2}"/>
          </ac:spMkLst>
        </pc:spChg>
        <pc:spChg chg="add del">
          <ac:chgData name="Hill-Moses, Arielle" userId="8d285ce5-42a8-4a53-8eb5-7a1e9c227fe6" providerId="ADAL" clId="{7C0B7A90-1128-46FE-A39A-2603385A7DB5}" dt="2023-08-04T19:36:39.922" v="234" actId="26606"/>
          <ac:spMkLst>
            <pc:docMk/>
            <pc:sldMk cId="2228150985" sldId="280"/>
            <ac:spMk id="261" creationId="{ACE9E2ED-2BB1-46AE-A037-86EC1BFB3373}"/>
          </ac:spMkLst>
        </pc:spChg>
        <pc:spChg chg="add del">
          <ac:chgData name="Hill-Moses, Arielle" userId="8d285ce5-42a8-4a53-8eb5-7a1e9c227fe6" providerId="ADAL" clId="{7C0B7A90-1128-46FE-A39A-2603385A7DB5}" dt="2023-08-04T19:36:39.922" v="234" actId="26606"/>
          <ac:spMkLst>
            <pc:docMk/>
            <pc:sldMk cId="2228150985" sldId="280"/>
            <ac:spMk id="263" creationId="{D28B54C3-B57B-472A-B96E-1FCB67093DC2}"/>
          </ac:spMkLst>
        </pc:spChg>
        <pc:spChg chg="add del">
          <ac:chgData name="Hill-Moses, Arielle" userId="8d285ce5-42a8-4a53-8eb5-7a1e9c227fe6" providerId="ADAL" clId="{7C0B7A90-1128-46FE-A39A-2603385A7DB5}" dt="2023-08-04T19:36:39.922" v="234" actId="26606"/>
          <ac:spMkLst>
            <pc:docMk/>
            <pc:sldMk cId="2228150985" sldId="280"/>
            <ac:spMk id="265" creationId="{C4C9F2B0-1044-46EB-8AEB-C3BFFDE6C2CC}"/>
          </ac:spMkLst>
        </pc:spChg>
        <pc:spChg chg="add del">
          <ac:chgData name="Hill-Moses, Arielle" userId="8d285ce5-42a8-4a53-8eb5-7a1e9c227fe6" providerId="ADAL" clId="{7C0B7A90-1128-46FE-A39A-2603385A7DB5}" dt="2023-08-04T19:36:39.922" v="234" actId="26606"/>
          <ac:spMkLst>
            <pc:docMk/>
            <pc:sldMk cId="2228150985" sldId="280"/>
            <ac:spMk id="267" creationId="{7DB3C429-F8DA-49B9-AF84-21996FCF78B5}"/>
          </ac:spMkLst>
        </pc:spChg>
        <pc:spChg chg="add del">
          <ac:chgData name="Hill-Moses, Arielle" userId="8d285ce5-42a8-4a53-8eb5-7a1e9c227fe6" providerId="ADAL" clId="{7C0B7A90-1128-46FE-A39A-2603385A7DB5}" dt="2023-08-04T19:37:02.677" v="241" actId="26606"/>
          <ac:spMkLst>
            <pc:docMk/>
            <pc:sldMk cId="2228150985" sldId="280"/>
            <ac:spMk id="272" creationId="{BD4C0BBB-0042-4603-A226-6117F3FD5B3C}"/>
          </ac:spMkLst>
        </pc:spChg>
        <pc:spChg chg="add del">
          <ac:chgData name="Hill-Moses, Arielle" userId="8d285ce5-42a8-4a53-8eb5-7a1e9c227fe6" providerId="ADAL" clId="{7C0B7A90-1128-46FE-A39A-2603385A7DB5}" dt="2023-08-04T19:35:08.950" v="227" actId="26606"/>
          <ac:spMkLst>
            <pc:docMk/>
            <pc:sldMk cId="2228150985" sldId="280"/>
            <ac:spMk id="273" creationId="{BD4C0BBB-0042-4603-A226-6117F3FD5B3C}"/>
          </ac:spMkLst>
        </pc:spChg>
        <pc:spChg chg="add del">
          <ac:chgData name="Hill-Moses, Arielle" userId="8d285ce5-42a8-4a53-8eb5-7a1e9c227fe6" providerId="ADAL" clId="{7C0B7A90-1128-46FE-A39A-2603385A7DB5}" dt="2023-08-04T19:37:02.677" v="241" actId="26606"/>
          <ac:spMkLst>
            <pc:docMk/>
            <pc:sldMk cId="2228150985" sldId="280"/>
            <ac:spMk id="274" creationId="{EC44F520-2598-460E-9F91-B02F60830CA2}"/>
          </ac:spMkLst>
        </pc:spChg>
        <pc:spChg chg="add del">
          <ac:chgData name="Hill-Moses, Arielle" userId="8d285ce5-42a8-4a53-8eb5-7a1e9c227fe6" providerId="ADAL" clId="{7C0B7A90-1128-46FE-A39A-2603385A7DB5}" dt="2023-08-04T19:35:08.950" v="227" actId="26606"/>
          <ac:spMkLst>
            <pc:docMk/>
            <pc:sldMk cId="2228150985" sldId="280"/>
            <ac:spMk id="275" creationId="{EC44F520-2598-460E-9F91-B02F60830CA2}"/>
          </ac:spMkLst>
        </pc:spChg>
        <pc:spChg chg="add del">
          <ac:chgData name="Hill-Moses, Arielle" userId="8d285ce5-42a8-4a53-8eb5-7a1e9c227fe6" providerId="ADAL" clId="{7C0B7A90-1128-46FE-A39A-2603385A7DB5}" dt="2023-08-04T19:37:02.677" v="241" actId="26606"/>
          <ac:spMkLst>
            <pc:docMk/>
            <pc:sldMk cId="2228150985" sldId="280"/>
            <ac:spMk id="276" creationId="{36F292AA-C8DB-4CAA-97C9-456CF8540690}"/>
          </ac:spMkLst>
        </pc:spChg>
        <pc:spChg chg="add del">
          <ac:chgData name="Hill-Moses, Arielle" userId="8d285ce5-42a8-4a53-8eb5-7a1e9c227fe6" providerId="ADAL" clId="{7C0B7A90-1128-46FE-A39A-2603385A7DB5}" dt="2023-08-04T19:35:08.950" v="227" actId="26606"/>
          <ac:spMkLst>
            <pc:docMk/>
            <pc:sldMk cId="2228150985" sldId="280"/>
            <ac:spMk id="277" creationId="{4D896123-1B32-4CB1-B2ED-E34BBC26B423}"/>
          </ac:spMkLst>
        </pc:spChg>
        <pc:spChg chg="add del">
          <ac:chgData name="Hill-Moses, Arielle" userId="8d285ce5-42a8-4a53-8eb5-7a1e9c227fe6" providerId="ADAL" clId="{7C0B7A90-1128-46FE-A39A-2603385A7DB5}" dt="2023-08-04T19:37:02.677" v="241" actId="26606"/>
          <ac:spMkLst>
            <pc:docMk/>
            <pc:sldMk cId="2228150985" sldId="280"/>
            <ac:spMk id="278" creationId="{AA065953-3D69-4CD4-80C3-DF10DEB4C761}"/>
          </ac:spMkLst>
        </pc:spChg>
        <pc:spChg chg="add del">
          <ac:chgData name="Hill-Moses, Arielle" userId="8d285ce5-42a8-4a53-8eb5-7a1e9c227fe6" providerId="ADAL" clId="{7C0B7A90-1128-46FE-A39A-2603385A7DB5}" dt="2023-08-04T19:35:08.950" v="227" actId="26606"/>
          <ac:spMkLst>
            <pc:docMk/>
            <pc:sldMk cId="2228150985" sldId="280"/>
            <ac:spMk id="279" creationId="{54F04D94-5D02-443B-801E-0CAC1D4EBF3D}"/>
          </ac:spMkLst>
        </pc:spChg>
        <pc:spChg chg="add del">
          <ac:chgData name="Hill-Moses, Arielle" userId="8d285ce5-42a8-4a53-8eb5-7a1e9c227fe6" providerId="ADAL" clId="{7C0B7A90-1128-46FE-A39A-2603385A7DB5}" dt="2023-08-04T19:37:02.677" v="241" actId="26606"/>
          <ac:spMkLst>
            <pc:docMk/>
            <pc:sldMk cId="2228150985" sldId="280"/>
            <ac:spMk id="280" creationId="{2AB36DB5-F10D-4EDB-87E2-ECB9301FFC62}"/>
          </ac:spMkLst>
        </pc:spChg>
        <pc:spChg chg="add del">
          <ac:chgData name="Hill-Moses, Arielle" userId="8d285ce5-42a8-4a53-8eb5-7a1e9c227fe6" providerId="ADAL" clId="{7C0B7A90-1128-46FE-A39A-2603385A7DB5}" dt="2023-08-04T19:35:08.950" v="227" actId="26606"/>
          <ac:spMkLst>
            <pc:docMk/>
            <pc:sldMk cId="2228150985" sldId="280"/>
            <ac:spMk id="281" creationId="{F57DA40C-10B8-4678-8433-AA03ED65E921}"/>
          </ac:spMkLst>
        </pc:spChg>
        <pc:spChg chg="add del">
          <ac:chgData name="Hill-Moses, Arielle" userId="8d285ce5-42a8-4a53-8eb5-7a1e9c227fe6" providerId="ADAL" clId="{7C0B7A90-1128-46FE-A39A-2603385A7DB5}" dt="2023-08-04T19:37:02.677" v="241" actId="26606"/>
          <ac:spMkLst>
            <pc:docMk/>
            <pc:sldMk cId="2228150985" sldId="280"/>
            <ac:spMk id="282" creationId="{446F195D-95DC-419E-BBC1-E2B601A6067B}"/>
          </ac:spMkLst>
        </pc:spChg>
        <pc:spChg chg="add del">
          <ac:chgData name="Hill-Moses, Arielle" userId="8d285ce5-42a8-4a53-8eb5-7a1e9c227fe6" providerId="ADAL" clId="{7C0B7A90-1128-46FE-A39A-2603385A7DB5}" dt="2023-08-04T19:35:08.950" v="227" actId="26606"/>
          <ac:spMkLst>
            <pc:docMk/>
            <pc:sldMk cId="2228150985" sldId="280"/>
            <ac:spMk id="283" creationId="{6FF3D9AA-2746-40BA-A174-3C45EA458CD5}"/>
          </ac:spMkLst>
        </pc:spChg>
        <pc:spChg chg="add del">
          <ac:chgData name="Hill-Moses, Arielle" userId="8d285ce5-42a8-4a53-8eb5-7a1e9c227fe6" providerId="ADAL" clId="{7C0B7A90-1128-46FE-A39A-2603385A7DB5}" dt="2023-08-04T19:37:02.677" v="241" actId="26606"/>
          <ac:spMkLst>
            <pc:docMk/>
            <pc:sldMk cId="2228150985" sldId="280"/>
            <ac:spMk id="284" creationId="{2256CF5B-1DAD-4912-86B9-FCA733692FED}"/>
          </ac:spMkLst>
        </pc:spChg>
        <pc:spChg chg="add del">
          <ac:chgData name="Hill-Moses, Arielle" userId="8d285ce5-42a8-4a53-8eb5-7a1e9c227fe6" providerId="ADAL" clId="{7C0B7A90-1128-46FE-A39A-2603385A7DB5}" dt="2023-08-04T19:35:08.950" v="227" actId="26606"/>
          <ac:spMkLst>
            <pc:docMk/>
            <pc:sldMk cId="2228150985" sldId="280"/>
            <ac:spMk id="285" creationId="{30BF160C-EC5F-45F5-9B8D-197AFA37BBDE}"/>
          </ac:spMkLst>
        </pc:spChg>
        <pc:spChg chg="add del">
          <ac:chgData name="Hill-Moses, Arielle" userId="8d285ce5-42a8-4a53-8eb5-7a1e9c227fe6" providerId="ADAL" clId="{7C0B7A90-1128-46FE-A39A-2603385A7DB5}" dt="2023-08-04T19:36:53.626" v="238" actId="26606"/>
          <ac:spMkLst>
            <pc:docMk/>
            <pc:sldMk cId="2228150985" sldId="280"/>
            <ac:spMk id="286" creationId="{BD4C0BBB-0042-4603-A226-6117F3FD5B3C}"/>
          </ac:spMkLst>
        </pc:spChg>
        <pc:spChg chg="add del">
          <ac:chgData name="Hill-Moses, Arielle" userId="8d285ce5-42a8-4a53-8eb5-7a1e9c227fe6" providerId="ADAL" clId="{7C0B7A90-1128-46FE-A39A-2603385A7DB5}" dt="2023-08-04T19:35:12.066" v="229" actId="26606"/>
          <ac:spMkLst>
            <pc:docMk/>
            <pc:sldMk cId="2228150985" sldId="280"/>
            <ac:spMk id="287" creationId="{BD4C0BBB-0042-4603-A226-6117F3FD5B3C}"/>
          </ac:spMkLst>
        </pc:spChg>
        <pc:spChg chg="add del">
          <ac:chgData name="Hill-Moses, Arielle" userId="8d285ce5-42a8-4a53-8eb5-7a1e9c227fe6" providerId="ADAL" clId="{7C0B7A90-1128-46FE-A39A-2603385A7DB5}" dt="2023-08-04T19:35:12.066" v="229" actId="26606"/>
          <ac:spMkLst>
            <pc:docMk/>
            <pc:sldMk cId="2228150985" sldId="280"/>
            <ac:spMk id="288" creationId="{EC44F520-2598-460E-9F91-B02F60830CA2}"/>
          </ac:spMkLst>
        </pc:spChg>
        <pc:spChg chg="add del">
          <ac:chgData name="Hill-Moses, Arielle" userId="8d285ce5-42a8-4a53-8eb5-7a1e9c227fe6" providerId="ADAL" clId="{7C0B7A90-1128-46FE-A39A-2603385A7DB5}" dt="2023-08-04T19:35:12.066" v="229" actId="26606"/>
          <ac:spMkLst>
            <pc:docMk/>
            <pc:sldMk cId="2228150985" sldId="280"/>
            <ac:spMk id="289" creationId="{4D896123-1B32-4CB1-B2ED-E34BBC26B423}"/>
          </ac:spMkLst>
        </pc:spChg>
        <pc:spChg chg="add del">
          <ac:chgData name="Hill-Moses, Arielle" userId="8d285ce5-42a8-4a53-8eb5-7a1e9c227fe6" providerId="ADAL" clId="{7C0B7A90-1128-46FE-A39A-2603385A7DB5}" dt="2023-08-04T19:35:12.066" v="229" actId="26606"/>
          <ac:spMkLst>
            <pc:docMk/>
            <pc:sldMk cId="2228150985" sldId="280"/>
            <ac:spMk id="291" creationId="{F57DA40C-10B8-4678-8433-AA03ED65E921}"/>
          </ac:spMkLst>
        </pc:spChg>
        <pc:spChg chg="add del">
          <ac:chgData name="Hill-Moses, Arielle" userId="8d285ce5-42a8-4a53-8eb5-7a1e9c227fe6" providerId="ADAL" clId="{7C0B7A90-1128-46FE-A39A-2603385A7DB5}" dt="2023-08-04T19:35:12.066" v="229" actId="26606"/>
          <ac:spMkLst>
            <pc:docMk/>
            <pc:sldMk cId="2228150985" sldId="280"/>
            <ac:spMk id="292" creationId="{6FF3D9AA-2746-40BA-A174-3C45EA458CD5}"/>
          </ac:spMkLst>
        </pc:spChg>
        <pc:spChg chg="add del">
          <ac:chgData name="Hill-Moses, Arielle" userId="8d285ce5-42a8-4a53-8eb5-7a1e9c227fe6" providerId="ADAL" clId="{7C0B7A90-1128-46FE-A39A-2603385A7DB5}" dt="2023-08-04T19:35:12.066" v="229" actId="26606"/>
          <ac:spMkLst>
            <pc:docMk/>
            <pc:sldMk cId="2228150985" sldId="280"/>
            <ac:spMk id="293" creationId="{30BF160C-EC5F-45F5-9B8D-197AFA37BBDE}"/>
          </ac:spMkLst>
        </pc:spChg>
        <pc:spChg chg="add del">
          <ac:chgData name="Hill-Moses, Arielle" userId="8d285ce5-42a8-4a53-8eb5-7a1e9c227fe6" providerId="ADAL" clId="{7C0B7A90-1128-46FE-A39A-2603385A7DB5}" dt="2023-08-04T19:36:53.626" v="238" actId="26606"/>
          <ac:spMkLst>
            <pc:docMk/>
            <pc:sldMk cId="2228150985" sldId="280"/>
            <ac:spMk id="294" creationId="{EC44F520-2598-460E-9F91-B02F60830CA2}"/>
          </ac:spMkLst>
        </pc:spChg>
        <pc:spChg chg="add del">
          <ac:chgData name="Hill-Moses, Arielle" userId="8d285ce5-42a8-4a53-8eb5-7a1e9c227fe6" providerId="ADAL" clId="{7C0B7A90-1128-46FE-A39A-2603385A7DB5}" dt="2023-08-04T19:35:14.690" v="231" actId="26606"/>
          <ac:spMkLst>
            <pc:docMk/>
            <pc:sldMk cId="2228150985" sldId="280"/>
            <ac:spMk id="295" creationId="{BD4C0BBB-0042-4603-A226-6117F3FD5B3C}"/>
          </ac:spMkLst>
        </pc:spChg>
        <pc:spChg chg="add del">
          <ac:chgData name="Hill-Moses, Arielle" userId="8d285ce5-42a8-4a53-8eb5-7a1e9c227fe6" providerId="ADAL" clId="{7C0B7A90-1128-46FE-A39A-2603385A7DB5}" dt="2023-08-04T19:35:14.690" v="231" actId="26606"/>
          <ac:spMkLst>
            <pc:docMk/>
            <pc:sldMk cId="2228150985" sldId="280"/>
            <ac:spMk id="296" creationId="{EC44F520-2598-460E-9F91-B02F60830CA2}"/>
          </ac:spMkLst>
        </pc:spChg>
        <pc:spChg chg="add del">
          <ac:chgData name="Hill-Moses, Arielle" userId="8d285ce5-42a8-4a53-8eb5-7a1e9c227fe6" providerId="ADAL" clId="{7C0B7A90-1128-46FE-A39A-2603385A7DB5}" dt="2023-08-04T19:35:14.690" v="231" actId="26606"/>
          <ac:spMkLst>
            <pc:docMk/>
            <pc:sldMk cId="2228150985" sldId="280"/>
            <ac:spMk id="297" creationId="{4D896123-1B32-4CB1-B2ED-E34BBC26B423}"/>
          </ac:spMkLst>
        </pc:spChg>
        <pc:spChg chg="add del">
          <ac:chgData name="Hill-Moses, Arielle" userId="8d285ce5-42a8-4a53-8eb5-7a1e9c227fe6" providerId="ADAL" clId="{7C0B7A90-1128-46FE-A39A-2603385A7DB5}" dt="2023-08-04T19:35:14.690" v="231" actId="26606"/>
          <ac:spMkLst>
            <pc:docMk/>
            <pc:sldMk cId="2228150985" sldId="280"/>
            <ac:spMk id="299" creationId="{54F04D94-5D02-443B-801E-0CAC1D4EBF3D}"/>
          </ac:spMkLst>
        </pc:spChg>
        <pc:spChg chg="add del">
          <ac:chgData name="Hill-Moses, Arielle" userId="8d285ce5-42a8-4a53-8eb5-7a1e9c227fe6" providerId="ADAL" clId="{7C0B7A90-1128-46FE-A39A-2603385A7DB5}" dt="2023-08-04T19:35:14.690" v="231" actId="26606"/>
          <ac:spMkLst>
            <pc:docMk/>
            <pc:sldMk cId="2228150985" sldId="280"/>
            <ac:spMk id="300" creationId="{F57DA40C-10B8-4678-8433-AA03ED65E921}"/>
          </ac:spMkLst>
        </pc:spChg>
        <pc:spChg chg="add del">
          <ac:chgData name="Hill-Moses, Arielle" userId="8d285ce5-42a8-4a53-8eb5-7a1e9c227fe6" providerId="ADAL" clId="{7C0B7A90-1128-46FE-A39A-2603385A7DB5}" dt="2023-08-04T19:35:14.690" v="231" actId="26606"/>
          <ac:spMkLst>
            <pc:docMk/>
            <pc:sldMk cId="2228150985" sldId="280"/>
            <ac:spMk id="301" creationId="{6FF3D9AA-2746-40BA-A174-3C45EA458CD5}"/>
          </ac:spMkLst>
        </pc:spChg>
        <pc:spChg chg="add del">
          <ac:chgData name="Hill-Moses, Arielle" userId="8d285ce5-42a8-4a53-8eb5-7a1e9c227fe6" providerId="ADAL" clId="{7C0B7A90-1128-46FE-A39A-2603385A7DB5}" dt="2023-08-04T19:35:14.690" v="231" actId="26606"/>
          <ac:spMkLst>
            <pc:docMk/>
            <pc:sldMk cId="2228150985" sldId="280"/>
            <ac:spMk id="302" creationId="{30BF160C-EC5F-45F5-9B8D-197AFA37BBDE}"/>
          </ac:spMkLst>
        </pc:spChg>
        <pc:spChg chg="add del">
          <ac:chgData name="Hill-Moses, Arielle" userId="8d285ce5-42a8-4a53-8eb5-7a1e9c227fe6" providerId="ADAL" clId="{7C0B7A90-1128-46FE-A39A-2603385A7DB5}" dt="2023-08-04T19:36:53.626" v="238" actId="26606"/>
          <ac:spMkLst>
            <pc:docMk/>
            <pc:sldMk cId="2228150985" sldId="280"/>
            <ac:spMk id="303" creationId="{4D896123-1B32-4CB1-B2ED-E34BBC26B423}"/>
          </ac:spMkLst>
        </pc:spChg>
        <pc:spChg chg="add del">
          <ac:chgData name="Hill-Moses, Arielle" userId="8d285ce5-42a8-4a53-8eb5-7a1e9c227fe6" providerId="ADAL" clId="{7C0B7A90-1128-46FE-A39A-2603385A7DB5}" dt="2023-08-04T19:36:53.626" v="238" actId="26606"/>
          <ac:spMkLst>
            <pc:docMk/>
            <pc:sldMk cId="2228150985" sldId="280"/>
            <ac:spMk id="304" creationId="{F57DA40C-10B8-4678-8433-AA03ED65E921}"/>
          </ac:spMkLst>
        </pc:spChg>
        <pc:spChg chg="add del">
          <ac:chgData name="Hill-Moses, Arielle" userId="8d285ce5-42a8-4a53-8eb5-7a1e9c227fe6" providerId="ADAL" clId="{7C0B7A90-1128-46FE-A39A-2603385A7DB5}" dt="2023-08-04T19:36:53.626" v="238" actId="26606"/>
          <ac:spMkLst>
            <pc:docMk/>
            <pc:sldMk cId="2228150985" sldId="280"/>
            <ac:spMk id="305" creationId="{6FF3D9AA-2746-40BA-A174-3C45EA458CD5}"/>
          </ac:spMkLst>
        </pc:spChg>
        <pc:spChg chg="add del">
          <ac:chgData name="Hill-Moses, Arielle" userId="8d285ce5-42a8-4a53-8eb5-7a1e9c227fe6" providerId="ADAL" clId="{7C0B7A90-1128-46FE-A39A-2603385A7DB5}" dt="2023-08-04T19:36:53.626" v="238" actId="26606"/>
          <ac:spMkLst>
            <pc:docMk/>
            <pc:sldMk cId="2228150985" sldId="280"/>
            <ac:spMk id="306" creationId="{30BF160C-EC5F-45F5-9B8D-197AFA37BBDE}"/>
          </ac:spMkLst>
        </pc:spChg>
        <pc:spChg chg="add del">
          <ac:chgData name="Hill-Moses, Arielle" userId="8d285ce5-42a8-4a53-8eb5-7a1e9c227fe6" providerId="ADAL" clId="{7C0B7A90-1128-46FE-A39A-2603385A7DB5}" dt="2023-08-04T19:37:02.673" v="240" actId="26606"/>
          <ac:spMkLst>
            <pc:docMk/>
            <pc:sldMk cId="2228150985" sldId="280"/>
            <ac:spMk id="307" creationId="{BD4C0BBB-0042-4603-A226-6117F3FD5B3C}"/>
          </ac:spMkLst>
        </pc:spChg>
        <pc:spChg chg="add del">
          <ac:chgData name="Hill-Moses, Arielle" userId="8d285ce5-42a8-4a53-8eb5-7a1e9c227fe6" providerId="ADAL" clId="{7C0B7A90-1128-46FE-A39A-2603385A7DB5}" dt="2023-08-04T19:37:02.673" v="240" actId="26606"/>
          <ac:spMkLst>
            <pc:docMk/>
            <pc:sldMk cId="2228150985" sldId="280"/>
            <ac:spMk id="308" creationId="{EC44F520-2598-460E-9F91-B02F60830CA2}"/>
          </ac:spMkLst>
        </pc:spChg>
        <pc:spChg chg="add del">
          <ac:chgData name="Hill-Moses, Arielle" userId="8d285ce5-42a8-4a53-8eb5-7a1e9c227fe6" providerId="ADAL" clId="{7C0B7A90-1128-46FE-A39A-2603385A7DB5}" dt="2023-08-04T19:37:02.673" v="240" actId="26606"/>
          <ac:spMkLst>
            <pc:docMk/>
            <pc:sldMk cId="2228150985" sldId="280"/>
            <ac:spMk id="309" creationId="{ACE9E2ED-2BB1-46AE-A037-86EC1BFB3373}"/>
          </ac:spMkLst>
        </pc:spChg>
        <pc:spChg chg="add del">
          <ac:chgData name="Hill-Moses, Arielle" userId="8d285ce5-42a8-4a53-8eb5-7a1e9c227fe6" providerId="ADAL" clId="{7C0B7A90-1128-46FE-A39A-2603385A7DB5}" dt="2023-08-04T19:37:02.673" v="240" actId="26606"/>
          <ac:spMkLst>
            <pc:docMk/>
            <pc:sldMk cId="2228150985" sldId="280"/>
            <ac:spMk id="310" creationId="{D28B54C3-B57B-472A-B96E-1FCB67093DC2}"/>
          </ac:spMkLst>
        </pc:spChg>
        <pc:spChg chg="add del">
          <ac:chgData name="Hill-Moses, Arielle" userId="8d285ce5-42a8-4a53-8eb5-7a1e9c227fe6" providerId="ADAL" clId="{7C0B7A90-1128-46FE-A39A-2603385A7DB5}" dt="2023-08-04T19:37:02.673" v="240" actId="26606"/>
          <ac:spMkLst>
            <pc:docMk/>
            <pc:sldMk cId="2228150985" sldId="280"/>
            <ac:spMk id="311" creationId="{C4C9F2B0-1044-46EB-8AEB-C3BFFDE6C2CC}"/>
          </ac:spMkLst>
        </pc:spChg>
        <pc:spChg chg="add del">
          <ac:chgData name="Hill-Moses, Arielle" userId="8d285ce5-42a8-4a53-8eb5-7a1e9c227fe6" providerId="ADAL" clId="{7C0B7A90-1128-46FE-A39A-2603385A7DB5}" dt="2023-08-04T19:37:02.673" v="240" actId="26606"/>
          <ac:spMkLst>
            <pc:docMk/>
            <pc:sldMk cId="2228150985" sldId="280"/>
            <ac:spMk id="312" creationId="{7DB3C429-F8DA-49B9-AF84-21996FCF78B5}"/>
          </ac:spMkLst>
        </pc:spChg>
        <pc:spChg chg="add del">
          <ac:chgData name="Hill-Moses, Arielle" userId="8d285ce5-42a8-4a53-8eb5-7a1e9c227fe6" providerId="ADAL" clId="{7C0B7A90-1128-46FE-A39A-2603385A7DB5}" dt="2023-08-04T19:37:36.164" v="244" actId="26606"/>
          <ac:spMkLst>
            <pc:docMk/>
            <pc:sldMk cId="2228150985" sldId="280"/>
            <ac:spMk id="314" creationId="{BD4C0BBB-0042-4603-A226-6117F3FD5B3C}"/>
          </ac:spMkLst>
        </pc:spChg>
        <pc:spChg chg="add del">
          <ac:chgData name="Hill-Moses, Arielle" userId="8d285ce5-42a8-4a53-8eb5-7a1e9c227fe6" providerId="ADAL" clId="{7C0B7A90-1128-46FE-A39A-2603385A7DB5}" dt="2023-08-04T19:37:36.164" v="244" actId="26606"/>
          <ac:spMkLst>
            <pc:docMk/>
            <pc:sldMk cId="2228150985" sldId="280"/>
            <ac:spMk id="315" creationId="{EC44F520-2598-460E-9F91-B02F60830CA2}"/>
          </ac:spMkLst>
        </pc:spChg>
        <pc:spChg chg="add del">
          <ac:chgData name="Hill-Moses, Arielle" userId="8d285ce5-42a8-4a53-8eb5-7a1e9c227fe6" providerId="ADAL" clId="{7C0B7A90-1128-46FE-A39A-2603385A7DB5}" dt="2023-08-04T19:37:36.164" v="244" actId="26606"/>
          <ac:spMkLst>
            <pc:docMk/>
            <pc:sldMk cId="2228150985" sldId="280"/>
            <ac:spMk id="316" creationId="{4D896123-1B32-4CB1-B2ED-E34BBC26B423}"/>
          </ac:spMkLst>
        </pc:spChg>
        <pc:spChg chg="add del">
          <ac:chgData name="Hill-Moses, Arielle" userId="8d285ce5-42a8-4a53-8eb5-7a1e9c227fe6" providerId="ADAL" clId="{7C0B7A90-1128-46FE-A39A-2603385A7DB5}" dt="2023-08-04T19:37:36.164" v="244" actId="26606"/>
          <ac:spMkLst>
            <pc:docMk/>
            <pc:sldMk cId="2228150985" sldId="280"/>
            <ac:spMk id="317" creationId="{019FDB4D-987D-4C87-A179-9D4616AB2455}"/>
          </ac:spMkLst>
        </pc:spChg>
        <pc:spChg chg="add del">
          <ac:chgData name="Hill-Moses, Arielle" userId="8d285ce5-42a8-4a53-8eb5-7a1e9c227fe6" providerId="ADAL" clId="{7C0B7A90-1128-46FE-A39A-2603385A7DB5}" dt="2023-08-04T19:37:36.160" v="243" actId="26606"/>
          <ac:spMkLst>
            <pc:docMk/>
            <pc:sldMk cId="2228150985" sldId="280"/>
            <ac:spMk id="322" creationId="{BD4C0BBB-0042-4603-A226-6117F3FD5B3C}"/>
          </ac:spMkLst>
        </pc:spChg>
        <pc:spChg chg="add del">
          <ac:chgData name="Hill-Moses, Arielle" userId="8d285ce5-42a8-4a53-8eb5-7a1e9c227fe6" providerId="ADAL" clId="{7C0B7A90-1128-46FE-A39A-2603385A7DB5}" dt="2023-08-04T19:37:36.160" v="243" actId="26606"/>
          <ac:spMkLst>
            <pc:docMk/>
            <pc:sldMk cId="2228150985" sldId="280"/>
            <ac:spMk id="324" creationId="{EC44F520-2598-460E-9F91-B02F60830CA2}"/>
          </ac:spMkLst>
        </pc:spChg>
        <pc:spChg chg="add del">
          <ac:chgData name="Hill-Moses, Arielle" userId="8d285ce5-42a8-4a53-8eb5-7a1e9c227fe6" providerId="ADAL" clId="{7C0B7A90-1128-46FE-A39A-2603385A7DB5}" dt="2023-08-04T19:37:36.160" v="243" actId="26606"/>
          <ac:spMkLst>
            <pc:docMk/>
            <pc:sldMk cId="2228150985" sldId="280"/>
            <ac:spMk id="326" creationId="{36F292AA-C8DB-4CAA-97C9-456CF8540690}"/>
          </ac:spMkLst>
        </pc:spChg>
        <pc:spChg chg="add del">
          <ac:chgData name="Hill-Moses, Arielle" userId="8d285ce5-42a8-4a53-8eb5-7a1e9c227fe6" providerId="ADAL" clId="{7C0B7A90-1128-46FE-A39A-2603385A7DB5}" dt="2023-08-04T19:37:36.160" v="243" actId="26606"/>
          <ac:spMkLst>
            <pc:docMk/>
            <pc:sldMk cId="2228150985" sldId="280"/>
            <ac:spMk id="328" creationId="{AA065953-3D69-4CD4-80C3-DF10DEB4C761}"/>
          </ac:spMkLst>
        </pc:spChg>
        <pc:spChg chg="add del">
          <ac:chgData name="Hill-Moses, Arielle" userId="8d285ce5-42a8-4a53-8eb5-7a1e9c227fe6" providerId="ADAL" clId="{7C0B7A90-1128-46FE-A39A-2603385A7DB5}" dt="2023-08-04T19:37:36.160" v="243" actId="26606"/>
          <ac:spMkLst>
            <pc:docMk/>
            <pc:sldMk cId="2228150985" sldId="280"/>
            <ac:spMk id="330" creationId="{2AB36DB5-F10D-4EDB-87E2-ECB9301FFC62}"/>
          </ac:spMkLst>
        </pc:spChg>
        <pc:spChg chg="add del">
          <ac:chgData name="Hill-Moses, Arielle" userId="8d285ce5-42a8-4a53-8eb5-7a1e9c227fe6" providerId="ADAL" clId="{7C0B7A90-1128-46FE-A39A-2603385A7DB5}" dt="2023-08-04T19:37:36.160" v="243" actId="26606"/>
          <ac:spMkLst>
            <pc:docMk/>
            <pc:sldMk cId="2228150985" sldId="280"/>
            <ac:spMk id="332" creationId="{446F195D-95DC-419E-BBC1-E2B601A6067B}"/>
          </ac:spMkLst>
        </pc:spChg>
        <pc:spChg chg="add del">
          <ac:chgData name="Hill-Moses, Arielle" userId="8d285ce5-42a8-4a53-8eb5-7a1e9c227fe6" providerId="ADAL" clId="{7C0B7A90-1128-46FE-A39A-2603385A7DB5}" dt="2023-08-04T19:37:36.160" v="243" actId="26606"/>
          <ac:spMkLst>
            <pc:docMk/>
            <pc:sldMk cId="2228150985" sldId="280"/>
            <ac:spMk id="334" creationId="{2256CF5B-1DAD-4912-86B9-FCA733692FED}"/>
          </ac:spMkLst>
        </pc:spChg>
        <pc:spChg chg="add del">
          <ac:chgData name="Hill-Moses, Arielle" userId="8d285ce5-42a8-4a53-8eb5-7a1e9c227fe6" providerId="ADAL" clId="{7C0B7A90-1128-46FE-A39A-2603385A7DB5}" dt="2023-08-04T19:39:19.184" v="252" actId="26606"/>
          <ac:spMkLst>
            <pc:docMk/>
            <pc:sldMk cId="2228150985" sldId="280"/>
            <ac:spMk id="336" creationId="{BD4C0BBB-0042-4603-A226-6117F3FD5B3C}"/>
          </ac:spMkLst>
        </pc:spChg>
        <pc:spChg chg="add del">
          <ac:chgData name="Hill-Moses, Arielle" userId="8d285ce5-42a8-4a53-8eb5-7a1e9c227fe6" providerId="ADAL" clId="{7C0B7A90-1128-46FE-A39A-2603385A7DB5}" dt="2023-08-04T19:39:19.184" v="252" actId="26606"/>
          <ac:spMkLst>
            <pc:docMk/>
            <pc:sldMk cId="2228150985" sldId="280"/>
            <ac:spMk id="337" creationId="{EC44F520-2598-460E-9F91-B02F60830CA2}"/>
          </ac:spMkLst>
        </pc:spChg>
        <pc:spChg chg="add del">
          <ac:chgData name="Hill-Moses, Arielle" userId="8d285ce5-42a8-4a53-8eb5-7a1e9c227fe6" providerId="ADAL" clId="{7C0B7A90-1128-46FE-A39A-2603385A7DB5}" dt="2023-08-04T19:39:19.184" v="252" actId="26606"/>
          <ac:spMkLst>
            <pc:docMk/>
            <pc:sldMk cId="2228150985" sldId="280"/>
            <ac:spMk id="338" creationId="{D3F794D0-2982-490E-88DA-93D48975085F}"/>
          </ac:spMkLst>
        </pc:spChg>
        <pc:spChg chg="add del">
          <ac:chgData name="Hill-Moses, Arielle" userId="8d285ce5-42a8-4a53-8eb5-7a1e9c227fe6" providerId="ADAL" clId="{7C0B7A90-1128-46FE-A39A-2603385A7DB5}" dt="2023-08-04T19:39:19.184" v="252" actId="26606"/>
          <ac:spMkLst>
            <pc:docMk/>
            <pc:sldMk cId="2228150985" sldId="280"/>
            <ac:spMk id="339" creationId="{AFD24A3D-F07A-44A9-BE55-5576292E152D}"/>
          </ac:spMkLst>
        </pc:spChg>
        <pc:spChg chg="add del">
          <ac:chgData name="Hill-Moses, Arielle" userId="8d285ce5-42a8-4a53-8eb5-7a1e9c227fe6" providerId="ADAL" clId="{7C0B7A90-1128-46FE-A39A-2603385A7DB5}" dt="2023-08-04T19:39:19.184" v="252" actId="26606"/>
          <ac:spMkLst>
            <pc:docMk/>
            <pc:sldMk cId="2228150985" sldId="280"/>
            <ac:spMk id="340" creationId="{204441C9-FD2D-4031-B5C5-67478196CCCF}"/>
          </ac:spMkLst>
        </pc:spChg>
        <pc:spChg chg="add del">
          <ac:chgData name="Hill-Moses, Arielle" userId="8d285ce5-42a8-4a53-8eb5-7a1e9c227fe6" providerId="ADAL" clId="{7C0B7A90-1128-46FE-A39A-2603385A7DB5}" dt="2023-08-04T19:39:19.184" v="252" actId="26606"/>
          <ac:spMkLst>
            <pc:docMk/>
            <pc:sldMk cId="2228150985" sldId="280"/>
            <ac:spMk id="341" creationId="{3D9D3989-3E00-4727-914E-959DFE8FACE9}"/>
          </ac:spMkLst>
        </pc:spChg>
        <pc:spChg chg="add del">
          <ac:chgData name="Hill-Moses, Arielle" userId="8d285ce5-42a8-4a53-8eb5-7a1e9c227fe6" providerId="ADAL" clId="{7C0B7A90-1128-46FE-A39A-2603385A7DB5}" dt="2023-08-04T19:39:19.184" v="252" actId="26606"/>
          <ac:spMkLst>
            <pc:docMk/>
            <pc:sldMk cId="2228150985" sldId="280"/>
            <ac:spMk id="342" creationId="{C538E4E5-4047-480A-BB9B-9AB54E86D50E}"/>
          </ac:spMkLst>
        </pc:spChg>
        <pc:spChg chg="add del">
          <ac:chgData name="Hill-Moses, Arielle" userId="8d285ce5-42a8-4a53-8eb5-7a1e9c227fe6" providerId="ADAL" clId="{7C0B7A90-1128-46FE-A39A-2603385A7DB5}" dt="2023-08-04T19:39:19.181" v="251" actId="26606"/>
          <ac:spMkLst>
            <pc:docMk/>
            <pc:sldMk cId="2228150985" sldId="280"/>
            <ac:spMk id="347" creationId="{BD4C0BBB-0042-4603-A226-6117F3FD5B3C}"/>
          </ac:spMkLst>
        </pc:spChg>
        <pc:spChg chg="add del">
          <ac:chgData name="Hill-Moses, Arielle" userId="8d285ce5-42a8-4a53-8eb5-7a1e9c227fe6" providerId="ADAL" clId="{7C0B7A90-1128-46FE-A39A-2603385A7DB5}" dt="2023-08-04T19:39:19.181" v="251" actId="26606"/>
          <ac:spMkLst>
            <pc:docMk/>
            <pc:sldMk cId="2228150985" sldId="280"/>
            <ac:spMk id="349" creationId="{EC44F520-2598-460E-9F91-B02F60830CA2}"/>
          </ac:spMkLst>
        </pc:spChg>
        <pc:spChg chg="add del">
          <ac:chgData name="Hill-Moses, Arielle" userId="8d285ce5-42a8-4a53-8eb5-7a1e9c227fe6" providerId="ADAL" clId="{7C0B7A90-1128-46FE-A39A-2603385A7DB5}" dt="2023-08-04T19:39:19.181" v="251" actId="26606"/>
          <ac:spMkLst>
            <pc:docMk/>
            <pc:sldMk cId="2228150985" sldId="280"/>
            <ac:spMk id="351" creationId="{36F292AA-C8DB-4CAA-97C9-456CF8540690}"/>
          </ac:spMkLst>
        </pc:spChg>
        <pc:spChg chg="add del">
          <ac:chgData name="Hill-Moses, Arielle" userId="8d285ce5-42a8-4a53-8eb5-7a1e9c227fe6" providerId="ADAL" clId="{7C0B7A90-1128-46FE-A39A-2603385A7DB5}" dt="2023-08-04T19:39:19.181" v="251" actId="26606"/>
          <ac:spMkLst>
            <pc:docMk/>
            <pc:sldMk cId="2228150985" sldId="280"/>
            <ac:spMk id="353" creationId="{AA065953-3D69-4CD4-80C3-DF10DEB4C761}"/>
          </ac:spMkLst>
        </pc:spChg>
        <pc:spChg chg="add del">
          <ac:chgData name="Hill-Moses, Arielle" userId="8d285ce5-42a8-4a53-8eb5-7a1e9c227fe6" providerId="ADAL" clId="{7C0B7A90-1128-46FE-A39A-2603385A7DB5}" dt="2023-08-04T19:39:19.181" v="251" actId="26606"/>
          <ac:spMkLst>
            <pc:docMk/>
            <pc:sldMk cId="2228150985" sldId="280"/>
            <ac:spMk id="355" creationId="{2AB36DB5-F10D-4EDB-87E2-ECB9301FFC62}"/>
          </ac:spMkLst>
        </pc:spChg>
        <pc:spChg chg="add del">
          <ac:chgData name="Hill-Moses, Arielle" userId="8d285ce5-42a8-4a53-8eb5-7a1e9c227fe6" providerId="ADAL" clId="{7C0B7A90-1128-46FE-A39A-2603385A7DB5}" dt="2023-08-04T19:39:19.181" v="251" actId="26606"/>
          <ac:spMkLst>
            <pc:docMk/>
            <pc:sldMk cId="2228150985" sldId="280"/>
            <ac:spMk id="357" creationId="{446F195D-95DC-419E-BBC1-E2B601A6067B}"/>
          </ac:spMkLst>
        </pc:spChg>
        <pc:spChg chg="add del">
          <ac:chgData name="Hill-Moses, Arielle" userId="8d285ce5-42a8-4a53-8eb5-7a1e9c227fe6" providerId="ADAL" clId="{7C0B7A90-1128-46FE-A39A-2603385A7DB5}" dt="2023-08-04T19:39:19.181" v="251" actId="26606"/>
          <ac:spMkLst>
            <pc:docMk/>
            <pc:sldMk cId="2228150985" sldId="280"/>
            <ac:spMk id="359" creationId="{2256CF5B-1DAD-4912-86B9-FCA733692FED}"/>
          </ac:spMkLst>
        </pc:spChg>
        <pc:spChg chg="add del">
          <ac:chgData name="Hill-Moses, Arielle" userId="8d285ce5-42a8-4a53-8eb5-7a1e9c227fe6" providerId="ADAL" clId="{7C0B7A90-1128-46FE-A39A-2603385A7DB5}" dt="2023-08-04T19:40:00.331" v="254" actId="26606"/>
          <ac:spMkLst>
            <pc:docMk/>
            <pc:sldMk cId="2228150985" sldId="280"/>
            <ac:spMk id="361" creationId="{BD4C0BBB-0042-4603-A226-6117F3FD5B3C}"/>
          </ac:spMkLst>
        </pc:spChg>
        <pc:spChg chg="add del">
          <ac:chgData name="Hill-Moses, Arielle" userId="8d285ce5-42a8-4a53-8eb5-7a1e9c227fe6" providerId="ADAL" clId="{7C0B7A90-1128-46FE-A39A-2603385A7DB5}" dt="2023-08-04T19:40:00.331" v="254" actId="26606"/>
          <ac:spMkLst>
            <pc:docMk/>
            <pc:sldMk cId="2228150985" sldId="280"/>
            <ac:spMk id="362" creationId="{EC44F520-2598-460E-9F91-B02F60830CA2}"/>
          </ac:spMkLst>
        </pc:spChg>
        <pc:spChg chg="add del">
          <ac:chgData name="Hill-Moses, Arielle" userId="8d285ce5-42a8-4a53-8eb5-7a1e9c227fe6" providerId="ADAL" clId="{7C0B7A90-1128-46FE-A39A-2603385A7DB5}" dt="2023-08-04T19:40:00.331" v="254" actId="26606"/>
          <ac:spMkLst>
            <pc:docMk/>
            <pc:sldMk cId="2228150985" sldId="280"/>
            <ac:spMk id="363" creationId="{1DBC8414-BE7E-4B6C-A114-B2C3795C883F}"/>
          </ac:spMkLst>
        </pc:spChg>
        <pc:spChg chg="add del">
          <ac:chgData name="Hill-Moses, Arielle" userId="8d285ce5-42a8-4a53-8eb5-7a1e9c227fe6" providerId="ADAL" clId="{7C0B7A90-1128-46FE-A39A-2603385A7DB5}" dt="2023-08-04T19:40:00.331" v="254" actId="26606"/>
          <ac:spMkLst>
            <pc:docMk/>
            <pc:sldMk cId="2228150985" sldId="280"/>
            <ac:spMk id="364" creationId="{0EC398C5-5C2E-4038-9DB3-DE2B5A9BEFFB}"/>
          </ac:spMkLst>
        </pc:spChg>
        <pc:spChg chg="add del">
          <ac:chgData name="Hill-Moses, Arielle" userId="8d285ce5-42a8-4a53-8eb5-7a1e9c227fe6" providerId="ADAL" clId="{7C0B7A90-1128-46FE-A39A-2603385A7DB5}" dt="2023-08-04T19:40:00.331" v="254" actId="26606"/>
          <ac:spMkLst>
            <pc:docMk/>
            <pc:sldMk cId="2228150985" sldId="280"/>
            <ac:spMk id="365" creationId="{A2F10B26-073B-4B10-8AAA-161242DD82B0}"/>
          </ac:spMkLst>
        </pc:spChg>
        <pc:spChg chg="add del">
          <ac:chgData name="Hill-Moses, Arielle" userId="8d285ce5-42a8-4a53-8eb5-7a1e9c227fe6" providerId="ADAL" clId="{7C0B7A90-1128-46FE-A39A-2603385A7DB5}" dt="2023-08-04T19:40:00.331" v="254" actId="26606"/>
          <ac:spMkLst>
            <pc:docMk/>
            <pc:sldMk cId="2228150985" sldId="280"/>
            <ac:spMk id="366" creationId="{610DBBC7-698F-4A54-B1CB-A99F9CC356DF}"/>
          </ac:spMkLst>
        </pc:spChg>
        <pc:spChg chg="add del">
          <ac:chgData name="Hill-Moses, Arielle" userId="8d285ce5-42a8-4a53-8eb5-7a1e9c227fe6" providerId="ADAL" clId="{7C0B7A90-1128-46FE-A39A-2603385A7DB5}" dt="2023-08-04T19:40:00.331" v="254" actId="26606"/>
          <ac:spMkLst>
            <pc:docMk/>
            <pc:sldMk cId="2228150985" sldId="280"/>
            <ac:spMk id="367" creationId="{DE6E822A-8BCF-432C-83E6-BBE821476CD4}"/>
          </ac:spMkLst>
        </pc:spChg>
        <pc:spChg chg="add">
          <ac:chgData name="Hill-Moses, Arielle" userId="8d285ce5-42a8-4a53-8eb5-7a1e9c227fe6" providerId="ADAL" clId="{7C0B7A90-1128-46FE-A39A-2603385A7DB5}" dt="2023-08-04T19:40:00.331" v="254" actId="26606"/>
          <ac:spMkLst>
            <pc:docMk/>
            <pc:sldMk cId="2228150985" sldId="280"/>
            <ac:spMk id="372" creationId="{BD4C0BBB-0042-4603-A226-6117F3FD5B3C}"/>
          </ac:spMkLst>
        </pc:spChg>
        <pc:spChg chg="add">
          <ac:chgData name="Hill-Moses, Arielle" userId="8d285ce5-42a8-4a53-8eb5-7a1e9c227fe6" providerId="ADAL" clId="{7C0B7A90-1128-46FE-A39A-2603385A7DB5}" dt="2023-08-04T19:40:00.331" v="254" actId="26606"/>
          <ac:spMkLst>
            <pc:docMk/>
            <pc:sldMk cId="2228150985" sldId="280"/>
            <ac:spMk id="374" creationId="{EC44F520-2598-460E-9F91-B02F60830CA2}"/>
          </ac:spMkLst>
        </pc:spChg>
        <pc:spChg chg="add">
          <ac:chgData name="Hill-Moses, Arielle" userId="8d285ce5-42a8-4a53-8eb5-7a1e9c227fe6" providerId="ADAL" clId="{7C0B7A90-1128-46FE-A39A-2603385A7DB5}" dt="2023-08-04T19:40:00.331" v="254" actId="26606"/>
          <ac:spMkLst>
            <pc:docMk/>
            <pc:sldMk cId="2228150985" sldId="280"/>
            <ac:spMk id="376" creationId="{D3F794D0-2982-490E-88DA-93D48975085F}"/>
          </ac:spMkLst>
        </pc:spChg>
        <pc:spChg chg="add">
          <ac:chgData name="Hill-Moses, Arielle" userId="8d285ce5-42a8-4a53-8eb5-7a1e9c227fe6" providerId="ADAL" clId="{7C0B7A90-1128-46FE-A39A-2603385A7DB5}" dt="2023-08-04T19:40:00.331" v="254" actId="26606"/>
          <ac:spMkLst>
            <pc:docMk/>
            <pc:sldMk cId="2228150985" sldId="280"/>
            <ac:spMk id="378" creationId="{AFD24A3D-F07A-44A9-BE55-5576292E152D}"/>
          </ac:spMkLst>
        </pc:spChg>
        <pc:spChg chg="add">
          <ac:chgData name="Hill-Moses, Arielle" userId="8d285ce5-42a8-4a53-8eb5-7a1e9c227fe6" providerId="ADAL" clId="{7C0B7A90-1128-46FE-A39A-2603385A7DB5}" dt="2023-08-04T19:40:00.331" v="254" actId="26606"/>
          <ac:spMkLst>
            <pc:docMk/>
            <pc:sldMk cId="2228150985" sldId="280"/>
            <ac:spMk id="380" creationId="{204441C9-FD2D-4031-B5C5-67478196CCCF}"/>
          </ac:spMkLst>
        </pc:spChg>
        <pc:spChg chg="add">
          <ac:chgData name="Hill-Moses, Arielle" userId="8d285ce5-42a8-4a53-8eb5-7a1e9c227fe6" providerId="ADAL" clId="{7C0B7A90-1128-46FE-A39A-2603385A7DB5}" dt="2023-08-04T19:40:00.331" v="254" actId="26606"/>
          <ac:spMkLst>
            <pc:docMk/>
            <pc:sldMk cId="2228150985" sldId="280"/>
            <ac:spMk id="382" creationId="{EBF09AEC-6E6E-418F-9974-8730F1B2B6EF}"/>
          </ac:spMkLst>
        </pc:spChg>
        <pc:spChg chg="add">
          <ac:chgData name="Hill-Moses, Arielle" userId="8d285ce5-42a8-4a53-8eb5-7a1e9c227fe6" providerId="ADAL" clId="{7C0B7A90-1128-46FE-A39A-2603385A7DB5}" dt="2023-08-04T19:40:00.331" v="254" actId="26606"/>
          <ac:spMkLst>
            <pc:docMk/>
            <pc:sldMk cId="2228150985" sldId="280"/>
            <ac:spMk id="384" creationId="{3D9D3989-3E00-4727-914E-959DFE8FACE9}"/>
          </ac:spMkLst>
        </pc:spChg>
        <pc:picChg chg="add del mod ord">
          <ac:chgData name="Hill-Moses, Arielle" userId="8d285ce5-42a8-4a53-8eb5-7a1e9c227fe6" providerId="ADAL" clId="{7C0B7A90-1128-46FE-A39A-2603385A7DB5}" dt="2023-08-04T19:40:00.331" v="254" actId="26606"/>
          <ac:picMkLst>
            <pc:docMk/>
            <pc:sldMk cId="2228150985" sldId="280"/>
            <ac:picMk id="206" creationId="{435CF02C-B894-D48C-791C-7EBC0F296610}"/>
          </ac:picMkLst>
        </pc:picChg>
        <pc:picChg chg="add del">
          <ac:chgData name="Hill-Moses, Arielle" userId="8d285ce5-42a8-4a53-8eb5-7a1e9c227fe6" providerId="ADAL" clId="{7C0B7A90-1128-46FE-A39A-2603385A7DB5}" dt="2023-08-04T19:35:08.950" v="227" actId="26606"/>
          <ac:picMkLst>
            <pc:docMk/>
            <pc:sldMk cId="2228150985" sldId="280"/>
            <ac:picMk id="269" creationId="{08B5C8BB-3E31-B65E-5512-E84632D11637}"/>
          </ac:picMkLst>
        </pc:picChg>
        <pc:picChg chg="add del">
          <ac:chgData name="Hill-Moses, Arielle" userId="8d285ce5-42a8-4a53-8eb5-7a1e9c227fe6" providerId="ADAL" clId="{7C0B7A90-1128-46FE-A39A-2603385A7DB5}" dt="2023-08-04T19:35:12.066" v="229" actId="26606"/>
          <ac:picMkLst>
            <pc:docMk/>
            <pc:sldMk cId="2228150985" sldId="280"/>
            <ac:picMk id="290" creationId="{BE298949-0CA2-12EA-BBA0-42F543D20C89}"/>
          </ac:picMkLst>
        </pc:picChg>
        <pc:picChg chg="add del">
          <ac:chgData name="Hill-Moses, Arielle" userId="8d285ce5-42a8-4a53-8eb5-7a1e9c227fe6" providerId="ADAL" clId="{7C0B7A90-1128-46FE-A39A-2603385A7DB5}" dt="2023-08-04T19:35:14.690" v="231" actId="26606"/>
          <ac:picMkLst>
            <pc:docMk/>
            <pc:sldMk cId="2228150985" sldId="280"/>
            <ac:picMk id="298" creationId="{08B5C8BB-3E31-B65E-5512-E84632D11637}"/>
          </ac:picMkLst>
        </pc:picChg>
      </pc:sldChg>
      <pc:sldChg chg="modSp add">
        <pc:chgData name="Hill-Moses, Arielle" userId="8d285ce5-42a8-4a53-8eb5-7a1e9c227fe6" providerId="ADAL" clId="{7C0B7A90-1128-46FE-A39A-2603385A7DB5}" dt="2023-08-24T00:03:25.838" v="2885" actId="20577"/>
        <pc:sldMkLst>
          <pc:docMk/>
          <pc:sldMk cId="3804274625" sldId="281"/>
        </pc:sldMkLst>
        <pc:graphicFrameChg chg="mod">
          <ac:chgData name="Hill-Moses, Arielle" userId="8d285ce5-42a8-4a53-8eb5-7a1e9c227fe6" providerId="ADAL" clId="{7C0B7A90-1128-46FE-A39A-2603385A7DB5}" dt="2023-08-24T00:03:25.838" v="2885" actId="20577"/>
          <ac:graphicFrameMkLst>
            <pc:docMk/>
            <pc:sldMk cId="3804274625" sldId="281"/>
            <ac:graphicFrameMk id="5" creationId="{B57AB871-28F7-CC4B-6BFE-B398B0F3241F}"/>
          </ac:graphicFrameMkLst>
        </pc:graphicFrameChg>
      </pc:sldChg>
      <pc:sldChg chg="addSp delSp modSp add mod">
        <pc:chgData name="Hill-Moses, Arielle" userId="8d285ce5-42a8-4a53-8eb5-7a1e9c227fe6" providerId="ADAL" clId="{7C0B7A90-1128-46FE-A39A-2603385A7DB5}" dt="2023-08-22T15:19:39.684" v="1982" actId="1076"/>
        <pc:sldMkLst>
          <pc:docMk/>
          <pc:sldMk cId="3394202030" sldId="282"/>
        </pc:sldMkLst>
        <pc:spChg chg="mod">
          <ac:chgData name="Hill-Moses, Arielle" userId="8d285ce5-42a8-4a53-8eb5-7a1e9c227fe6" providerId="ADAL" clId="{7C0B7A90-1128-46FE-A39A-2603385A7DB5}" dt="2023-08-22T15:19:39.684" v="1982" actId="1076"/>
          <ac:spMkLst>
            <pc:docMk/>
            <pc:sldMk cId="3394202030" sldId="282"/>
            <ac:spMk id="2" creationId="{E4E8A551-BADA-37AB-1298-2BB5513BC72F}"/>
          </ac:spMkLst>
        </pc:spChg>
        <pc:spChg chg="del">
          <ac:chgData name="Hill-Moses, Arielle" userId="8d285ce5-42a8-4a53-8eb5-7a1e9c227fe6" providerId="ADAL" clId="{7C0B7A90-1128-46FE-A39A-2603385A7DB5}" dt="2023-08-15T17:50:58.305" v="1066" actId="26606"/>
          <ac:spMkLst>
            <pc:docMk/>
            <pc:sldMk cId="3394202030" sldId="282"/>
            <ac:spMk id="372" creationId="{BD4C0BBB-0042-4603-A226-6117F3FD5B3C}"/>
          </ac:spMkLst>
        </pc:spChg>
        <pc:spChg chg="del">
          <ac:chgData name="Hill-Moses, Arielle" userId="8d285ce5-42a8-4a53-8eb5-7a1e9c227fe6" providerId="ADAL" clId="{7C0B7A90-1128-46FE-A39A-2603385A7DB5}" dt="2023-08-15T17:50:58.305" v="1066" actId="26606"/>
          <ac:spMkLst>
            <pc:docMk/>
            <pc:sldMk cId="3394202030" sldId="282"/>
            <ac:spMk id="374" creationId="{EC44F520-2598-460E-9F91-B02F60830CA2}"/>
          </ac:spMkLst>
        </pc:spChg>
        <pc:spChg chg="del">
          <ac:chgData name="Hill-Moses, Arielle" userId="8d285ce5-42a8-4a53-8eb5-7a1e9c227fe6" providerId="ADAL" clId="{7C0B7A90-1128-46FE-A39A-2603385A7DB5}" dt="2023-08-15T17:50:58.305" v="1066" actId="26606"/>
          <ac:spMkLst>
            <pc:docMk/>
            <pc:sldMk cId="3394202030" sldId="282"/>
            <ac:spMk id="376" creationId="{D3F794D0-2982-490E-88DA-93D48975085F}"/>
          </ac:spMkLst>
        </pc:spChg>
        <pc:spChg chg="del">
          <ac:chgData name="Hill-Moses, Arielle" userId="8d285ce5-42a8-4a53-8eb5-7a1e9c227fe6" providerId="ADAL" clId="{7C0B7A90-1128-46FE-A39A-2603385A7DB5}" dt="2023-08-15T17:50:58.305" v="1066" actId="26606"/>
          <ac:spMkLst>
            <pc:docMk/>
            <pc:sldMk cId="3394202030" sldId="282"/>
            <ac:spMk id="378" creationId="{AFD24A3D-F07A-44A9-BE55-5576292E152D}"/>
          </ac:spMkLst>
        </pc:spChg>
        <pc:spChg chg="del">
          <ac:chgData name="Hill-Moses, Arielle" userId="8d285ce5-42a8-4a53-8eb5-7a1e9c227fe6" providerId="ADAL" clId="{7C0B7A90-1128-46FE-A39A-2603385A7DB5}" dt="2023-08-15T17:50:58.305" v="1066" actId="26606"/>
          <ac:spMkLst>
            <pc:docMk/>
            <pc:sldMk cId="3394202030" sldId="282"/>
            <ac:spMk id="380" creationId="{204441C9-FD2D-4031-B5C5-67478196CCCF}"/>
          </ac:spMkLst>
        </pc:spChg>
        <pc:spChg chg="del">
          <ac:chgData name="Hill-Moses, Arielle" userId="8d285ce5-42a8-4a53-8eb5-7a1e9c227fe6" providerId="ADAL" clId="{7C0B7A90-1128-46FE-A39A-2603385A7DB5}" dt="2023-08-15T17:50:58.305" v="1066" actId="26606"/>
          <ac:spMkLst>
            <pc:docMk/>
            <pc:sldMk cId="3394202030" sldId="282"/>
            <ac:spMk id="382" creationId="{EBF09AEC-6E6E-418F-9974-8730F1B2B6EF}"/>
          </ac:spMkLst>
        </pc:spChg>
        <pc:spChg chg="del">
          <ac:chgData name="Hill-Moses, Arielle" userId="8d285ce5-42a8-4a53-8eb5-7a1e9c227fe6" providerId="ADAL" clId="{7C0B7A90-1128-46FE-A39A-2603385A7DB5}" dt="2023-08-15T17:50:58.305" v="1066" actId="26606"/>
          <ac:spMkLst>
            <pc:docMk/>
            <pc:sldMk cId="3394202030" sldId="282"/>
            <ac:spMk id="384" creationId="{3D9D3989-3E00-4727-914E-959DFE8FACE9}"/>
          </ac:spMkLst>
        </pc:spChg>
        <pc:spChg chg="add del">
          <ac:chgData name="Hill-Moses, Arielle" userId="8d285ce5-42a8-4a53-8eb5-7a1e9c227fe6" providerId="ADAL" clId="{7C0B7A90-1128-46FE-A39A-2603385A7DB5}" dt="2023-08-15T17:51:13.760" v="1070" actId="26606"/>
          <ac:spMkLst>
            <pc:docMk/>
            <pc:sldMk cId="3394202030" sldId="282"/>
            <ac:spMk id="390" creationId="{BD4C0BBB-0042-4603-A226-6117F3FD5B3C}"/>
          </ac:spMkLst>
        </pc:spChg>
        <pc:spChg chg="add del">
          <ac:chgData name="Hill-Moses, Arielle" userId="8d285ce5-42a8-4a53-8eb5-7a1e9c227fe6" providerId="ADAL" clId="{7C0B7A90-1128-46FE-A39A-2603385A7DB5}" dt="2023-08-15T17:51:13.760" v="1070" actId="26606"/>
          <ac:spMkLst>
            <pc:docMk/>
            <pc:sldMk cId="3394202030" sldId="282"/>
            <ac:spMk id="392" creationId="{EC44F520-2598-460E-9F91-B02F60830CA2}"/>
          </ac:spMkLst>
        </pc:spChg>
        <pc:spChg chg="add del">
          <ac:chgData name="Hill-Moses, Arielle" userId="8d285ce5-42a8-4a53-8eb5-7a1e9c227fe6" providerId="ADAL" clId="{7C0B7A90-1128-46FE-A39A-2603385A7DB5}" dt="2023-08-15T17:51:13.760" v="1070" actId="26606"/>
          <ac:spMkLst>
            <pc:docMk/>
            <pc:sldMk cId="3394202030" sldId="282"/>
            <ac:spMk id="394" creationId="{4D896123-1B32-4CB1-B2ED-E34BBC26B423}"/>
          </ac:spMkLst>
        </pc:spChg>
        <pc:spChg chg="add del">
          <ac:chgData name="Hill-Moses, Arielle" userId="8d285ce5-42a8-4a53-8eb5-7a1e9c227fe6" providerId="ADAL" clId="{7C0B7A90-1128-46FE-A39A-2603385A7DB5}" dt="2023-08-15T17:51:13.760" v="1070" actId="26606"/>
          <ac:spMkLst>
            <pc:docMk/>
            <pc:sldMk cId="3394202030" sldId="282"/>
            <ac:spMk id="396" creationId="{54F04D94-5D02-443B-801E-0CAC1D4EBF3D}"/>
          </ac:spMkLst>
        </pc:spChg>
        <pc:spChg chg="add del">
          <ac:chgData name="Hill-Moses, Arielle" userId="8d285ce5-42a8-4a53-8eb5-7a1e9c227fe6" providerId="ADAL" clId="{7C0B7A90-1128-46FE-A39A-2603385A7DB5}" dt="2023-08-15T17:51:13.760" v="1070" actId="26606"/>
          <ac:spMkLst>
            <pc:docMk/>
            <pc:sldMk cId="3394202030" sldId="282"/>
            <ac:spMk id="398" creationId="{F57DA40C-10B8-4678-8433-AA03ED65E921}"/>
          </ac:spMkLst>
        </pc:spChg>
        <pc:spChg chg="add del">
          <ac:chgData name="Hill-Moses, Arielle" userId="8d285ce5-42a8-4a53-8eb5-7a1e9c227fe6" providerId="ADAL" clId="{7C0B7A90-1128-46FE-A39A-2603385A7DB5}" dt="2023-08-15T17:51:13.760" v="1070" actId="26606"/>
          <ac:spMkLst>
            <pc:docMk/>
            <pc:sldMk cId="3394202030" sldId="282"/>
            <ac:spMk id="400" creationId="{6FF3D9AA-2746-40BA-A174-3C45EA458CD5}"/>
          </ac:spMkLst>
        </pc:spChg>
        <pc:spChg chg="add del">
          <ac:chgData name="Hill-Moses, Arielle" userId="8d285ce5-42a8-4a53-8eb5-7a1e9c227fe6" providerId="ADAL" clId="{7C0B7A90-1128-46FE-A39A-2603385A7DB5}" dt="2023-08-15T17:51:13.760" v="1070" actId="26606"/>
          <ac:spMkLst>
            <pc:docMk/>
            <pc:sldMk cId="3394202030" sldId="282"/>
            <ac:spMk id="402" creationId="{30BF160C-EC5F-45F5-9B8D-197AFA37BBDE}"/>
          </ac:spMkLst>
        </pc:spChg>
        <pc:spChg chg="add">
          <ac:chgData name="Hill-Moses, Arielle" userId="8d285ce5-42a8-4a53-8eb5-7a1e9c227fe6" providerId="ADAL" clId="{7C0B7A90-1128-46FE-A39A-2603385A7DB5}" dt="2023-08-15T17:51:13.760" v="1070" actId="26606"/>
          <ac:spMkLst>
            <pc:docMk/>
            <pc:sldMk cId="3394202030" sldId="282"/>
            <ac:spMk id="407" creationId="{BD4C0BBB-0042-4603-A226-6117F3FD5B3C}"/>
          </ac:spMkLst>
        </pc:spChg>
        <pc:spChg chg="add">
          <ac:chgData name="Hill-Moses, Arielle" userId="8d285ce5-42a8-4a53-8eb5-7a1e9c227fe6" providerId="ADAL" clId="{7C0B7A90-1128-46FE-A39A-2603385A7DB5}" dt="2023-08-15T17:51:13.760" v="1070" actId="26606"/>
          <ac:spMkLst>
            <pc:docMk/>
            <pc:sldMk cId="3394202030" sldId="282"/>
            <ac:spMk id="409" creationId="{EC44F520-2598-460E-9F91-B02F60830CA2}"/>
          </ac:spMkLst>
        </pc:spChg>
        <pc:spChg chg="add">
          <ac:chgData name="Hill-Moses, Arielle" userId="8d285ce5-42a8-4a53-8eb5-7a1e9c227fe6" providerId="ADAL" clId="{7C0B7A90-1128-46FE-A39A-2603385A7DB5}" dt="2023-08-15T17:51:13.760" v="1070" actId="26606"/>
          <ac:spMkLst>
            <pc:docMk/>
            <pc:sldMk cId="3394202030" sldId="282"/>
            <ac:spMk id="411" creationId="{F619DE0E-F039-443E-AF60-E4B6AA72D29F}"/>
          </ac:spMkLst>
        </pc:spChg>
        <pc:spChg chg="add">
          <ac:chgData name="Hill-Moses, Arielle" userId="8d285ce5-42a8-4a53-8eb5-7a1e9c227fe6" providerId="ADAL" clId="{7C0B7A90-1128-46FE-A39A-2603385A7DB5}" dt="2023-08-15T17:51:13.760" v="1070" actId="26606"/>
          <ac:spMkLst>
            <pc:docMk/>
            <pc:sldMk cId="3394202030" sldId="282"/>
            <ac:spMk id="413" creationId="{AA065953-3D69-4CD4-80C3-DF10DEB4C761}"/>
          </ac:spMkLst>
        </pc:spChg>
        <pc:spChg chg="add">
          <ac:chgData name="Hill-Moses, Arielle" userId="8d285ce5-42a8-4a53-8eb5-7a1e9c227fe6" providerId="ADAL" clId="{7C0B7A90-1128-46FE-A39A-2603385A7DB5}" dt="2023-08-15T17:51:13.760" v="1070" actId="26606"/>
          <ac:spMkLst>
            <pc:docMk/>
            <pc:sldMk cId="3394202030" sldId="282"/>
            <ac:spMk id="415" creationId="{2AB36DB5-F10D-4EDB-87E2-ECB9301FFC62}"/>
          </ac:spMkLst>
        </pc:spChg>
        <pc:spChg chg="add">
          <ac:chgData name="Hill-Moses, Arielle" userId="8d285ce5-42a8-4a53-8eb5-7a1e9c227fe6" providerId="ADAL" clId="{7C0B7A90-1128-46FE-A39A-2603385A7DB5}" dt="2023-08-15T17:51:13.760" v="1070" actId="26606"/>
          <ac:spMkLst>
            <pc:docMk/>
            <pc:sldMk cId="3394202030" sldId="282"/>
            <ac:spMk id="417" creationId="{446F195D-95DC-419E-BBC1-E2B601A6067B}"/>
          </ac:spMkLst>
        </pc:spChg>
        <pc:spChg chg="add">
          <ac:chgData name="Hill-Moses, Arielle" userId="8d285ce5-42a8-4a53-8eb5-7a1e9c227fe6" providerId="ADAL" clId="{7C0B7A90-1128-46FE-A39A-2603385A7DB5}" dt="2023-08-15T17:51:13.760" v="1070" actId="26606"/>
          <ac:spMkLst>
            <pc:docMk/>
            <pc:sldMk cId="3394202030" sldId="282"/>
            <ac:spMk id="419" creationId="{55993D72-5628-4E5E-BB9F-96066414EEFD}"/>
          </ac:spMkLst>
        </pc:spChg>
        <pc:picChg chg="del">
          <ac:chgData name="Hill-Moses, Arielle" userId="8d285ce5-42a8-4a53-8eb5-7a1e9c227fe6" providerId="ADAL" clId="{7C0B7A90-1128-46FE-A39A-2603385A7DB5}" dt="2023-08-15T17:50:53.882" v="1065" actId="478"/>
          <ac:picMkLst>
            <pc:docMk/>
            <pc:sldMk cId="3394202030" sldId="282"/>
            <ac:picMk id="206" creationId="{435CF02C-B894-D48C-791C-7EBC0F296610}"/>
          </ac:picMkLst>
        </pc:picChg>
        <pc:picChg chg="add mod ord">
          <ac:chgData name="Hill-Moses, Arielle" userId="8d285ce5-42a8-4a53-8eb5-7a1e9c227fe6" providerId="ADAL" clId="{7C0B7A90-1128-46FE-A39A-2603385A7DB5}" dt="2023-08-15T17:51:13.760" v="1070" actId="26606"/>
          <ac:picMkLst>
            <pc:docMk/>
            <pc:sldMk cId="3394202030" sldId="282"/>
            <ac:picMk id="386" creationId="{FE1525F2-DBB5-6F5E-D6A1-5BBCCA9074CF}"/>
          </ac:picMkLst>
        </pc:picChg>
      </pc:sldChg>
      <pc:sldChg chg="addSp delSp modSp add mod addAnim delAnim modAnim">
        <pc:chgData name="Hill-Moses, Arielle" userId="8d285ce5-42a8-4a53-8eb5-7a1e9c227fe6" providerId="ADAL" clId="{7C0B7A90-1128-46FE-A39A-2603385A7DB5}" dt="2023-08-22T17:20:37.538" v="2729" actId="6549"/>
        <pc:sldMkLst>
          <pc:docMk/>
          <pc:sldMk cId="680070092" sldId="283"/>
        </pc:sldMkLst>
        <pc:spChg chg="mod">
          <ac:chgData name="Hill-Moses, Arielle" userId="8d285ce5-42a8-4a53-8eb5-7a1e9c227fe6" providerId="ADAL" clId="{7C0B7A90-1128-46FE-A39A-2603385A7DB5}" dt="2023-08-22T17:20:33.367" v="2728" actId="14100"/>
          <ac:spMkLst>
            <pc:docMk/>
            <pc:sldMk cId="680070092" sldId="283"/>
            <ac:spMk id="2" creationId="{AC2A333F-0C3A-B9BB-F71C-EAEB1BEAD568}"/>
          </ac:spMkLst>
        </pc:spChg>
        <pc:spChg chg="mod">
          <ac:chgData name="Hill-Moses, Arielle" userId="8d285ce5-42a8-4a53-8eb5-7a1e9c227fe6" providerId="ADAL" clId="{7C0B7A90-1128-46FE-A39A-2603385A7DB5}" dt="2023-08-22T17:20:37.538" v="2729" actId="6549"/>
          <ac:spMkLst>
            <pc:docMk/>
            <pc:sldMk cId="680070092" sldId="283"/>
            <ac:spMk id="4" creationId="{72DAB5B0-6FD9-E14E-7F7E-C1408E0704EB}"/>
          </ac:spMkLst>
        </pc:spChg>
        <pc:spChg chg="add del mod">
          <ac:chgData name="Hill-Moses, Arielle" userId="8d285ce5-42a8-4a53-8eb5-7a1e9c227fe6" providerId="ADAL" clId="{7C0B7A90-1128-46FE-A39A-2603385A7DB5}" dt="2023-08-22T16:49:47.655" v="2455" actId="478"/>
          <ac:spMkLst>
            <pc:docMk/>
            <pc:sldMk cId="680070092" sldId="283"/>
            <ac:spMk id="5" creationId="{CC24112D-BAB4-C9E1-DCE1-382C228B0C84}"/>
          </ac:spMkLst>
        </pc:spChg>
        <pc:spChg chg="add del">
          <ac:chgData name="Hill-Moses, Arielle" userId="8d285ce5-42a8-4a53-8eb5-7a1e9c227fe6" providerId="ADAL" clId="{7C0B7A90-1128-46FE-A39A-2603385A7DB5}" dt="2023-08-22T17:02:03.680" v="2560" actId="26606"/>
          <ac:spMkLst>
            <pc:docMk/>
            <pc:sldMk cId="680070092" sldId="283"/>
            <ac:spMk id="11" creationId="{BD4C0BBB-0042-4603-A226-6117F3FD5B3C}"/>
          </ac:spMkLst>
        </pc:spChg>
        <pc:spChg chg="add del">
          <ac:chgData name="Hill-Moses, Arielle" userId="8d285ce5-42a8-4a53-8eb5-7a1e9c227fe6" providerId="ADAL" clId="{7C0B7A90-1128-46FE-A39A-2603385A7DB5}" dt="2023-08-22T17:02:03.680" v="2560" actId="26606"/>
          <ac:spMkLst>
            <pc:docMk/>
            <pc:sldMk cId="680070092" sldId="283"/>
            <ac:spMk id="13" creationId="{EC44F520-2598-460E-9F91-B02F60830CA2}"/>
          </ac:spMkLst>
        </pc:spChg>
        <pc:spChg chg="add del">
          <ac:chgData name="Hill-Moses, Arielle" userId="8d285ce5-42a8-4a53-8eb5-7a1e9c227fe6" providerId="ADAL" clId="{7C0B7A90-1128-46FE-A39A-2603385A7DB5}" dt="2023-08-22T17:02:03.680" v="2560" actId="26606"/>
          <ac:spMkLst>
            <pc:docMk/>
            <pc:sldMk cId="680070092" sldId="283"/>
            <ac:spMk id="15" creationId="{ACE9E2ED-2BB1-46AE-A037-86EC1BFB3373}"/>
          </ac:spMkLst>
        </pc:spChg>
        <pc:spChg chg="add del">
          <ac:chgData name="Hill-Moses, Arielle" userId="8d285ce5-42a8-4a53-8eb5-7a1e9c227fe6" providerId="ADAL" clId="{7C0B7A90-1128-46FE-A39A-2603385A7DB5}" dt="2023-08-22T17:02:03.680" v="2560" actId="26606"/>
          <ac:spMkLst>
            <pc:docMk/>
            <pc:sldMk cId="680070092" sldId="283"/>
            <ac:spMk id="17" creationId="{D28B54C3-B57B-472A-B96E-1FCB67093DC2}"/>
          </ac:spMkLst>
        </pc:spChg>
        <pc:spChg chg="add del">
          <ac:chgData name="Hill-Moses, Arielle" userId="8d285ce5-42a8-4a53-8eb5-7a1e9c227fe6" providerId="ADAL" clId="{7C0B7A90-1128-46FE-A39A-2603385A7DB5}" dt="2023-08-22T17:02:03.680" v="2560" actId="26606"/>
          <ac:spMkLst>
            <pc:docMk/>
            <pc:sldMk cId="680070092" sldId="283"/>
            <ac:spMk id="19" creationId="{C4C9F2B0-1044-46EB-8AEB-C3BFFDE6C2CC}"/>
          </ac:spMkLst>
        </pc:spChg>
        <pc:spChg chg="add del">
          <ac:chgData name="Hill-Moses, Arielle" userId="8d285ce5-42a8-4a53-8eb5-7a1e9c227fe6" providerId="ADAL" clId="{7C0B7A90-1128-46FE-A39A-2603385A7DB5}" dt="2023-08-22T17:02:03.680" v="2560" actId="26606"/>
          <ac:spMkLst>
            <pc:docMk/>
            <pc:sldMk cId="680070092" sldId="283"/>
            <ac:spMk id="21" creationId="{7DB3C429-F8DA-49B9-AF84-21996FCF78B5}"/>
          </ac:spMkLst>
        </pc:spChg>
        <pc:spChg chg="add del">
          <ac:chgData name="Hill-Moses, Arielle" userId="8d285ce5-42a8-4a53-8eb5-7a1e9c227fe6" providerId="ADAL" clId="{7C0B7A90-1128-46FE-A39A-2603385A7DB5}" dt="2023-08-22T17:02:55.191" v="2565" actId="26606"/>
          <ac:spMkLst>
            <pc:docMk/>
            <pc:sldMk cId="680070092" sldId="283"/>
            <ac:spMk id="24" creationId="{BD4C0BBB-0042-4603-A226-6117F3FD5B3C}"/>
          </ac:spMkLst>
        </pc:spChg>
        <pc:spChg chg="add del">
          <ac:chgData name="Hill-Moses, Arielle" userId="8d285ce5-42a8-4a53-8eb5-7a1e9c227fe6" providerId="ADAL" clId="{7C0B7A90-1128-46FE-A39A-2603385A7DB5}" dt="2023-08-22T17:02:55.191" v="2565" actId="26606"/>
          <ac:spMkLst>
            <pc:docMk/>
            <pc:sldMk cId="680070092" sldId="283"/>
            <ac:spMk id="25" creationId="{EC44F520-2598-460E-9F91-B02F60830CA2}"/>
          </ac:spMkLst>
        </pc:spChg>
        <pc:spChg chg="add del">
          <ac:chgData name="Hill-Moses, Arielle" userId="8d285ce5-42a8-4a53-8eb5-7a1e9c227fe6" providerId="ADAL" clId="{7C0B7A90-1128-46FE-A39A-2603385A7DB5}" dt="2023-08-22T17:02:55.191" v="2565" actId="26606"/>
          <ac:spMkLst>
            <pc:docMk/>
            <pc:sldMk cId="680070092" sldId="283"/>
            <ac:spMk id="26" creationId="{36F292AA-C8DB-4CAA-97C9-456CF8540690}"/>
          </ac:spMkLst>
        </pc:spChg>
        <pc:spChg chg="add del">
          <ac:chgData name="Hill-Moses, Arielle" userId="8d285ce5-42a8-4a53-8eb5-7a1e9c227fe6" providerId="ADAL" clId="{7C0B7A90-1128-46FE-A39A-2603385A7DB5}" dt="2023-08-22T16:51:00.470" v="2474" actId="26606"/>
          <ac:spMkLst>
            <pc:docMk/>
            <pc:sldMk cId="680070092" sldId="283"/>
            <ac:spMk id="27" creationId="{BD4C0BBB-0042-4603-A226-6117F3FD5B3C}"/>
          </ac:spMkLst>
        </pc:spChg>
        <pc:spChg chg="add del">
          <ac:chgData name="Hill-Moses, Arielle" userId="8d285ce5-42a8-4a53-8eb5-7a1e9c227fe6" providerId="ADAL" clId="{7C0B7A90-1128-46FE-A39A-2603385A7DB5}" dt="2023-08-22T16:51:00.470" v="2474" actId="26606"/>
          <ac:spMkLst>
            <pc:docMk/>
            <pc:sldMk cId="680070092" sldId="283"/>
            <ac:spMk id="29" creationId="{EC44F520-2598-460E-9F91-B02F60830CA2}"/>
          </ac:spMkLst>
        </pc:spChg>
        <pc:spChg chg="add del">
          <ac:chgData name="Hill-Moses, Arielle" userId="8d285ce5-42a8-4a53-8eb5-7a1e9c227fe6" providerId="ADAL" clId="{7C0B7A90-1128-46FE-A39A-2603385A7DB5}" dt="2023-08-22T17:02:55.191" v="2565" actId="26606"/>
          <ac:spMkLst>
            <pc:docMk/>
            <pc:sldMk cId="680070092" sldId="283"/>
            <ac:spMk id="30" creationId="{AA065953-3D69-4CD4-80C3-DF10DEB4C761}"/>
          </ac:spMkLst>
        </pc:spChg>
        <pc:spChg chg="add del">
          <ac:chgData name="Hill-Moses, Arielle" userId="8d285ce5-42a8-4a53-8eb5-7a1e9c227fe6" providerId="ADAL" clId="{7C0B7A90-1128-46FE-A39A-2603385A7DB5}" dt="2023-08-22T16:51:00.470" v="2474" actId="26606"/>
          <ac:spMkLst>
            <pc:docMk/>
            <pc:sldMk cId="680070092" sldId="283"/>
            <ac:spMk id="31" creationId="{4D896123-1B32-4CB1-B2ED-E34BBC26B423}"/>
          </ac:spMkLst>
        </pc:spChg>
        <pc:spChg chg="add del">
          <ac:chgData name="Hill-Moses, Arielle" userId="8d285ce5-42a8-4a53-8eb5-7a1e9c227fe6" providerId="ADAL" clId="{7C0B7A90-1128-46FE-A39A-2603385A7DB5}" dt="2023-08-22T17:02:55.191" v="2565" actId="26606"/>
          <ac:spMkLst>
            <pc:docMk/>
            <pc:sldMk cId="680070092" sldId="283"/>
            <ac:spMk id="32" creationId="{2AB36DB5-F10D-4EDB-87E2-ECB9301FFC62}"/>
          </ac:spMkLst>
        </pc:spChg>
        <pc:spChg chg="add del">
          <ac:chgData name="Hill-Moses, Arielle" userId="8d285ce5-42a8-4a53-8eb5-7a1e9c227fe6" providerId="ADAL" clId="{7C0B7A90-1128-46FE-A39A-2603385A7DB5}" dt="2023-08-22T16:51:00.470" v="2474" actId="26606"/>
          <ac:spMkLst>
            <pc:docMk/>
            <pc:sldMk cId="680070092" sldId="283"/>
            <ac:spMk id="33" creationId="{F57DA40C-10B8-4678-8433-AA03ED65E921}"/>
          </ac:spMkLst>
        </pc:spChg>
        <pc:spChg chg="add del">
          <ac:chgData name="Hill-Moses, Arielle" userId="8d285ce5-42a8-4a53-8eb5-7a1e9c227fe6" providerId="ADAL" clId="{7C0B7A90-1128-46FE-A39A-2603385A7DB5}" dt="2023-08-22T17:02:55.191" v="2565" actId="26606"/>
          <ac:spMkLst>
            <pc:docMk/>
            <pc:sldMk cId="680070092" sldId="283"/>
            <ac:spMk id="34" creationId="{446F195D-95DC-419E-BBC1-E2B601A6067B}"/>
          </ac:spMkLst>
        </pc:spChg>
        <pc:spChg chg="add del">
          <ac:chgData name="Hill-Moses, Arielle" userId="8d285ce5-42a8-4a53-8eb5-7a1e9c227fe6" providerId="ADAL" clId="{7C0B7A90-1128-46FE-A39A-2603385A7DB5}" dt="2023-08-22T16:51:00.470" v="2474" actId="26606"/>
          <ac:spMkLst>
            <pc:docMk/>
            <pc:sldMk cId="680070092" sldId="283"/>
            <ac:spMk id="35" creationId="{6FF3D9AA-2746-40BA-A174-3C45EA458CD5}"/>
          </ac:spMkLst>
        </pc:spChg>
        <pc:spChg chg="add del">
          <ac:chgData name="Hill-Moses, Arielle" userId="8d285ce5-42a8-4a53-8eb5-7a1e9c227fe6" providerId="ADAL" clId="{7C0B7A90-1128-46FE-A39A-2603385A7DB5}" dt="2023-08-22T17:02:55.191" v="2565" actId="26606"/>
          <ac:spMkLst>
            <pc:docMk/>
            <pc:sldMk cId="680070092" sldId="283"/>
            <ac:spMk id="36" creationId="{2256CF5B-1DAD-4912-86B9-FCA733692FED}"/>
          </ac:spMkLst>
        </pc:spChg>
        <pc:spChg chg="add del">
          <ac:chgData name="Hill-Moses, Arielle" userId="8d285ce5-42a8-4a53-8eb5-7a1e9c227fe6" providerId="ADAL" clId="{7C0B7A90-1128-46FE-A39A-2603385A7DB5}" dt="2023-08-22T16:51:00.470" v="2474" actId="26606"/>
          <ac:spMkLst>
            <pc:docMk/>
            <pc:sldMk cId="680070092" sldId="283"/>
            <ac:spMk id="37" creationId="{30BF160C-EC5F-45F5-9B8D-197AFA37BBDE}"/>
          </ac:spMkLst>
        </pc:spChg>
        <pc:spChg chg="add del">
          <ac:chgData name="Hill-Moses, Arielle" userId="8d285ce5-42a8-4a53-8eb5-7a1e9c227fe6" providerId="ADAL" clId="{7C0B7A90-1128-46FE-A39A-2603385A7DB5}" dt="2023-08-22T17:02:55.180" v="2564" actId="26606"/>
          <ac:spMkLst>
            <pc:docMk/>
            <pc:sldMk cId="680070092" sldId="283"/>
            <ac:spMk id="38" creationId="{BD4C0BBB-0042-4603-A226-6117F3FD5B3C}"/>
          </ac:spMkLst>
        </pc:spChg>
        <pc:spChg chg="add del">
          <ac:chgData name="Hill-Moses, Arielle" userId="8d285ce5-42a8-4a53-8eb5-7a1e9c227fe6" providerId="ADAL" clId="{7C0B7A90-1128-46FE-A39A-2603385A7DB5}" dt="2023-08-22T16:51:03.723" v="2476" actId="26606"/>
          <ac:spMkLst>
            <pc:docMk/>
            <pc:sldMk cId="680070092" sldId="283"/>
            <ac:spMk id="39" creationId="{BD4C0BBB-0042-4603-A226-6117F3FD5B3C}"/>
          </ac:spMkLst>
        </pc:spChg>
        <pc:spChg chg="add del">
          <ac:chgData name="Hill-Moses, Arielle" userId="8d285ce5-42a8-4a53-8eb5-7a1e9c227fe6" providerId="ADAL" clId="{7C0B7A90-1128-46FE-A39A-2603385A7DB5}" dt="2023-08-22T16:51:03.723" v="2476" actId="26606"/>
          <ac:spMkLst>
            <pc:docMk/>
            <pc:sldMk cId="680070092" sldId="283"/>
            <ac:spMk id="40" creationId="{EC44F520-2598-460E-9F91-B02F60830CA2}"/>
          </ac:spMkLst>
        </pc:spChg>
        <pc:spChg chg="add del">
          <ac:chgData name="Hill-Moses, Arielle" userId="8d285ce5-42a8-4a53-8eb5-7a1e9c227fe6" providerId="ADAL" clId="{7C0B7A90-1128-46FE-A39A-2603385A7DB5}" dt="2023-08-22T16:51:03.723" v="2476" actId="26606"/>
          <ac:spMkLst>
            <pc:docMk/>
            <pc:sldMk cId="680070092" sldId="283"/>
            <ac:spMk id="41" creationId="{A8384FB5-9ADC-4DDC-881B-597D56F5B15D}"/>
          </ac:spMkLst>
        </pc:spChg>
        <pc:spChg chg="add del">
          <ac:chgData name="Hill-Moses, Arielle" userId="8d285ce5-42a8-4a53-8eb5-7a1e9c227fe6" providerId="ADAL" clId="{7C0B7A90-1128-46FE-A39A-2603385A7DB5}" dt="2023-08-22T16:51:03.723" v="2476" actId="26606"/>
          <ac:spMkLst>
            <pc:docMk/>
            <pc:sldMk cId="680070092" sldId="283"/>
            <ac:spMk id="43" creationId="{0AF57B88-1D4C-41FA-A761-EC1DD10C35CB}"/>
          </ac:spMkLst>
        </pc:spChg>
        <pc:spChg chg="add del">
          <ac:chgData name="Hill-Moses, Arielle" userId="8d285ce5-42a8-4a53-8eb5-7a1e9c227fe6" providerId="ADAL" clId="{7C0B7A90-1128-46FE-A39A-2603385A7DB5}" dt="2023-08-22T16:51:03.723" v="2476" actId="26606"/>
          <ac:spMkLst>
            <pc:docMk/>
            <pc:sldMk cId="680070092" sldId="283"/>
            <ac:spMk id="44" creationId="{D2548F45-5164-4ABB-8212-7F293FDED8D4}"/>
          </ac:spMkLst>
        </pc:spChg>
        <pc:spChg chg="add del">
          <ac:chgData name="Hill-Moses, Arielle" userId="8d285ce5-42a8-4a53-8eb5-7a1e9c227fe6" providerId="ADAL" clId="{7C0B7A90-1128-46FE-A39A-2603385A7DB5}" dt="2023-08-22T16:51:03.723" v="2476" actId="26606"/>
          <ac:spMkLst>
            <pc:docMk/>
            <pc:sldMk cId="680070092" sldId="283"/>
            <ac:spMk id="45" creationId="{5E81CCFB-7BEF-4186-86FB-D09450B4D02D}"/>
          </ac:spMkLst>
        </pc:spChg>
        <pc:spChg chg="add del">
          <ac:chgData name="Hill-Moses, Arielle" userId="8d285ce5-42a8-4a53-8eb5-7a1e9c227fe6" providerId="ADAL" clId="{7C0B7A90-1128-46FE-A39A-2603385A7DB5}" dt="2023-08-22T17:02:55.180" v="2564" actId="26606"/>
          <ac:spMkLst>
            <pc:docMk/>
            <pc:sldMk cId="680070092" sldId="283"/>
            <ac:spMk id="46" creationId="{EC44F520-2598-460E-9F91-B02F60830CA2}"/>
          </ac:spMkLst>
        </pc:spChg>
        <pc:spChg chg="add del">
          <ac:chgData name="Hill-Moses, Arielle" userId="8d285ce5-42a8-4a53-8eb5-7a1e9c227fe6" providerId="ADAL" clId="{7C0B7A90-1128-46FE-A39A-2603385A7DB5}" dt="2023-08-22T16:51:07.493" v="2479" actId="26606"/>
          <ac:spMkLst>
            <pc:docMk/>
            <pc:sldMk cId="680070092" sldId="283"/>
            <ac:spMk id="47" creationId="{BD4C0BBB-0042-4603-A226-6117F3FD5B3C}"/>
          </ac:spMkLst>
        </pc:spChg>
        <pc:spChg chg="add del">
          <ac:chgData name="Hill-Moses, Arielle" userId="8d285ce5-42a8-4a53-8eb5-7a1e9c227fe6" providerId="ADAL" clId="{7C0B7A90-1128-46FE-A39A-2603385A7DB5}" dt="2023-08-22T16:51:07.493" v="2479" actId="26606"/>
          <ac:spMkLst>
            <pc:docMk/>
            <pc:sldMk cId="680070092" sldId="283"/>
            <ac:spMk id="48" creationId="{EC44F520-2598-460E-9F91-B02F60830CA2}"/>
          </ac:spMkLst>
        </pc:spChg>
        <pc:spChg chg="add del">
          <ac:chgData name="Hill-Moses, Arielle" userId="8d285ce5-42a8-4a53-8eb5-7a1e9c227fe6" providerId="ADAL" clId="{7C0B7A90-1128-46FE-A39A-2603385A7DB5}" dt="2023-08-22T16:51:07.493" v="2479" actId="26606"/>
          <ac:spMkLst>
            <pc:docMk/>
            <pc:sldMk cId="680070092" sldId="283"/>
            <ac:spMk id="49" creationId="{4D896123-1B32-4CB1-B2ED-E34BBC26B423}"/>
          </ac:spMkLst>
        </pc:spChg>
        <pc:spChg chg="add del">
          <ac:chgData name="Hill-Moses, Arielle" userId="8d285ce5-42a8-4a53-8eb5-7a1e9c227fe6" providerId="ADAL" clId="{7C0B7A90-1128-46FE-A39A-2603385A7DB5}" dt="2023-08-22T16:51:07.493" v="2479" actId="26606"/>
          <ac:spMkLst>
            <pc:docMk/>
            <pc:sldMk cId="680070092" sldId="283"/>
            <ac:spMk id="51" creationId="{F57DA40C-10B8-4678-8433-AA03ED65E921}"/>
          </ac:spMkLst>
        </pc:spChg>
        <pc:spChg chg="add del">
          <ac:chgData name="Hill-Moses, Arielle" userId="8d285ce5-42a8-4a53-8eb5-7a1e9c227fe6" providerId="ADAL" clId="{7C0B7A90-1128-46FE-A39A-2603385A7DB5}" dt="2023-08-22T16:51:07.493" v="2479" actId="26606"/>
          <ac:spMkLst>
            <pc:docMk/>
            <pc:sldMk cId="680070092" sldId="283"/>
            <ac:spMk id="52" creationId="{D1DEB652-CD49-4786-9154-A1A30E195ADF}"/>
          </ac:spMkLst>
        </pc:spChg>
        <pc:spChg chg="add del">
          <ac:chgData name="Hill-Moses, Arielle" userId="8d285ce5-42a8-4a53-8eb5-7a1e9c227fe6" providerId="ADAL" clId="{7C0B7A90-1128-46FE-A39A-2603385A7DB5}" dt="2023-08-22T16:51:07.493" v="2479" actId="26606"/>
          <ac:spMkLst>
            <pc:docMk/>
            <pc:sldMk cId="680070092" sldId="283"/>
            <ac:spMk id="53" creationId="{59A7483D-55E4-41F7-8F87-19FAB2AEAA50}"/>
          </ac:spMkLst>
        </pc:spChg>
        <pc:spChg chg="add del">
          <ac:chgData name="Hill-Moses, Arielle" userId="8d285ce5-42a8-4a53-8eb5-7a1e9c227fe6" providerId="ADAL" clId="{7C0B7A90-1128-46FE-A39A-2603385A7DB5}" dt="2023-08-22T17:02:55.180" v="2564" actId="26606"/>
          <ac:spMkLst>
            <pc:docMk/>
            <pc:sldMk cId="680070092" sldId="283"/>
            <ac:spMk id="54" creationId="{1DBC8414-BE7E-4B6C-A114-B2C3795C883F}"/>
          </ac:spMkLst>
        </pc:spChg>
        <pc:spChg chg="add del">
          <ac:chgData name="Hill-Moses, Arielle" userId="8d285ce5-42a8-4a53-8eb5-7a1e9c227fe6" providerId="ADAL" clId="{7C0B7A90-1128-46FE-A39A-2603385A7DB5}" dt="2023-08-22T17:02:55.180" v="2564" actId="26606"/>
          <ac:spMkLst>
            <pc:docMk/>
            <pc:sldMk cId="680070092" sldId="283"/>
            <ac:spMk id="55" creationId="{0EC398C5-5C2E-4038-9DB3-DE2B5A9BEFFB}"/>
          </ac:spMkLst>
        </pc:spChg>
        <pc:spChg chg="add del">
          <ac:chgData name="Hill-Moses, Arielle" userId="8d285ce5-42a8-4a53-8eb5-7a1e9c227fe6" providerId="ADAL" clId="{7C0B7A90-1128-46FE-A39A-2603385A7DB5}" dt="2023-08-22T17:02:55.180" v="2564" actId="26606"/>
          <ac:spMkLst>
            <pc:docMk/>
            <pc:sldMk cId="680070092" sldId="283"/>
            <ac:spMk id="56" creationId="{A2F10B26-073B-4B10-8AAA-161242DD82B0}"/>
          </ac:spMkLst>
        </pc:spChg>
        <pc:spChg chg="add del">
          <ac:chgData name="Hill-Moses, Arielle" userId="8d285ce5-42a8-4a53-8eb5-7a1e9c227fe6" providerId="ADAL" clId="{7C0B7A90-1128-46FE-A39A-2603385A7DB5}" dt="2023-08-22T17:02:55.180" v="2564" actId="26606"/>
          <ac:spMkLst>
            <pc:docMk/>
            <pc:sldMk cId="680070092" sldId="283"/>
            <ac:spMk id="57" creationId="{610DBBC7-698F-4A54-B1CB-A99F9CC356DF}"/>
          </ac:spMkLst>
        </pc:spChg>
        <pc:spChg chg="add del">
          <ac:chgData name="Hill-Moses, Arielle" userId="8d285ce5-42a8-4a53-8eb5-7a1e9c227fe6" providerId="ADAL" clId="{7C0B7A90-1128-46FE-A39A-2603385A7DB5}" dt="2023-08-22T17:02:55.180" v="2564" actId="26606"/>
          <ac:spMkLst>
            <pc:docMk/>
            <pc:sldMk cId="680070092" sldId="283"/>
            <ac:spMk id="58" creationId="{DE6E822A-8BCF-432C-83E6-BBE821476CD4}"/>
          </ac:spMkLst>
        </pc:spChg>
        <pc:spChg chg="add del">
          <ac:chgData name="Hill-Moses, Arielle" userId="8d285ce5-42a8-4a53-8eb5-7a1e9c227fe6" providerId="ADAL" clId="{7C0B7A90-1128-46FE-A39A-2603385A7DB5}" dt="2023-08-22T17:12:09.996" v="2659" actId="26606"/>
          <ac:spMkLst>
            <pc:docMk/>
            <pc:sldMk cId="680070092" sldId="283"/>
            <ac:spMk id="60" creationId="{BD4C0BBB-0042-4603-A226-6117F3FD5B3C}"/>
          </ac:spMkLst>
        </pc:spChg>
        <pc:spChg chg="add del">
          <ac:chgData name="Hill-Moses, Arielle" userId="8d285ce5-42a8-4a53-8eb5-7a1e9c227fe6" providerId="ADAL" clId="{7C0B7A90-1128-46FE-A39A-2603385A7DB5}" dt="2023-08-22T17:12:09.996" v="2659" actId="26606"/>
          <ac:spMkLst>
            <pc:docMk/>
            <pc:sldMk cId="680070092" sldId="283"/>
            <ac:spMk id="61" creationId="{EC44F520-2598-460E-9F91-B02F60830CA2}"/>
          </ac:spMkLst>
        </pc:spChg>
        <pc:spChg chg="add del">
          <ac:chgData name="Hill-Moses, Arielle" userId="8d285ce5-42a8-4a53-8eb5-7a1e9c227fe6" providerId="ADAL" clId="{7C0B7A90-1128-46FE-A39A-2603385A7DB5}" dt="2023-08-22T17:12:09.996" v="2659" actId="26606"/>
          <ac:spMkLst>
            <pc:docMk/>
            <pc:sldMk cId="680070092" sldId="283"/>
            <ac:spMk id="62" creationId="{ACE9E2ED-2BB1-46AE-A037-86EC1BFB3373}"/>
          </ac:spMkLst>
        </pc:spChg>
        <pc:spChg chg="add del">
          <ac:chgData name="Hill-Moses, Arielle" userId="8d285ce5-42a8-4a53-8eb5-7a1e9c227fe6" providerId="ADAL" clId="{7C0B7A90-1128-46FE-A39A-2603385A7DB5}" dt="2023-08-22T17:12:09.996" v="2659" actId="26606"/>
          <ac:spMkLst>
            <pc:docMk/>
            <pc:sldMk cId="680070092" sldId="283"/>
            <ac:spMk id="63" creationId="{D28B54C3-B57B-472A-B96E-1FCB67093DC2}"/>
          </ac:spMkLst>
        </pc:spChg>
        <pc:spChg chg="add del">
          <ac:chgData name="Hill-Moses, Arielle" userId="8d285ce5-42a8-4a53-8eb5-7a1e9c227fe6" providerId="ADAL" clId="{7C0B7A90-1128-46FE-A39A-2603385A7DB5}" dt="2023-08-22T17:12:09.996" v="2659" actId="26606"/>
          <ac:spMkLst>
            <pc:docMk/>
            <pc:sldMk cId="680070092" sldId="283"/>
            <ac:spMk id="64" creationId="{C4C9F2B0-1044-46EB-8AEB-C3BFFDE6C2CC}"/>
          </ac:spMkLst>
        </pc:spChg>
        <pc:spChg chg="add del">
          <ac:chgData name="Hill-Moses, Arielle" userId="8d285ce5-42a8-4a53-8eb5-7a1e9c227fe6" providerId="ADAL" clId="{7C0B7A90-1128-46FE-A39A-2603385A7DB5}" dt="2023-08-22T17:12:09.996" v="2659" actId="26606"/>
          <ac:spMkLst>
            <pc:docMk/>
            <pc:sldMk cId="680070092" sldId="283"/>
            <ac:spMk id="65" creationId="{7DB3C429-F8DA-49B9-AF84-21996FCF78B5}"/>
          </ac:spMkLst>
        </pc:spChg>
        <pc:spChg chg="add del">
          <ac:chgData name="Hill-Moses, Arielle" userId="8d285ce5-42a8-4a53-8eb5-7a1e9c227fe6" providerId="ADAL" clId="{7C0B7A90-1128-46FE-A39A-2603385A7DB5}" dt="2023-08-22T17:11:53.799" v="2651" actId="26606"/>
          <ac:spMkLst>
            <pc:docMk/>
            <pc:sldMk cId="680070092" sldId="283"/>
            <ac:spMk id="70" creationId="{BD4C0BBB-0042-4603-A226-6117F3FD5B3C}"/>
          </ac:spMkLst>
        </pc:spChg>
        <pc:spChg chg="add del">
          <ac:chgData name="Hill-Moses, Arielle" userId="8d285ce5-42a8-4a53-8eb5-7a1e9c227fe6" providerId="ADAL" clId="{7C0B7A90-1128-46FE-A39A-2603385A7DB5}" dt="2023-08-22T17:11:53.799" v="2651" actId="26606"/>
          <ac:spMkLst>
            <pc:docMk/>
            <pc:sldMk cId="680070092" sldId="283"/>
            <ac:spMk id="72" creationId="{EC44F520-2598-460E-9F91-B02F60830CA2}"/>
          </ac:spMkLst>
        </pc:spChg>
        <pc:spChg chg="add del">
          <ac:chgData name="Hill-Moses, Arielle" userId="8d285ce5-42a8-4a53-8eb5-7a1e9c227fe6" providerId="ADAL" clId="{7C0B7A90-1128-46FE-A39A-2603385A7DB5}" dt="2023-08-22T17:11:53.799" v="2651" actId="26606"/>
          <ac:spMkLst>
            <pc:docMk/>
            <pc:sldMk cId="680070092" sldId="283"/>
            <ac:spMk id="74" creationId="{36F292AA-C8DB-4CAA-97C9-456CF8540690}"/>
          </ac:spMkLst>
        </pc:spChg>
        <pc:spChg chg="add del">
          <ac:chgData name="Hill-Moses, Arielle" userId="8d285ce5-42a8-4a53-8eb5-7a1e9c227fe6" providerId="ADAL" clId="{7C0B7A90-1128-46FE-A39A-2603385A7DB5}" dt="2023-08-22T17:11:53.799" v="2651" actId="26606"/>
          <ac:spMkLst>
            <pc:docMk/>
            <pc:sldMk cId="680070092" sldId="283"/>
            <ac:spMk id="76" creationId="{AA065953-3D69-4CD4-80C3-DF10DEB4C761}"/>
          </ac:spMkLst>
        </pc:spChg>
        <pc:spChg chg="add del">
          <ac:chgData name="Hill-Moses, Arielle" userId="8d285ce5-42a8-4a53-8eb5-7a1e9c227fe6" providerId="ADAL" clId="{7C0B7A90-1128-46FE-A39A-2603385A7DB5}" dt="2023-08-22T17:11:53.799" v="2651" actId="26606"/>
          <ac:spMkLst>
            <pc:docMk/>
            <pc:sldMk cId="680070092" sldId="283"/>
            <ac:spMk id="78" creationId="{2AB36DB5-F10D-4EDB-87E2-ECB9301FFC62}"/>
          </ac:spMkLst>
        </pc:spChg>
        <pc:spChg chg="add del">
          <ac:chgData name="Hill-Moses, Arielle" userId="8d285ce5-42a8-4a53-8eb5-7a1e9c227fe6" providerId="ADAL" clId="{7C0B7A90-1128-46FE-A39A-2603385A7DB5}" dt="2023-08-22T17:11:53.799" v="2651" actId="26606"/>
          <ac:spMkLst>
            <pc:docMk/>
            <pc:sldMk cId="680070092" sldId="283"/>
            <ac:spMk id="80" creationId="{446F195D-95DC-419E-BBC1-E2B601A6067B}"/>
          </ac:spMkLst>
        </pc:spChg>
        <pc:spChg chg="add del">
          <ac:chgData name="Hill-Moses, Arielle" userId="8d285ce5-42a8-4a53-8eb5-7a1e9c227fe6" providerId="ADAL" clId="{7C0B7A90-1128-46FE-A39A-2603385A7DB5}" dt="2023-08-22T17:11:53.799" v="2651" actId="26606"/>
          <ac:spMkLst>
            <pc:docMk/>
            <pc:sldMk cId="680070092" sldId="283"/>
            <ac:spMk id="82" creationId="{2256CF5B-1DAD-4912-86B9-FCA733692FED}"/>
          </ac:spMkLst>
        </pc:spChg>
        <pc:spChg chg="add del">
          <ac:chgData name="Hill-Moses, Arielle" userId="8d285ce5-42a8-4a53-8eb5-7a1e9c227fe6" providerId="ADAL" clId="{7C0B7A90-1128-46FE-A39A-2603385A7DB5}" dt="2023-08-22T17:11:54.739" v="2654" actId="26606"/>
          <ac:spMkLst>
            <pc:docMk/>
            <pc:sldMk cId="680070092" sldId="283"/>
            <ac:spMk id="84" creationId="{BD4C0BBB-0042-4603-A226-6117F3FD5B3C}"/>
          </ac:spMkLst>
        </pc:spChg>
        <pc:spChg chg="add del">
          <ac:chgData name="Hill-Moses, Arielle" userId="8d285ce5-42a8-4a53-8eb5-7a1e9c227fe6" providerId="ADAL" clId="{7C0B7A90-1128-46FE-A39A-2603385A7DB5}" dt="2023-08-22T17:11:54.739" v="2654" actId="26606"/>
          <ac:spMkLst>
            <pc:docMk/>
            <pc:sldMk cId="680070092" sldId="283"/>
            <ac:spMk id="85" creationId="{EC44F520-2598-460E-9F91-B02F60830CA2}"/>
          </ac:spMkLst>
        </pc:spChg>
        <pc:spChg chg="add del">
          <ac:chgData name="Hill-Moses, Arielle" userId="8d285ce5-42a8-4a53-8eb5-7a1e9c227fe6" providerId="ADAL" clId="{7C0B7A90-1128-46FE-A39A-2603385A7DB5}" dt="2023-08-22T17:11:54.739" v="2654" actId="26606"/>
          <ac:spMkLst>
            <pc:docMk/>
            <pc:sldMk cId="680070092" sldId="283"/>
            <ac:spMk id="86" creationId="{4D896123-1B32-4CB1-B2ED-E34BBC26B423}"/>
          </ac:spMkLst>
        </pc:spChg>
        <pc:spChg chg="add del">
          <ac:chgData name="Hill-Moses, Arielle" userId="8d285ce5-42a8-4a53-8eb5-7a1e9c227fe6" providerId="ADAL" clId="{7C0B7A90-1128-46FE-A39A-2603385A7DB5}" dt="2023-08-22T17:11:54.739" v="2654" actId="26606"/>
          <ac:spMkLst>
            <pc:docMk/>
            <pc:sldMk cId="680070092" sldId="283"/>
            <ac:spMk id="87" creationId="{019FDB4D-987D-4C87-A179-9D4616AB2455}"/>
          </ac:spMkLst>
        </pc:spChg>
        <pc:spChg chg="add del">
          <ac:chgData name="Hill-Moses, Arielle" userId="8d285ce5-42a8-4a53-8eb5-7a1e9c227fe6" providerId="ADAL" clId="{7C0B7A90-1128-46FE-A39A-2603385A7DB5}" dt="2023-08-22T17:12:00.719" v="2656" actId="26606"/>
          <ac:spMkLst>
            <pc:docMk/>
            <pc:sldMk cId="680070092" sldId="283"/>
            <ac:spMk id="89" creationId="{BD4C0BBB-0042-4603-A226-6117F3FD5B3C}"/>
          </ac:spMkLst>
        </pc:spChg>
        <pc:spChg chg="add del">
          <ac:chgData name="Hill-Moses, Arielle" userId="8d285ce5-42a8-4a53-8eb5-7a1e9c227fe6" providerId="ADAL" clId="{7C0B7A90-1128-46FE-A39A-2603385A7DB5}" dt="2023-08-22T17:12:00.719" v="2656" actId="26606"/>
          <ac:spMkLst>
            <pc:docMk/>
            <pc:sldMk cId="680070092" sldId="283"/>
            <ac:spMk id="90" creationId="{EC44F520-2598-460E-9F91-B02F60830CA2}"/>
          </ac:spMkLst>
        </pc:spChg>
        <pc:spChg chg="add del">
          <ac:chgData name="Hill-Moses, Arielle" userId="8d285ce5-42a8-4a53-8eb5-7a1e9c227fe6" providerId="ADAL" clId="{7C0B7A90-1128-46FE-A39A-2603385A7DB5}" dt="2023-08-22T17:12:00.719" v="2656" actId="26606"/>
          <ac:spMkLst>
            <pc:docMk/>
            <pc:sldMk cId="680070092" sldId="283"/>
            <ac:spMk id="91" creationId="{A8384FB5-9ADC-4DDC-881B-597D56F5B15D}"/>
          </ac:spMkLst>
        </pc:spChg>
        <pc:spChg chg="add del">
          <ac:chgData name="Hill-Moses, Arielle" userId="8d285ce5-42a8-4a53-8eb5-7a1e9c227fe6" providerId="ADAL" clId="{7C0B7A90-1128-46FE-A39A-2603385A7DB5}" dt="2023-08-22T17:12:00.719" v="2656" actId="26606"/>
          <ac:spMkLst>
            <pc:docMk/>
            <pc:sldMk cId="680070092" sldId="283"/>
            <ac:spMk id="92" creationId="{0AF57B88-1D4C-41FA-A761-EC1DD10C35CB}"/>
          </ac:spMkLst>
        </pc:spChg>
        <pc:spChg chg="add del">
          <ac:chgData name="Hill-Moses, Arielle" userId="8d285ce5-42a8-4a53-8eb5-7a1e9c227fe6" providerId="ADAL" clId="{7C0B7A90-1128-46FE-A39A-2603385A7DB5}" dt="2023-08-22T17:12:00.719" v="2656" actId="26606"/>
          <ac:spMkLst>
            <pc:docMk/>
            <pc:sldMk cId="680070092" sldId="283"/>
            <ac:spMk id="93" creationId="{D2548F45-5164-4ABB-8212-7F293FDED8D4}"/>
          </ac:spMkLst>
        </pc:spChg>
        <pc:spChg chg="add del">
          <ac:chgData name="Hill-Moses, Arielle" userId="8d285ce5-42a8-4a53-8eb5-7a1e9c227fe6" providerId="ADAL" clId="{7C0B7A90-1128-46FE-A39A-2603385A7DB5}" dt="2023-08-22T17:12:00.719" v="2656" actId="26606"/>
          <ac:spMkLst>
            <pc:docMk/>
            <pc:sldMk cId="680070092" sldId="283"/>
            <ac:spMk id="94" creationId="{5E81CCFB-7BEF-4186-86FB-D09450B4D02D}"/>
          </ac:spMkLst>
        </pc:spChg>
        <pc:spChg chg="add del">
          <ac:chgData name="Hill-Moses, Arielle" userId="8d285ce5-42a8-4a53-8eb5-7a1e9c227fe6" providerId="ADAL" clId="{7C0B7A90-1128-46FE-A39A-2603385A7DB5}" dt="2023-08-22T17:12:09.990" v="2658" actId="26606"/>
          <ac:spMkLst>
            <pc:docMk/>
            <pc:sldMk cId="680070092" sldId="283"/>
            <ac:spMk id="96" creationId="{BD4C0BBB-0042-4603-A226-6117F3FD5B3C}"/>
          </ac:spMkLst>
        </pc:spChg>
        <pc:spChg chg="add del">
          <ac:chgData name="Hill-Moses, Arielle" userId="8d285ce5-42a8-4a53-8eb5-7a1e9c227fe6" providerId="ADAL" clId="{7C0B7A90-1128-46FE-A39A-2603385A7DB5}" dt="2023-08-22T17:12:09.990" v="2658" actId="26606"/>
          <ac:spMkLst>
            <pc:docMk/>
            <pc:sldMk cId="680070092" sldId="283"/>
            <ac:spMk id="97" creationId="{EC44F520-2598-460E-9F91-B02F60830CA2}"/>
          </ac:spMkLst>
        </pc:spChg>
        <pc:spChg chg="add del">
          <ac:chgData name="Hill-Moses, Arielle" userId="8d285ce5-42a8-4a53-8eb5-7a1e9c227fe6" providerId="ADAL" clId="{7C0B7A90-1128-46FE-A39A-2603385A7DB5}" dt="2023-08-22T17:12:09.990" v="2658" actId="26606"/>
          <ac:spMkLst>
            <pc:docMk/>
            <pc:sldMk cId="680070092" sldId="283"/>
            <ac:spMk id="98" creationId="{1DBC8414-BE7E-4B6C-A114-B2C3795C883F}"/>
          </ac:spMkLst>
        </pc:spChg>
        <pc:spChg chg="add del">
          <ac:chgData name="Hill-Moses, Arielle" userId="8d285ce5-42a8-4a53-8eb5-7a1e9c227fe6" providerId="ADAL" clId="{7C0B7A90-1128-46FE-A39A-2603385A7DB5}" dt="2023-08-22T17:12:09.990" v="2658" actId="26606"/>
          <ac:spMkLst>
            <pc:docMk/>
            <pc:sldMk cId="680070092" sldId="283"/>
            <ac:spMk id="99" creationId="{0EC398C5-5C2E-4038-9DB3-DE2B5A9BEFFB}"/>
          </ac:spMkLst>
        </pc:spChg>
        <pc:spChg chg="add del">
          <ac:chgData name="Hill-Moses, Arielle" userId="8d285ce5-42a8-4a53-8eb5-7a1e9c227fe6" providerId="ADAL" clId="{7C0B7A90-1128-46FE-A39A-2603385A7DB5}" dt="2023-08-22T17:12:09.990" v="2658" actId="26606"/>
          <ac:spMkLst>
            <pc:docMk/>
            <pc:sldMk cId="680070092" sldId="283"/>
            <ac:spMk id="100" creationId="{A2F10B26-073B-4B10-8AAA-161242DD82B0}"/>
          </ac:spMkLst>
        </pc:spChg>
        <pc:spChg chg="add del">
          <ac:chgData name="Hill-Moses, Arielle" userId="8d285ce5-42a8-4a53-8eb5-7a1e9c227fe6" providerId="ADAL" clId="{7C0B7A90-1128-46FE-A39A-2603385A7DB5}" dt="2023-08-22T17:12:09.990" v="2658" actId="26606"/>
          <ac:spMkLst>
            <pc:docMk/>
            <pc:sldMk cId="680070092" sldId="283"/>
            <ac:spMk id="101" creationId="{610DBBC7-698F-4A54-B1CB-A99F9CC356DF}"/>
          </ac:spMkLst>
        </pc:spChg>
        <pc:spChg chg="add del">
          <ac:chgData name="Hill-Moses, Arielle" userId="8d285ce5-42a8-4a53-8eb5-7a1e9c227fe6" providerId="ADAL" clId="{7C0B7A90-1128-46FE-A39A-2603385A7DB5}" dt="2023-08-22T17:12:09.990" v="2658" actId="26606"/>
          <ac:spMkLst>
            <pc:docMk/>
            <pc:sldMk cId="680070092" sldId="283"/>
            <ac:spMk id="102" creationId="{DE6E822A-8BCF-432C-83E6-BBE821476CD4}"/>
          </ac:spMkLst>
        </pc:spChg>
        <pc:spChg chg="add">
          <ac:chgData name="Hill-Moses, Arielle" userId="8d285ce5-42a8-4a53-8eb5-7a1e9c227fe6" providerId="ADAL" clId="{7C0B7A90-1128-46FE-A39A-2603385A7DB5}" dt="2023-08-22T17:12:09.996" v="2659" actId="26606"/>
          <ac:spMkLst>
            <pc:docMk/>
            <pc:sldMk cId="680070092" sldId="283"/>
            <ac:spMk id="104" creationId="{BD4C0BBB-0042-4603-A226-6117F3FD5B3C}"/>
          </ac:spMkLst>
        </pc:spChg>
        <pc:spChg chg="add">
          <ac:chgData name="Hill-Moses, Arielle" userId="8d285ce5-42a8-4a53-8eb5-7a1e9c227fe6" providerId="ADAL" clId="{7C0B7A90-1128-46FE-A39A-2603385A7DB5}" dt="2023-08-22T17:12:09.996" v="2659" actId="26606"/>
          <ac:spMkLst>
            <pc:docMk/>
            <pc:sldMk cId="680070092" sldId="283"/>
            <ac:spMk id="105" creationId="{EC44F520-2598-460E-9F91-B02F60830CA2}"/>
          </ac:spMkLst>
        </pc:spChg>
        <pc:spChg chg="add">
          <ac:chgData name="Hill-Moses, Arielle" userId="8d285ce5-42a8-4a53-8eb5-7a1e9c227fe6" providerId="ADAL" clId="{7C0B7A90-1128-46FE-A39A-2603385A7DB5}" dt="2023-08-22T17:12:09.996" v="2659" actId="26606"/>
          <ac:spMkLst>
            <pc:docMk/>
            <pc:sldMk cId="680070092" sldId="283"/>
            <ac:spMk id="106" creationId="{9EDC711F-4DA7-4E33-A776-F079ACDA6DE5}"/>
          </ac:spMkLst>
        </pc:spChg>
        <pc:spChg chg="add">
          <ac:chgData name="Hill-Moses, Arielle" userId="8d285ce5-42a8-4a53-8eb5-7a1e9c227fe6" providerId="ADAL" clId="{7C0B7A90-1128-46FE-A39A-2603385A7DB5}" dt="2023-08-22T17:12:09.996" v="2659" actId="26606"/>
          <ac:spMkLst>
            <pc:docMk/>
            <pc:sldMk cId="680070092" sldId="283"/>
            <ac:spMk id="107" creationId="{B3E32D53-FD05-46F1-97E2-C13949F5984B}"/>
          </ac:spMkLst>
        </pc:spChg>
        <pc:spChg chg="add">
          <ac:chgData name="Hill-Moses, Arielle" userId="8d285ce5-42a8-4a53-8eb5-7a1e9c227fe6" providerId="ADAL" clId="{7C0B7A90-1128-46FE-A39A-2603385A7DB5}" dt="2023-08-22T17:12:09.996" v="2659" actId="26606"/>
          <ac:spMkLst>
            <pc:docMk/>
            <pc:sldMk cId="680070092" sldId="283"/>
            <ac:spMk id="108" creationId="{FDA9E872-DB12-4A7B-A151-052FA0773903}"/>
          </ac:spMkLst>
        </pc:spChg>
        <pc:spChg chg="add">
          <ac:chgData name="Hill-Moses, Arielle" userId="8d285ce5-42a8-4a53-8eb5-7a1e9c227fe6" providerId="ADAL" clId="{7C0B7A90-1128-46FE-A39A-2603385A7DB5}" dt="2023-08-22T17:12:09.996" v="2659" actId="26606"/>
          <ac:spMkLst>
            <pc:docMk/>
            <pc:sldMk cId="680070092" sldId="283"/>
            <ac:spMk id="109" creationId="{3B984CFC-8941-41C1-9730-F447E13EB442}"/>
          </ac:spMkLst>
        </pc:spChg>
        <pc:spChg chg="add">
          <ac:chgData name="Hill-Moses, Arielle" userId="8d285ce5-42a8-4a53-8eb5-7a1e9c227fe6" providerId="ADAL" clId="{7C0B7A90-1128-46FE-A39A-2603385A7DB5}" dt="2023-08-22T17:12:09.996" v="2659" actId="26606"/>
          <ac:spMkLst>
            <pc:docMk/>
            <pc:sldMk cId="680070092" sldId="283"/>
            <ac:spMk id="110" creationId="{D3185161-AC26-4077-A972-6C3306B241E2}"/>
          </ac:spMkLst>
        </pc:spChg>
        <pc:spChg chg="add">
          <ac:chgData name="Hill-Moses, Arielle" userId="8d285ce5-42a8-4a53-8eb5-7a1e9c227fe6" providerId="ADAL" clId="{7C0B7A90-1128-46FE-A39A-2603385A7DB5}" dt="2023-08-22T17:12:09.996" v="2659" actId="26606"/>
          <ac:spMkLst>
            <pc:docMk/>
            <pc:sldMk cId="680070092" sldId="283"/>
            <ac:spMk id="111" creationId="{39B0F207-7872-4A1E-BCCD-EBF4B8A6ACA1}"/>
          </ac:spMkLst>
        </pc:spChg>
        <pc:picChg chg="del">
          <ac:chgData name="Hill-Moses, Arielle" userId="8d285ce5-42a8-4a53-8eb5-7a1e9c227fe6" providerId="ADAL" clId="{7C0B7A90-1128-46FE-A39A-2603385A7DB5}" dt="2023-08-22T16:49:42.254" v="2454" actId="478"/>
          <ac:picMkLst>
            <pc:docMk/>
            <pc:sldMk cId="680070092" sldId="283"/>
            <ac:picMk id="6" creationId="{0A064118-B177-265D-E1EF-1A3E07AC1F93}"/>
          </ac:picMkLst>
        </pc:picChg>
        <pc:picChg chg="add del">
          <ac:chgData name="Hill-Moses, Arielle" userId="8d285ce5-42a8-4a53-8eb5-7a1e9c227fe6" providerId="ADAL" clId="{7C0B7A90-1128-46FE-A39A-2603385A7DB5}" dt="2023-08-22T16:51:00.470" v="2474" actId="26606"/>
          <ac:picMkLst>
            <pc:docMk/>
            <pc:sldMk cId="680070092" sldId="283"/>
            <ac:picMk id="23" creationId="{B21153D3-E21A-33B8-3067-5C3A44957DD9}"/>
          </ac:picMkLst>
        </pc:picChg>
        <pc:picChg chg="add mod ord">
          <ac:chgData name="Hill-Moses, Arielle" userId="8d285ce5-42a8-4a53-8eb5-7a1e9c227fe6" providerId="ADAL" clId="{7C0B7A90-1128-46FE-A39A-2603385A7DB5}" dt="2023-08-22T17:12:20.581" v="2660" actId="1440"/>
          <ac:picMkLst>
            <pc:docMk/>
            <pc:sldMk cId="680070092" sldId="283"/>
            <ac:picMk id="28" creationId="{E62BBE0B-CE8A-46A9-26D5-FB1D088755CE}"/>
          </ac:picMkLst>
        </pc:picChg>
        <pc:picChg chg="add del">
          <ac:chgData name="Hill-Moses, Arielle" userId="8d285ce5-42a8-4a53-8eb5-7a1e9c227fe6" providerId="ADAL" clId="{7C0B7A90-1128-46FE-A39A-2603385A7DB5}" dt="2023-08-22T16:51:03.723" v="2476" actId="26606"/>
          <ac:picMkLst>
            <pc:docMk/>
            <pc:sldMk cId="680070092" sldId="283"/>
            <ac:picMk id="42" creationId="{C0158E61-7229-A905-9D4C-3E466090BD29}"/>
          </ac:picMkLst>
        </pc:picChg>
        <pc:picChg chg="add del">
          <ac:chgData name="Hill-Moses, Arielle" userId="8d285ce5-42a8-4a53-8eb5-7a1e9c227fe6" providerId="ADAL" clId="{7C0B7A90-1128-46FE-A39A-2603385A7DB5}" dt="2023-08-22T16:51:07.493" v="2479" actId="26606"/>
          <ac:picMkLst>
            <pc:docMk/>
            <pc:sldMk cId="680070092" sldId="283"/>
            <ac:picMk id="50" creationId="{8588F4B6-007E-82AB-C62A-B8560328912C}"/>
          </ac:picMkLst>
        </pc:picChg>
      </pc:sldChg>
      <pc:sldChg chg="addSp delSp modSp add mod addAnim modAnim">
        <pc:chgData name="Hill-Moses, Arielle" userId="8d285ce5-42a8-4a53-8eb5-7a1e9c227fe6" providerId="ADAL" clId="{7C0B7A90-1128-46FE-A39A-2603385A7DB5}" dt="2023-08-22T17:20:54.927" v="2732" actId="27636"/>
        <pc:sldMkLst>
          <pc:docMk/>
          <pc:sldMk cId="2363428023" sldId="284"/>
        </pc:sldMkLst>
        <pc:spChg chg="mod">
          <ac:chgData name="Hill-Moses, Arielle" userId="8d285ce5-42a8-4a53-8eb5-7a1e9c227fe6" providerId="ADAL" clId="{7C0B7A90-1128-46FE-A39A-2603385A7DB5}" dt="2023-08-22T16:59:49.457" v="2538" actId="26606"/>
          <ac:spMkLst>
            <pc:docMk/>
            <pc:sldMk cId="2363428023" sldId="284"/>
            <ac:spMk id="2" creationId="{AC2A333F-0C3A-B9BB-F71C-EAEB1BEAD568}"/>
          </ac:spMkLst>
        </pc:spChg>
        <pc:spChg chg="mod">
          <ac:chgData name="Hill-Moses, Arielle" userId="8d285ce5-42a8-4a53-8eb5-7a1e9c227fe6" providerId="ADAL" clId="{7C0B7A90-1128-46FE-A39A-2603385A7DB5}" dt="2023-08-22T17:20:54.927" v="2732" actId="27636"/>
          <ac:spMkLst>
            <pc:docMk/>
            <pc:sldMk cId="2363428023" sldId="284"/>
            <ac:spMk id="4" creationId="{72DAB5B0-6FD9-E14E-7F7E-C1408E0704EB}"/>
          </ac:spMkLst>
        </pc:spChg>
        <pc:spChg chg="add del mod">
          <ac:chgData name="Hill-Moses, Arielle" userId="8d285ce5-42a8-4a53-8eb5-7a1e9c227fe6" providerId="ADAL" clId="{7C0B7A90-1128-46FE-A39A-2603385A7DB5}" dt="2023-08-22T16:55:29.023" v="2506" actId="478"/>
          <ac:spMkLst>
            <pc:docMk/>
            <pc:sldMk cId="2363428023" sldId="284"/>
            <ac:spMk id="5" creationId="{8C71F678-5FAE-1DF1-A730-57640BE6EA38}"/>
          </ac:spMkLst>
        </pc:spChg>
        <pc:spChg chg="del">
          <ac:chgData name="Hill-Moses, Arielle" userId="8d285ce5-42a8-4a53-8eb5-7a1e9c227fe6" providerId="ADAL" clId="{7C0B7A90-1128-46FE-A39A-2603385A7DB5}" dt="2023-08-22T16:59:49.457" v="2538" actId="26606"/>
          <ac:spMkLst>
            <pc:docMk/>
            <pc:sldMk cId="2363428023" sldId="284"/>
            <ac:spMk id="11" creationId="{BD4C0BBB-0042-4603-A226-6117F3FD5B3C}"/>
          </ac:spMkLst>
        </pc:spChg>
        <pc:spChg chg="del">
          <ac:chgData name="Hill-Moses, Arielle" userId="8d285ce5-42a8-4a53-8eb5-7a1e9c227fe6" providerId="ADAL" clId="{7C0B7A90-1128-46FE-A39A-2603385A7DB5}" dt="2023-08-22T16:59:49.457" v="2538" actId="26606"/>
          <ac:spMkLst>
            <pc:docMk/>
            <pc:sldMk cId="2363428023" sldId="284"/>
            <ac:spMk id="13" creationId="{EC44F520-2598-460E-9F91-B02F60830CA2}"/>
          </ac:spMkLst>
        </pc:spChg>
        <pc:spChg chg="del">
          <ac:chgData name="Hill-Moses, Arielle" userId="8d285ce5-42a8-4a53-8eb5-7a1e9c227fe6" providerId="ADAL" clId="{7C0B7A90-1128-46FE-A39A-2603385A7DB5}" dt="2023-08-22T16:59:49.457" v="2538" actId="26606"/>
          <ac:spMkLst>
            <pc:docMk/>
            <pc:sldMk cId="2363428023" sldId="284"/>
            <ac:spMk id="15" creationId="{ACE9E2ED-2BB1-46AE-A037-86EC1BFB3373}"/>
          </ac:spMkLst>
        </pc:spChg>
        <pc:spChg chg="del">
          <ac:chgData name="Hill-Moses, Arielle" userId="8d285ce5-42a8-4a53-8eb5-7a1e9c227fe6" providerId="ADAL" clId="{7C0B7A90-1128-46FE-A39A-2603385A7DB5}" dt="2023-08-22T16:59:49.457" v="2538" actId="26606"/>
          <ac:spMkLst>
            <pc:docMk/>
            <pc:sldMk cId="2363428023" sldId="284"/>
            <ac:spMk id="17" creationId="{D28B54C3-B57B-472A-B96E-1FCB67093DC2}"/>
          </ac:spMkLst>
        </pc:spChg>
        <pc:spChg chg="del">
          <ac:chgData name="Hill-Moses, Arielle" userId="8d285ce5-42a8-4a53-8eb5-7a1e9c227fe6" providerId="ADAL" clId="{7C0B7A90-1128-46FE-A39A-2603385A7DB5}" dt="2023-08-22T16:59:49.457" v="2538" actId="26606"/>
          <ac:spMkLst>
            <pc:docMk/>
            <pc:sldMk cId="2363428023" sldId="284"/>
            <ac:spMk id="19" creationId="{C4C9F2B0-1044-46EB-8AEB-C3BFFDE6C2CC}"/>
          </ac:spMkLst>
        </pc:spChg>
        <pc:spChg chg="del">
          <ac:chgData name="Hill-Moses, Arielle" userId="8d285ce5-42a8-4a53-8eb5-7a1e9c227fe6" providerId="ADAL" clId="{7C0B7A90-1128-46FE-A39A-2603385A7DB5}" dt="2023-08-22T16:59:49.457" v="2538" actId="26606"/>
          <ac:spMkLst>
            <pc:docMk/>
            <pc:sldMk cId="2363428023" sldId="284"/>
            <ac:spMk id="21" creationId="{7DB3C429-F8DA-49B9-AF84-21996FCF78B5}"/>
          </ac:spMkLst>
        </pc:spChg>
        <pc:spChg chg="add del">
          <ac:chgData name="Hill-Moses, Arielle" userId="8d285ce5-42a8-4a53-8eb5-7a1e9c227fe6" providerId="ADAL" clId="{7C0B7A90-1128-46FE-A39A-2603385A7DB5}" dt="2023-08-22T17:00:33.178" v="2539" actId="26606"/>
          <ac:spMkLst>
            <pc:docMk/>
            <pc:sldMk cId="2363428023" sldId="284"/>
            <ac:spMk id="26" creationId="{BD4C0BBB-0042-4603-A226-6117F3FD5B3C}"/>
          </ac:spMkLst>
        </pc:spChg>
        <pc:spChg chg="add del">
          <ac:chgData name="Hill-Moses, Arielle" userId="8d285ce5-42a8-4a53-8eb5-7a1e9c227fe6" providerId="ADAL" clId="{7C0B7A90-1128-46FE-A39A-2603385A7DB5}" dt="2023-08-22T17:00:33.178" v="2539" actId="26606"/>
          <ac:spMkLst>
            <pc:docMk/>
            <pc:sldMk cId="2363428023" sldId="284"/>
            <ac:spMk id="28" creationId="{EC44F520-2598-460E-9F91-B02F60830CA2}"/>
          </ac:spMkLst>
        </pc:spChg>
        <pc:spChg chg="add del">
          <ac:chgData name="Hill-Moses, Arielle" userId="8d285ce5-42a8-4a53-8eb5-7a1e9c227fe6" providerId="ADAL" clId="{7C0B7A90-1128-46FE-A39A-2603385A7DB5}" dt="2023-08-22T17:00:33.178" v="2539" actId="26606"/>
          <ac:spMkLst>
            <pc:docMk/>
            <pc:sldMk cId="2363428023" sldId="284"/>
            <ac:spMk id="30" creationId="{36F292AA-C8DB-4CAA-97C9-456CF8540690}"/>
          </ac:spMkLst>
        </pc:spChg>
        <pc:spChg chg="add del">
          <ac:chgData name="Hill-Moses, Arielle" userId="8d285ce5-42a8-4a53-8eb5-7a1e9c227fe6" providerId="ADAL" clId="{7C0B7A90-1128-46FE-A39A-2603385A7DB5}" dt="2023-08-22T17:00:33.178" v="2539" actId="26606"/>
          <ac:spMkLst>
            <pc:docMk/>
            <pc:sldMk cId="2363428023" sldId="284"/>
            <ac:spMk id="32" creationId="{AA065953-3D69-4CD4-80C3-DF10DEB4C761}"/>
          </ac:spMkLst>
        </pc:spChg>
        <pc:spChg chg="add del">
          <ac:chgData name="Hill-Moses, Arielle" userId="8d285ce5-42a8-4a53-8eb5-7a1e9c227fe6" providerId="ADAL" clId="{7C0B7A90-1128-46FE-A39A-2603385A7DB5}" dt="2023-08-22T17:00:33.178" v="2539" actId="26606"/>
          <ac:spMkLst>
            <pc:docMk/>
            <pc:sldMk cId="2363428023" sldId="284"/>
            <ac:spMk id="34" creationId="{2AB36DB5-F10D-4EDB-87E2-ECB9301FFC62}"/>
          </ac:spMkLst>
        </pc:spChg>
        <pc:spChg chg="add del">
          <ac:chgData name="Hill-Moses, Arielle" userId="8d285ce5-42a8-4a53-8eb5-7a1e9c227fe6" providerId="ADAL" clId="{7C0B7A90-1128-46FE-A39A-2603385A7DB5}" dt="2023-08-22T17:00:33.178" v="2539" actId="26606"/>
          <ac:spMkLst>
            <pc:docMk/>
            <pc:sldMk cId="2363428023" sldId="284"/>
            <ac:spMk id="36" creationId="{446F195D-95DC-419E-BBC1-E2B601A6067B}"/>
          </ac:spMkLst>
        </pc:spChg>
        <pc:spChg chg="add del">
          <ac:chgData name="Hill-Moses, Arielle" userId="8d285ce5-42a8-4a53-8eb5-7a1e9c227fe6" providerId="ADAL" clId="{7C0B7A90-1128-46FE-A39A-2603385A7DB5}" dt="2023-08-22T17:00:33.178" v="2539" actId="26606"/>
          <ac:spMkLst>
            <pc:docMk/>
            <pc:sldMk cId="2363428023" sldId="284"/>
            <ac:spMk id="38" creationId="{2256CF5B-1DAD-4912-86B9-FCA733692FED}"/>
          </ac:spMkLst>
        </pc:spChg>
        <pc:spChg chg="add">
          <ac:chgData name="Hill-Moses, Arielle" userId="8d285ce5-42a8-4a53-8eb5-7a1e9c227fe6" providerId="ADAL" clId="{7C0B7A90-1128-46FE-A39A-2603385A7DB5}" dt="2023-08-22T17:00:33.178" v="2539" actId="26606"/>
          <ac:spMkLst>
            <pc:docMk/>
            <pc:sldMk cId="2363428023" sldId="284"/>
            <ac:spMk id="43" creationId="{BD4C0BBB-0042-4603-A226-6117F3FD5B3C}"/>
          </ac:spMkLst>
        </pc:spChg>
        <pc:spChg chg="add">
          <ac:chgData name="Hill-Moses, Arielle" userId="8d285ce5-42a8-4a53-8eb5-7a1e9c227fe6" providerId="ADAL" clId="{7C0B7A90-1128-46FE-A39A-2603385A7DB5}" dt="2023-08-22T17:00:33.178" v="2539" actId="26606"/>
          <ac:spMkLst>
            <pc:docMk/>
            <pc:sldMk cId="2363428023" sldId="284"/>
            <ac:spMk id="45" creationId="{EC44F520-2598-460E-9F91-B02F60830CA2}"/>
          </ac:spMkLst>
        </pc:spChg>
        <pc:spChg chg="add">
          <ac:chgData name="Hill-Moses, Arielle" userId="8d285ce5-42a8-4a53-8eb5-7a1e9c227fe6" providerId="ADAL" clId="{7C0B7A90-1128-46FE-A39A-2603385A7DB5}" dt="2023-08-22T17:00:33.178" v="2539" actId="26606"/>
          <ac:spMkLst>
            <pc:docMk/>
            <pc:sldMk cId="2363428023" sldId="284"/>
            <ac:spMk id="47" creationId="{36F292AA-C8DB-4CAA-97C9-456CF8540690}"/>
          </ac:spMkLst>
        </pc:spChg>
        <pc:spChg chg="add">
          <ac:chgData name="Hill-Moses, Arielle" userId="8d285ce5-42a8-4a53-8eb5-7a1e9c227fe6" providerId="ADAL" clId="{7C0B7A90-1128-46FE-A39A-2603385A7DB5}" dt="2023-08-22T17:00:33.178" v="2539" actId="26606"/>
          <ac:spMkLst>
            <pc:docMk/>
            <pc:sldMk cId="2363428023" sldId="284"/>
            <ac:spMk id="49" creationId="{AA065953-3D69-4CD4-80C3-DF10DEB4C761}"/>
          </ac:spMkLst>
        </pc:spChg>
        <pc:spChg chg="add">
          <ac:chgData name="Hill-Moses, Arielle" userId="8d285ce5-42a8-4a53-8eb5-7a1e9c227fe6" providerId="ADAL" clId="{7C0B7A90-1128-46FE-A39A-2603385A7DB5}" dt="2023-08-22T17:00:33.178" v="2539" actId="26606"/>
          <ac:spMkLst>
            <pc:docMk/>
            <pc:sldMk cId="2363428023" sldId="284"/>
            <ac:spMk id="51" creationId="{2AB36DB5-F10D-4EDB-87E2-ECB9301FFC62}"/>
          </ac:spMkLst>
        </pc:spChg>
        <pc:spChg chg="add">
          <ac:chgData name="Hill-Moses, Arielle" userId="8d285ce5-42a8-4a53-8eb5-7a1e9c227fe6" providerId="ADAL" clId="{7C0B7A90-1128-46FE-A39A-2603385A7DB5}" dt="2023-08-22T17:00:33.178" v="2539" actId="26606"/>
          <ac:spMkLst>
            <pc:docMk/>
            <pc:sldMk cId="2363428023" sldId="284"/>
            <ac:spMk id="53" creationId="{446F195D-95DC-419E-BBC1-E2B601A6067B}"/>
          </ac:spMkLst>
        </pc:spChg>
        <pc:spChg chg="add">
          <ac:chgData name="Hill-Moses, Arielle" userId="8d285ce5-42a8-4a53-8eb5-7a1e9c227fe6" providerId="ADAL" clId="{7C0B7A90-1128-46FE-A39A-2603385A7DB5}" dt="2023-08-22T17:00:33.178" v="2539" actId="26606"/>
          <ac:spMkLst>
            <pc:docMk/>
            <pc:sldMk cId="2363428023" sldId="284"/>
            <ac:spMk id="55" creationId="{2256CF5B-1DAD-4912-86B9-FCA733692FED}"/>
          </ac:spMkLst>
        </pc:spChg>
        <pc:picChg chg="add del mod ord">
          <ac:chgData name="Hill-Moses, Arielle" userId="8d285ce5-42a8-4a53-8eb5-7a1e9c227fe6" providerId="ADAL" clId="{7C0B7A90-1128-46FE-A39A-2603385A7DB5}" dt="2023-08-22T17:00:33.178" v="2539" actId="26606"/>
          <ac:picMkLst>
            <pc:docMk/>
            <pc:sldMk cId="2363428023" sldId="284"/>
            <ac:picMk id="6" creationId="{0A064118-B177-265D-E1EF-1A3E07AC1F93}"/>
          </ac:picMkLst>
        </pc:picChg>
      </pc:sldChg>
      <pc:sldChg chg="addSp delSp modSp add mod addAnim delAnim">
        <pc:chgData name="Hill-Moses, Arielle" userId="8d285ce5-42a8-4a53-8eb5-7a1e9c227fe6" providerId="ADAL" clId="{7C0B7A90-1128-46FE-A39A-2603385A7DB5}" dt="2023-08-22T17:24:35.417" v="2802" actId="14100"/>
        <pc:sldMkLst>
          <pc:docMk/>
          <pc:sldMk cId="2982432591" sldId="285"/>
        </pc:sldMkLst>
        <pc:spChg chg="del mod">
          <ac:chgData name="Hill-Moses, Arielle" userId="8d285ce5-42a8-4a53-8eb5-7a1e9c227fe6" providerId="ADAL" clId="{7C0B7A90-1128-46FE-A39A-2603385A7DB5}" dt="2023-08-22T17:23:41.560" v="2792" actId="478"/>
          <ac:spMkLst>
            <pc:docMk/>
            <pc:sldMk cId="2982432591" sldId="285"/>
            <ac:spMk id="2" creationId="{AC2A333F-0C3A-B9BB-F71C-EAEB1BEAD568}"/>
          </ac:spMkLst>
        </pc:spChg>
        <pc:spChg chg="del mod">
          <ac:chgData name="Hill-Moses, Arielle" userId="8d285ce5-42a8-4a53-8eb5-7a1e9c227fe6" providerId="ADAL" clId="{7C0B7A90-1128-46FE-A39A-2603385A7DB5}" dt="2023-08-22T17:23:41.560" v="2792" actId="478"/>
          <ac:spMkLst>
            <pc:docMk/>
            <pc:sldMk cId="2982432591" sldId="285"/>
            <ac:spMk id="4" creationId="{72DAB5B0-6FD9-E14E-7F7E-C1408E0704EB}"/>
          </ac:spMkLst>
        </pc:spChg>
        <pc:spChg chg="add del mod">
          <ac:chgData name="Hill-Moses, Arielle" userId="8d285ce5-42a8-4a53-8eb5-7a1e9c227fe6" providerId="ADAL" clId="{7C0B7A90-1128-46FE-A39A-2603385A7DB5}" dt="2023-08-22T16:55:28.512" v="2504" actId="478"/>
          <ac:spMkLst>
            <pc:docMk/>
            <pc:sldMk cId="2982432591" sldId="285"/>
            <ac:spMk id="5" creationId="{707625EE-C61D-8C6F-914E-5B3C9CACF24F}"/>
          </ac:spMkLst>
        </pc:spChg>
        <pc:spChg chg="add del mod">
          <ac:chgData name="Hill-Moses, Arielle" userId="8d285ce5-42a8-4a53-8eb5-7a1e9c227fe6" providerId="ADAL" clId="{7C0B7A90-1128-46FE-A39A-2603385A7DB5}" dt="2023-08-22T17:23:44.587" v="2793" actId="478"/>
          <ac:spMkLst>
            <pc:docMk/>
            <pc:sldMk cId="2982432591" sldId="285"/>
            <ac:spMk id="8" creationId="{415213B7-60F7-7D22-1CF2-84319B7DD36F}"/>
          </ac:spMkLst>
        </pc:spChg>
        <pc:spChg chg="add del mod">
          <ac:chgData name="Hill-Moses, Arielle" userId="8d285ce5-42a8-4a53-8eb5-7a1e9c227fe6" providerId="ADAL" clId="{7C0B7A90-1128-46FE-A39A-2603385A7DB5}" dt="2023-08-22T17:23:46.922" v="2794" actId="478"/>
          <ac:spMkLst>
            <pc:docMk/>
            <pc:sldMk cId="2982432591" sldId="285"/>
            <ac:spMk id="10" creationId="{DC3CA896-4513-8393-A722-1C889B1DB40C}"/>
          </ac:spMkLst>
        </pc:spChg>
        <pc:spChg chg="del">
          <ac:chgData name="Hill-Moses, Arielle" userId="8d285ce5-42a8-4a53-8eb5-7a1e9c227fe6" providerId="ADAL" clId="{7C0B7A90-1128-46FE-A39A-2603385A7DB5}" dt="2023-08-22T17:05:15.060" v="2581" actId="26606"/>
          <ac:spMkLst>
            <pc:docMk/>
            <pc:sldMk cId="2982432591" sldId="285"/>
            <ac:spMk id="11" creationId="{BD4C0BBB-0042-4603-A226-6117F3FD5B3C}"/>
          </ac:spMkLst>
        </pc:spChg>
        <pc:spChg chg="add mod">
          <ac:chgData name="Hill-Moses, Arielle" userId="8d285ce5-42a8-4a53-8eb5-7a1e9c227fe6" providerId="ADAL" clId="{7C0B7A90-1128-46FE-A39A-2603385A7DB5}" dt="2023-08-22T17:24:26.087" v="2800" actId="14100"/>
          <ac:spMkLst>
            <pc:docMk/>
            <pc:sldMk cId="2982432591" sldId="285"/>
            <ac:spMk id="12" creationId="{0B8FFC27-CC65-9437-7CA1-DB12773A4815}"/>
          </ac:spMkLst>
        </pc:spChg>
        <pc:spChg chg="del">
          <ac:chgData name="Hill-Moses, Arielle" userId="8d285ce5-42a8-4a53-8eb5-7a1e9c227fe6" providerId="ADAL" clId="{7C0B7A90-1128-46FE-A39A-2603385A7DB5}" dt="2023-08-22T17:05:15.060" v="2581" actId="26606"/>
          <ac:spMkLst>
            <pc:docMk/>
            <pc:sldMk cId="2982432591" sldId="285"/>
            <ac:spMk id="13" creationId="{EC44F520-2598-460E-9F91-B02F60830CA2}"/>
          </ac:spMkLst>
        </pc:spChg>
        <pc:spChg chg="add mod">
          <ac:chgData name="Hill-Moses, Arielle" userId="8d285ce5-42a8-4a53-8eb5-7a1e9c227fe6" providerId="ADAL" clId="{7C0B7A90-1128-46FE-A39A-2603385A7DB5}" dt="2023-08-22T17:24:14.587" v="2799" actId="14100"/>
          <ac:spMkLst>
            <pc:docMk/>
            <pc:sldMk cId="2982432591" sldId="285"/>
            <ac:spMk id="14" creationId="{DF54FE34-65A6-ABA3-64E5-1DADC337CE37}"/>
          </ac:spMkLst>
        </pc:spChg>
        <pc:spChg chg="del">
          <ac:chgData name="Hill-Moses, Arielle" userId="8d285ce5-42a8-4a53-8eb5-7a1e9c227fe6" providerId="ADAL" clId="{7C0B7A90-1128-46FE-A39A-2603385A7DB5}" dt="2023-08-22T17:05:15.060" v="2581" actId="26606"/>
          <ac:spMkLst>
            <pc:docMk/>
            <pc:sldMk cId="2982432591" sldId="285"/>
            <ac:spMk id="15" creationId="{ACE9E2ED-2BB1-46AE-A037-86EC1BFB3373}"/>
          </ac:spMkLst>
        </pc:spChg>
        <pc:spChg chg="del">
          <ac:chgData name="Hill-Moses, Arielle" userId="8d285ce5-42a8-4a53-8eb5-7a1e9c227fe6" providerId="ADAL" clId="{7C0B7A90-1128-46FE-A39A-2603385A7DB5}" dt="2023-08-22T17:05:15.060" v="2581" actId="26606"/>
          <ac:spMkLst>
            <pc:docMk/>
            <pc:sldMk cId="2982432591" sldId="285"/>
            <ac:spMk id="17" creationId="{D28B54C3-B57B-472A-B96E-1FCB67093DC2}"/>
          </ac:spMkLst>
        </pc:spChg>
        <pc:spChg chg="del">
          <ac:chgData name="Hill-Moses, Arielle" userId="8d285ce5-42a8-4a53-8eb5-7a1e9c227fe6" providerId="ADAL" clId="{7C0B7A90-1128-46FE-A39A-2603385A7DB5}" dt="2023-08-22T17:05:15.060" v="2581" actId="26606"/>
          <ac:spMkLst>
            <pc:docMk/>
            <pc:sldMk cId="2982432591" sldId="285"/>
            <ac:spMk id="19" creationId="{C4C9F2B0-1044-46EB-8AEB-C3BFFDE6C2CC}"/>
          </ac:spMkLst>
        </pc:spChg>
        <pc:spChg chg="del">
          <ac:chgData name="Hill-Moses, Arielle" userId="8d285ce5-42a8-4a53-8eb5-7a1e9c227fe6" providerId="ADAL" clId="{7C0B7A90-1128-46FE-A39A-2603385A7DB5}" dt="2023-08-22T17:05:15.060" v="2581" actId="26606"/>
          <ac:spMkLst>
            <pc:docMk/>
            <pc:sldMk cId="2982432591" sldId="285"/>
            <ac:spMk id="21" creationId="{7DB3C429-F8DA-49B9-AF84-21996FCF78B5}"/>
          </ac:spMkLst>
        </pc:spChg>
        <pc:spChg chg="add del">
          <ac:chgData name="Hill-Moses, Arielle" userId="8d285ce5-42a8-4a53-8eb5-7a1e9c227fe6" providerId="ADAL" clId="{7C0B7A90-1128-46FE-A39A-2603385A7DB5}" dt="2023-08-22T17:23:39.722" v="2790" actId="26606"/>
          <ac:spMkLst>
            <pc:docMk/>
            <pc:sldMk cId="2982432591" sldId="285"/>
            <ac:spMk id="26" creationId="{BD4C0BBB-0042-4603-A226-6117F3FD5B3C}"/>
          </ac:spMkLst>
        </pc:spChg>
        <pc:spChg chg="add del">
          <ac:chgData name="Hill-Moses, Arielle" userId="8d285ce5-42a8-4a53-8eb5-7a1e9c227fe6" providerId="ADAL" clId="{7C0B7A90-1128-46FE-A39A-2603385A7DB5}" dt="2023-08-22T17:23:39.722" v="2790" actId="26606"/>
          <ac:spMkLst>
            <pc:docMk/>
            <pc:sldMk cId="2982432591" sldId="285"/>
            <ac:spMk id="28" creationId="{EC44F520-2598-460E-9F91-B02F60830CA2}"/>
          </ac:spMkLst>
        </pc:spChg>
        <pc:spChg chg="add del">
          <ac:chgData name="Hill-Moses, Arielle" userId="8d285ce5-42a8-4a53-8eb5-7a1e9c227fe6" providerId="ADAL" clId="{7C0B7A90-1128-46FE-A39A-2603385A7DB5}" dt="2023-08-22T17:23:39.722" v="2790" actId="26606"/>
          <ac:spMkLst>
            <pc:docMk/>
            <pc:sldMk cId="2982432591" sldId="285"/>
            <ac:spMk id="30" creationId="{BCFF1867-CA5E-416C-80CB-68BE95CE2281}"/>
          </ac:spMkLst>
        </pc:spChg>
        <pc:spChg chg="add del">
          <ac:chgData name="Hill-Moses, Arielle" userId="8d285ce5-42a8-4a53-8eb5-7a1e9c227fe6" providerId="ADAL" clId="{7C0B7A90-1128-46FE-A39A-2603385A7DB5}" dt="2023-08-22T17:23:39.722" v="2790" actId="26606"/>
          <ac:spMkLst>
            <pc:docMk/>
            <pc:sldMk cId="2982432591" sldId="285"/>
            <ac:spMk id="32" creationId="{5EA2F639-83D8-42FB-805A-0AFD485B9EAF}"/>
          </ac:spMkLst>
        </pc:spChg>
        <pc:spChg chg="add del">
          <ac:chgData name="Hill-Moses, Arielle" userId="8d285ce5-42a8-4a53-8eb5-7a1e9c227fe6" providerId="ADAL" clId="{7C0B7A90-1128-46FE-A39A-2603385A7DB5}" dt="2023-08-22T17:23:39.722" v="2790" actId="26606"/>
          <ac:spMkLst>
            <pc:docMk/>
            <pc:sldMk cId="2982432591" sldId="285"/>
            <ac:spMk id="34" creationId="{D8DB4E8D-D68B-4463-A009-8FAB6A115558}"/>
          </ac:spMkLst>
        </pc:spChg>
        <pc:spChg chg="add del">
          <ac:chgData name="Hill-Moses, Arielle" userId="8d285ce5-42a8-4a53-8eb5-7a1e9c227fe6" providerId="ADAL" clId="{7C0B7A90-1128-46FE-A39A-2603385A7DB5}" dt="2023-08-22T17:23:39.722" v="2790" actId="26606"/>
          <ac:spMkLst>
            <pc:docMk/>
            <pc:sldMk cId="2982432591" sldId="285"/>
            <ac:spMk id="36" creationId="{5C519481-97EE-45EB-B83B-AE5C46F3DB84}"/>
          </ac:spMkLst>
        </pc:spChg>
        <pc:spChg chg="add del">
          <ac:chgData name="Hill-Moses, Arielle" userId="8d285ce5-42a8-4a53-8eb5-7a1e9c227fe6" providerId="ADAL" clId="{7C0B7A90-1128-46FE-A39A-2603385A7DB5}" dt="2023-08-22T17:23:35.392" v="2789" actId="26606"/>
          <ac:spMkLst>
            <pc:docMk/>
            <pc:sldMk cId="2982432591" sldId="285"/>
            <ac:spMk id="38" creationId="{BD4C0BBB-0042-4603-A226-6117F3FD5B3C}"/>
          </ac:spMkLst>
        </pc:spChg>
        <pc:spChg chg="add del">
          <ac:chgData name="Hill-Moses, Arielle" userId="8d285ce5-42a8-4a53-8eb5-7a1e9c227fe6" providerId="ADAL" clId="{7C0B7A90-1128-46FE-A39A-2603385A7DB5}" dt="2023-08-22T17:23:35.392" v="2789" actId="26606"/>
          <ac:spMkLst>
            <pc:docMk/>
            <pc:sldMk cId="2982432591" sldId="285"/>
            <ac:spMk id="39" creationId="{EC44F520-2598-460E-9F91-B02F60830CA2}"/>
          </ac:spMkLst>
        </pc:spChg>
        <pc:spChg chg="add del">
          <ac:chgData name="Hill-Moses, Arielle" userId="8d285ce5-42a8-4a53-8eb5-7a1e9c227fe6" providerId="ADAL" clId="{7C0B7A90-1128-46FE-A39A-2603385A7DB5}" dt="2023-08-22T17:23:35.392" v="2789" actId="26606"/>
          <ac:spMkLst>
            <pc:docMk/>
            <pc:sldMk cId="2982432591" sldId="285"/>
            <ac:spMk id="40" creationId="{A8384FB5-9ADC-4DDC-881B-597D56F5B15D}"/>
          </ac:spMkLst>
        </pc:spChg>
        <pc:spChg chg="add del">
          <ac:chgData name="Hill-Moses, Arielle" userId="8d285ce5-42a8-4a53-8eb5-7a1e9c227fe6" providerId="ADAL" clId="{7C0B7A90-1128-46FE-A39A-2603385A7DB5}" dt="2023-08-22T17:22:01.037" v="2770" actId="26606"/>
          <ac:spMkLst>
            <pc:docMk/>
            <pc:sldMk cId="2982432591" sldId="285"/>
            <ac:spMk id="41" creationId="{BD4C0BBB-0042-4603-A226-6117F3FD5B3C}"/>
          </ac:spMkLst>
        </pc:spChg>
        <pc:spChg chg="add del">
          <ac:chgData name="Hill-Moses, Arielle" userId="8d285ce5-42a8-4a53-8eb5-7a1e9c227fe6" providerId="ADAL" clId="{7C0B7A90-1128-46FE-A39A-2603385A7DB5}" dt="2023-08-22T17:23:35.392" v="2789" actId="26606"/>
          <ac:spMkLst>
            <pc:docMk/>
            <pc:sldMk cId="2982432591" sldId="285"/>
            <ac:spMk id="42" creationId="{0AF57B88-1D4C-41FA-A761-EC1DD10C35CB}"/>
          </ac:spMkLst>
        </pc:spChg>
        <pc:spChg chg="add del">
          <ac:chgData name="Hill-Moses, Arielle" userId="8d285ce5-42a8-4a53-8eb5-7a1e9c227fe6" providerId="ADAL" clId="{7C0B7A90-1128-46FE-A39A-2603385A7DB5}" dt="2023-08-22T17:22:01.037" v="2770" actId="26606"/>
          <ac:spMkLst>
            <pc:docMk/>
            <pc:sldMk cId="2982432591" sldId="285"/>
            <ac:spMk id="43" creationId="{EC44F520-2598-460E-9F91-B02F60830CA2}"/>
          </ac:spMkLst>
        </pc:spChg>
        <pc:spChg chg="add del">
          <ac:chgData name="Hill-Moses, Arielle" userId="8d285ce5-42a8-4a53-8eb5-7a1e9c227fe6" providerId="ADAL" clId="{7C0B7A90-1128-46FE-A39A-2603385A7DB5}" dt="2023-08-22T17:23:35.392" v="2789" actId="26606"/>
          <ac:spMkLst>
            <pc:docMk/>
            <pc:sldMk cId="2982432591" sldId="285"/>
            <ac:spMk id="44" creationId="{D2548F45-5164-4ABB-8212-7F293FDED8D4}"/>
          </ac:spMkLst>
        </pc:spChg>
        <pc:spChg chg="add del">
          <ac:chgData name="Hill-Moses, Arielle" userId="8d285ce5-42a8-4a53-8eb5-7a1e9c227fe6" providerId="ADAL" clId="{7C0B7A90-1128-46FE-A39A-2603385A7DB5}" dt="2023-08-22T17:22:01.037" v="2770" actId="26606"/>
          <ac:spMkLst>
            <pc:docMk/>
            <pc:sldMk cId="2982432591" sldId="285"/>
            <ac:spMk id="45" creationId="{4D896123-1B32-4CB1-B2ED-E34BBC26B423}"/>
          </ac:spMkLst>
        </pc:spChg>
        <pc:spChg chg="add del">
          <ac:chgData name="Hill-Moses, Arielle" userId="8d285ce5-42a8-4a53-8eb5-7a1e9c227fe6" providerId="ADAL" clId="{7C0B7A90-1128-46FE-A39A-2603385A7DB5}" dt="2023-08-22T17:23:35.392" v="2789" actId="26606"/>
          <ac:spMkLst>
            <pc:docMk/>
            <pc:sldMk cId="2982432591" sldId="285"/>
            <ac:spMk id="46" creationId="{5E81CCFB-7BEF-4186-86FB-D09450B4D02D}"/>
          </ac:spMkLst>
        </pc:spChg>
        <pc:spChg chg="add del">
          <ac:chgData name="Hill-Moses, Arielle" userId="8d285ce5-42a8-4a53-8eb5-7a1e9c227fe6" providerId="ADAL" clId="{7C0B7A90-1128-46FE-A39A-2603385A7DB5}" dt="2023-08-22T17:22:01.037" v="2770" actId="26606"/>
          <ac:spMkLst>
            <pc:docMk/>
            <pc:sldMk cId="2982432591" sldId="285"/>
            <ac:spMk id="47" creationId="{019FDB4D-987D-4C87-A179-9D4616AB2455}"/>
          </ac:spMkLst>
        </pc:spChg>
        <pc:spChg chg="add">
          <ac:chgData name="Hill-Moses, Arielle" userId="8d285ce5-42a8-4a53-8eb5-7a1e9c227fe6" providerId="ADAL" clId="{7C0B7A90-1128-46FE-A39A-2603385A7DB5}" dt="2023-08-22T17:23:39.722" v="2790" actId="26606"/>
          <ac:spMkLst>
            <pc:docMk/>
            <pc:sldMk cId="2982432591" sldId="285"/>
            <ac:spMk id="48" creationId="{BD4C0BBB-0042-4603-A226-6117F3FD5B3C}"/>
          </ac:spMkLst>
        </pc:spChg>
        <pc:spChg chg="add del">
          <ac:chgData name="Hill-Moses, Arielle" userId="8d285ce5-42a8-4a53-8eb5-7a1e9c227fe6" providerId="ADAL" clId="{7C0B7A90-1128-46FE-A39A-2603385A7DB5}" dt="2023-08-22T17:22:04.667" v="2772" actId="26606"/>
          <ac:spMkLst>
            <pc:docMk/>
            <pc:sldMk cId="2982432591" sldId="285"/>
            <ac:spMk id="49" creationId="{D2548F45-5164-4ABB-8212-7F293FDED8D4}"/>
          </ac:spMkLst>
        </pc:spChg>
        <pc:spChg chg="add del">
          <ac:chgData name="Hill-Moses, Arielle" userId="8d285ce5-42a8-4a53-8eb5-7a1e9c227fe6" providerId="ADAL" clId="{7C0B7A90-1128-46FE-A39A-2603385A7DB5}" dt="2023-08-22T17:22:04.667" v="2772" actId="26606"/>
          <ac:spMkLst>
            <pc:docMk/>
            <pc:sldMk cId="2982432591" sldId="285"/>
            <ac:spMk id="50" creationId="{BD4C0BBB-0042-4603-A226-6117F3FD5B3C}"/>
          </ac:spMkLst>
        </pc:spChg>
        <pc:spChg chg="add del">
          <ac:chgData name="Hill-Moses, Arielle" userId="8d285ce5-42a8-4a53-8eb5-7a1e9c227fe6" providerId="ADAL" clId="{7C0B7A90-1128-46FE-A39A-2603385A7DB5}" dt="2023-08-22T17:22:04.667" v="2772" actId="26606"/>
          <ac:spMkLst>
            <pc:docMk/>
            <pc:sldMk cId="2982432591" sldId="285"/>
            <ac:spMk id="51" creationId="{5E81CCFB-7BEF-4186-86FB-D09450B4D02D}"/>
          </ac:spMkLst>
        </pc:spChg>
        <pc:spChg chg="add del">
          <ac:chgData name="Hill-Moses, Arielle" userId="8d285ce5-42a8-4a53-8eb5-7a1e9c227fe6" providerId="ADAL" clId="{7C0B7A90-1128-46FE-A39A-2603385A7DB5}" dt="2023-08-22T17:22:04.667" v="2772" actId="26606"/>
          <ac:spMkLst>
            <pc:docMk/>
            <pc:sldMk cId="2982432591" sldId="285"/>
            <ac:spMk id="52" creationId="{EC44F520-2598-460E-9F91-B02F60830CA2}"/>
          </ac:spMkLst>
        </pc:spChg>
        <pc:spChg chg="add del">
          <ac:chgData name="Hill-Moses, Arielle" userId="8d285ce5-42a8-4a53-8eb5-7a1e9c227fe6" providerId="ADAL" clId="{7C0B7A90-1128-46FE-A39A-2603385A7DB5}" dt="2023-08-22T17:22:04.667" v="2772" actId="26606"/>
          <ac:spMkLst>
            <pc:docMk/>
            <pc:sldMk cId="2982432591" sldId="285"/>
            <ac:spMk id="53" creationId="{A8384FB5-9ADC-4DDC-881B-597D56F5B15D}"/>
          </ac:spMkLst>
        </pc:spChg>
        <pc:spChg chg="add del">
          <ac:chgData name="Hill-Moses, Arielle" userId="8d285ce5-42a8-4a53-8eb5-7a1e9c227fe6" providerId="ADAL" clId="{7C0B7A90-1128-46FE-A39A-2603385A7DB5}" dt="2023-08-22T17:22:04.667" v="2772" actId="26606"/>
          <ac:spMkLst>
            <pc:docMk/>
            <pc:sldMk cId="2982432591" sldId="285"/>
            <ac:spMk id="54" creationId="{0AF57B88-1D4C-41FA-A761-EC1DD10C35CB}"/>
          </ac:spMkLst>
        </pc:spChg>
        <pc:spChg chg="add">
          <ac:chgData name="Hill-Moses, Arielle" userId="8d285ce5-42a8-4a53-8eb5-7a1e9c227fe6" providerId="ADAL" clId="{7C0B7A90-1128-46FE-A39A-2603385A7DB5}" dt="2023-08-22T17:23:39.722" v="2790" actId="26606"/>
          <ac:spMkLst>
            <pc:docMk/>
            <pc:sldMk cId="2982432591" sldId="285"/>
            <ac:spMk id="55" creationId="{EC44F520-2598-460E-9F91-B02F60830CA2}"/>
          </ac:spMkLst>
        </pc:spChg>
        <pc:spChg chg="add del">
          <ac:chgData name="Hill-Moses, Arielle" userId="8d285ce5-42a8-4a53-8eb5-7a1e9c227fe6" providerId="ADAL" clId="{7C0B7A90-1128-46FE-A39A-2603385A7DB5}" dt="2023-08-22T17:22:05.667" v="2774" actId="26606"/>
          <ac:spMkLst>
            <pc:docMk/>
            <pc:sldMk cId="2982432591" sldId="285"/>
            <ac:spMk id="56" creationId="{BD4C0BBB-0042-4603-A226-6117F3FD5B3C}"/>
          </ac:spMkLst>
        </pc:spChg>
        <pc:spChg chg="add del">
          <ac:chgData name="Hill-Moses, Arielle" userId="8d285ce5-42a8-4a53-8eb5-7a1e9c227fe6" providerId="ADAL" clId="{7C0B7A90-1128-46FE-A39A-2603385A7DB5}" dt="2023-08-22T17:22:05.667" v="2774" actId="26606"/>
          <ac:spMkLst>
            <pc:docMk/>
            <pc:sldMk cId="2982432591" sldId="285"/>
            <ac:spMk id="57" creationId="{EC44F520-2598-460E-9F91-B02F60830CA2}"/>
          </ac:spMkLst>
        </pc:spChg>
        <pc:spChg chg="add del">
          <ac:chgData name="Hill-Moses, Arielle" userId="8d285ce5-42a8-4a53-8eb5-7a1e9c227fe6" providerId="ADAL" clId="{7C0B7A90-1128-46FE-A39A-2603385A7DB5}" dt="2023-08-22T17:22:05.667" v="2774" actId="26606"/>
          <ac:spMkLst>
            <pc:docMk/>
            <pc:sldMk cId="2982432591" sldId="285"/>
            <ac:spMk id="58" creationId="{1DBC8414-BE7E-4B6C-A114-B2C3795C883F}"/>
          </ac:spMkLst>
        </pc:spChg>
        <pc:spChg chg="add del">
          <ac:chgData name="Hill-Moses, Arielle" userId="8d285ce5-42a8-4a53-8eb5-7a1e9c227fe6" providerId="ADAL" clId="{7C0B7A90-1128-46FE-A39A-2603385A7DB5}" dt="2023-08-22T17:22:05.667" v="2774" actId="26606"/>
          <ac:spMkLst>
            <pc:docMk/>
            <pc:sldMk cId="2982432591" sldId="285"/>
            <ac:spMk id="59" creationId="{0EC398C5-5C2E-4038-9DB3-DE2B5A9BEFFB}"/>
          </ac:spMkLst>
        </pc:spChg>
        <pc:spChg chg="add del">
          <ac:chgData name="Hill-Moses, Arielle" userId="8d285ce5-42a8-4a53-8eb5-7a1e9c227fe6" providerId="ADAL" clId="{7C0B7A90-1128-46FE-A39A-2603385A7DB5}" dt="2023-08-22T17:22:05.667" v="2774" actId="26606"/>
          <ac:spMkLst>
            <pc:docMk/>
            <pc:sldMk cId="2982432591" sldId="285"/>
            <ac:spMk id="60" creationId="{A2F10B26-073B-4B10-8AAA-161242DD82B0}"/>
          </ac:spMkLst>
        </pc:spChg>
        <pc:spChg chg="add del">
          <ac:chgData name="Hill-Moses, Arielle" userId="8d285ce5-42a8-4a53-8eb5-7a1e9c227fe6" providerId="ADAL" clId="{7C0B7A90-1128-46FE-A39A-2603385A7DB5}" dt="2023-08-22T17:22:05.667" v="2774" actId="26606"/>
          <ac:spMkLst>
            <pc:docMk/>
            <pc:sldMk cId="2982432591" sldId="285"/>
            <ac:spMk id="61" creationId="{610DBBC7-698F-4A54-B1CB-A99F9CC356DF}"/>
          </ac:spMkLst>
        </pc:spChg>
        <pc:spChg chg="add del">
          <ac:chgData name="Hill-Moses, Arielle" userId="8d285ce5-42a8-4a53-8eb5-7a1e9c227fe6" providerId="ADAL" clId="{7C0B7A90-1128-46FE-A39A-2603385A7DB5}" dt="2023-08-22T17:22:05.667" v="2774" actId="26606"/>
          <ac:spMkLst>
            <pc:docMk/>
            <pc:sldMk cId="2982432591" sldId="285"/>
            <ac:spMk id="62" creationId="{DE6E822A-8BCF-432C-83E6-BBE821476CD4}"/>
          </ac:spMkLst>
        </pc:spChg>
        <pc:spChg chg="add">
          <ac:chgData name="Hill-Moses, Arielle" userId="8d285ce5-42a8-4a53-8eb5-7a1e9c227fe6" providerId="ADAL" clId="{7C0B7A90-1128-46FE-A39A-2603385A7DB5}" dt="2023-08-22T17:23:39.722" v="2790" actId="26606"/>
          <ac:spMkLst>
            <pc:docMk/>
            <pc:sldMk cId="2982432591" sldId="285"/>
            <ac:spMk id="63" creationId="{A8384FB5-9ADC-4DDC-881B-597D56F5B15D}"/>
          </ac:spMkLst>
        </pc:spChg>
        <pc:spChg chg="add del">
          <ac:chgData name="Hill-Moses, Arielle" userId="8d285ce5-42a8-4a53-8eb5-7a1e9c227fe6" providerId="ADAL" clId="{7C0B7A90-1128-46FE-A39A-2603385A7DB5}" dt="2023-08-22T17:22:20.507" v="2776" actId="26606"/>
          <ac:spMkLst>
            <pc:docMk/>
            <pc:sldMk cId="2982432591" sldId="285"/>
            <ac:spMk id="64" creationId="{BD4C0BBB-0042-4603-A226-6117F3FD5B3C}"/>
          </ac:spMkLst>
        </pc:spChg>
        <pc:spChg chg="add del">
          <ac:chgData name="Hill-Moses, Arielle" userId="8d285ce5-42a8-4a53-8eb5-7a1e9c227fe6" providerId="ADAL" clId="{7C0B7A90-1128-46FE-A39A-2603385A7DB5}" dt="2023-08-22T17:22:20.507" v="2776" actId="26606"/>
          <ac:spMkLst>
            <pc:docMk/>
            <pc:sldMk cId="2982432591" sldId="285"/>
            <ac:spMk id="65" creationId="{EC44F520-2598-460E-9F91-B02F60830CA2}"/>
          </ac:spMkLst>
        </pc:spChg>
        <pc:spChg chg="add del">
          <ac:chgData name="Hill-Moses, Arielle" userId="8d285ce5-42a8-4a53-8eb5-7a1e9c227fe6" providerId="ADAL" clId="{7C0B7A90-1128-46FE-A39A-2603385A7DB5}" dt="2023-08-22T17:22:20.507" v="2776" actId="26606"/>
          <ac:spMkLst>
            <pc:docMk/>
            <pc:sldMk cId="2982432591" sldId="285"/>
            <ac:spMk id="66" creationId="{A8384FB5-9ADC-4DDC-881B-597D56F5B15D}"/>
          </ac:spMkLst>
        </pc:spChg>
        <pc:spChg chg="add del">
          <ac:chgData name="Hill-Moses, Arielle" userId="8d285ce5-42a8-4a53-8eb5-7a1e9c227fe6" providerId="ADAL" clId="{7C0B7A90-1128-46FE-A39A-2603385A7DB5}" dt="2023-08-22T17:22:20.507" v="2776" actId="26606"/>
          <ac:spMkLst>
            <pc:docMk/>
            <pc:sldMk cId="2982432591" sldId="285"/>
            <ac:spMk id="67" creationId="{0AF57B88-1D4C-41FA-A761-EC1DD10C35CB}"/>
          </ac:spMkLst>
        </pc:spChg>
        <pc:spChg chg="add del">
          <ac:chgData name="Hill-Moses, Arielle" userId="8d285ce5-42a8-4a53-8eb5-7a1e9c227fe6" providerId="ADAL" clId="{7C0B7A90-1128-46FE-A39A-2603385A7DB5}" dt="2023-08-22T17:22:20.507" v="2776" actId="26606"/>
          <ac:spMkLst>
            <pc:docMk/>
            <pc:sldMk cId="2982432591" sldId="285"/>
            <ac:spMk id="68" creationId="{D2548F45-5164-4ABB-8212-7F293FDED8D4}"/>
          </ac:spMkLst>
        </pc:spChg>
        <pc:spChg chg="add del">
          <ac:chgData name="Hill-Moses, Arielle" userId="8d285ce5-42a8-4a53-8eb5-7a1e9c227fe6" providerId="ADAL" clId="{7C0B7A90-1128-46FE-A39A-2603385A7DB5}" dt="2023-08-22T17:22:20.507" v="2776" actId="26606"/>
          <ac:spMkLst>
            <pc:docMk/>
            <pc:sldMk cId="2982432591" sldId="285"/>
            <ac:spMk id="69" creationId="{5E81CCFB-7BEF-4186-86FB-D09450B4D02D}"/>
          </ac:spMkLst>
        </pc:spChg>
        <pc:spChg chg="add">
          <ac:chgData name="Hill-Moses, Arielle" userId="8d285ce5-42a8-4a53-8eb5-7a1e9c227fe6" providerId="ADAL" clId="{7C0B7A90-1128-46FE-A39A-2603385A7DB5}" dt="2023-08-22T17:23:39.722" v="2790" actId="26606"/>
          <ac:spMkLst>
            <pc:docMk/>
            <pc:sldMk cId="2982432591" sldId="285"/>
            <ac:spMk id="70" creationId="{0AF57B88-1D4C-41FA-A761-EC1DD10C35CB}"/>
          </ac:spMkLst>
        </pc:spChg>
        <pc:spChg chg="add del">
          <ac:chgData name="Hill-Moses, Arielle" userId="8d285ce5-42a8-4a53-8eb5-7a1e9c227fe6" providerId="ADAL" clId="{7C0B7A90-1128-46FE-A39A-2603385A7DB5}" dt="2023-08-22T17:23:05.127" v="2784" actId="26606"/>
          <ac:spMkLst>
            <pc:docMk/>
            <pc:sldMk cId="2982432591" sldId="285"/>
            <ac:spMk id="71" creationId="{BD4C0BBB-0042-4603-A226-6117F3FD5B3C}"/>
          </ac:spMkLst>
        </pc:spChg>
        <pc:spChg chg="add del">
          <ac:chgData name="Hill-Moses, Arielle" userId="8d285ce5-42a8-4a53-8eb5-7a1e9c227fe6" providerId="ADAL" clId="{7C0B7A90-1128-46FE-A39A-2603385A7DB5}" dt="2023-08-22T17:23:05.127" v="2784" actId="26606"/>
          <ac:spMkLst>
            <pc:docMk/>
            <pc:sldMk cId="2982432591" sldId="285"/>
            <ac:spMk id="72" creationId="{EC44F520-2598-460E-9F91-B02F60830CA2}"/>
          </ac:spMkLst>
        </pc:spChg>
        <pc:spChg chg="add del">
          <ac:chgData name="Hill-Moses, Arielle" userId="8d285ce5-42a8-4a53-8eb5-7a1e9c227fe6" providerId="ADAL" clId="{7C0B7A90-1128-46FE-A39A-2603385A7DB5}" dt="2023-08-22T17:23:05.127" v="2784" actId="26606"/>
          <ac:spMkLst>
            <pc:docMk/>
            <pc:sldMk cId="2982432591" sldId="285"/>
            <ac:spMk id="73" creationId="{D3F794D0-2982-490E-88DA-93D48975085F}"/>
          </ac:spMkLst>
        </pc:spChg>
        <pc:spChg chg="add del">
          <ac:chgData name="Hill-Moses, Arielle" userId="8d285ce5-42a8-4a53-8eb5-7a1e9c227fe6" providerId="ADAL" clId="{7C0B7A90-1128-46FE-A39A-2603385A7DB5}" dt="2023-08-22T17:23:05.127" v="2784" actId="26606"/>
          <ac:spMkLst>
            <pc:docMk/>
            <pc:sldMk cId="2982432591" sldId="285"/>
            <ac:spMk id="74" creationId="{AFD24A3D-F07A-44A9-BE55-5576292E152D}"/>
          </ac:spMkLst>
        </pc:spChg>
        <pc:spChg chg="add del">
          <ac:chgData name="Hill-Moses, Arielle" userId="8d285ce5-42a8-4a53-8eb5-7a1e9c227fe6" providerId="ADAL" clId="{7C0B7A90-1128-46FE-A39A-2603385A7DB5}" dt="2023-08-22T17:23:05.127" v="2784" actId="26606"/>
          <ac:spMkLst>
            <pc:docMk/>
            <pc:sldMk cId="2982432591" sldId="285"/>
            <ac:spMk id="75" creationId="{204441C9-FD2D-4031-B5C5-67478196CCCF}"/>
          </ac:spMkLst>
        </pc:spChg>
        <pc:spChg chg="add del">
          <ac:chgData name="Hill-Moses, Arielle" userId="8d285ce5-42a8-4a53-8eb5-7a1e9c227fe6" providerId="ADAL" clId="{7C0B7A90-1128-46FE-A39A-2603385A7DB5}" dt="2023-08-22T17:23:05.127" v="2784" actId="26606"/>
          <ac:spMkLst>
            <pc:docMk/>
            <pc:sldMk cId="2982432591" sldId="285"/>
            <ac:spMk id="76" creationId="{EBF09AEC-6E6E-418F-9974-8730F1B2B6EF}"/>
          </ac:spMkLst>
        </pc:spChg>
        <pc:spChg chg="add del">
          <ac:chgData name="Hill-Moses, Arielle" userId="8d285ce5-42a8-4a53-8eb5-7a1e9c227fe6" providerId="ADAL" clId="{7C0B7A90-1128-46FE-A39A-2603385A7DB5}" dt="2023-08-22T17:23:05.127" v="2784" actId="26606"/>
          <ac:spMkLst>
            <pc:docMk/>
            <pc:sldMk cId="2982432591" sldId="285"/>
            <ac:spMk id="77" creationId="{3D9D3989-3E00-4727-914E-959DFE8FACE9}"/>
          </ac:spMkLst>
        </pc:spChg>
        <pc:spChg chg="add">
          <ac:chgData name="Hill-Moses, Arielle" userId="8d285ce5-42a8-4a53-8eb5-7a1e9c227fe6" providerId="ADAL" clId="{7C0B7A90-1128-46FE-A39A-2603385A7DB5}" dt="2023-08-22T17:23:39.722" v="2790" actId="26606"/>
          <ac:spMkLst>
            <pc:docMk/>
            <pc:sldMk cId="2982432591" sldId="285"/>
            <ac:spMk id="78" creationId="{D2548F45-5164-4ABB-8212-7F293FDED8D4}"/>
          </ac:spMkLst>
        </pc:spChg>
        <pc:spChg chg="add">
          <ac:chgData name="Hill-Moses, Arielle" userId="8d285ce5-42a8-4a53-8eb5-7a1e9c227fe6" providerId="ADAL" clId="{7C0B7A90-1128-46FE-A39A-2603385A7DB5}" dt="2023-08-22T17:23:39.722" v="2790" actId="26606"/>
          <ac:spMkLst>
            <pc:docMk/>
            <pc:sldMk cId="2982432591" sldId="285"/>
            <ac:spMk id="79" creationId="{5E81CCFB-7BEF-4186-86FB-D09450B4D02D}"/>
          </ac:spMkLst>
        </pc:spChg>
        <pc:spChg chg="add del">
          <ac:chgData name="Hill-Moses, Arielle" userId="8d285ce5-42a8-4a53-8eb5-7a1e9c227fe6" providerId="ADAL" clId="{7C0B7A90-1128-46FE-A39A-2603385A7DB5}" dt="2023-08-22T17:22:52.187" v="2780" actId="26606"/>
          <ac:spMkLst>
            <pc:docMk/>
            <pc:sldMk cId="2982432591" sldId="285"/>
            <ac:spMk id="82" creationId="{BD4C0BBB-0042-4603-A226-6117F3FD5B3C}"/>
          </ac:spMkLst>
        </pc:spChg>
        <pc:spChg chg="add del">
          <ac:chgData name="Hill-Moses, Arielle" userId="8d285ce5-42a8-4a53-8eb5-7a1e9c227fe6" providerId="ADAL" clId="{7C0B7A90-1128-46FE-A39A-2603385A7DB5}" dt="2023-08-22T17:22:52.187" v="2780" actId="26606"/>
          <ac:spMkLst>
            <pc:docMk/>
            <pc:sldMk cId="2982432591" sldId="285"/>
            <ac:spMk id="84" creationId="{EC44F520-2598-460E-9F91-B02F60830CA2}"/>
          </ac:spMkLst>
        </pc:spChg>
        <pc:spChg chg="add del">
          <ac:chgData name="Hill-Moses, Arielle" userId="8d285ce5-42a8-4a53-8eb5-7a1e9c227fe6" providerId="ADAL" clId="{7C0B7A90-1128-46FE-A39A-2603385A7DB5}" dt="2023-08-22T17:22:52.187" v="2780" actId="26606"/>
          <ac:spMkLst>
            <pc:docMk/>
            <pc:sldMk cId="2982432591" sldId="285"/>
            <ac:spMk id="86" creationId="{A8384FB5-9ADC-4DDC-881B-597D56F5B15D}"/>
          </ac:spMkLst>
        </pc:spChg>
        <pc:spChg chg="add del">
          <ac:chgData name="Hill-Moses, Arielle" userId="8d285ce5-42a8-4a53-8eb5-7a1e9c227fe6" providerId="ADAL" clId="{7C0B7A90-1128-46FE-A39A-2603385A7DB5}" dt="2023-08-22T17:22:52.187" v="2780" actId="26606"/>
          <ac:spMkLst>
            <pc:docMk/>
            <pc:sldMk cId="2982432591" sldId="285"/>
            <ac:spMk id="88" creationId="{0AF57B88-1D4C-41FA-A761-EC1DD10C35CB}"/>
          </ac:spMkLst>
        </pc:spChg>
        <pc:spChg chg="add del">
          <ac:chgData name="Hill-Moses, Arielle" userId="8d285ce5-42a8-4a53-8eb5-7a1e9c227fe6" providerId="ADAL" clId="{7C0B7A90-1128-46FE-A39A-2603385A7DB5}" dt="2023-08-22T17:22:52.187" v="2780" actId="26606"/>
          <ac:spMkLst>
            <pc:docMk/>
            <pc:sldMk cId="2982432591" sldId="285"/>
            <ac:spMk id="90" creationId="{D2548F45-5164-4ABB-8212-7F293FDED8D4}"/>
          </ac:spMkLst>
        </pc:spChg>
        <pc:spChg chg="add del">
          <ac:chgData name="Hill-Moses, Arielle" userId="8d285ce5-42a8-4a53-8eb5-7a1e9c227fe6" providerId="ADAL" clId="{7C0B7A90-1128-46FE-A39A-2603385A7DB5}" dt="2023-08-22T17:22:52.187" v="2780" actId="26606"/>
          <ac:spMkLst>
            <pc:docMk/>
            <pc:sldMk cId="2982432591" sldId="285"/>
            <ac:spMk id="92" creationId="{5E81CCFB-7BEF-4186-86FB-D09450B4D02D}"/>
          </ac:spMkLst>
        </pc:spChg>
        <pc:spChg chg="add del">
          <ac:chgData name="Hill-Moses, Arielle" userId="8d285ce5-42a8-4a53-8eb5-7a1e9c227fe6" providerId="ADAL" clId="{7C0B7A90-1128-46FE-A39A-2603385A7DB5}" dt="2023-08-22T17:23:02.778" v="2783" actId="26606"/>
          <ac:spMkLst>
            <pc:docMk/>
            <pc:sldMk cId="2982432591" sldId="285"/>
            <ac:spMk id="94" creationId="{BD4C0BBB-0042-4603-A226-6117F3FD5B3C}"/>
          </ac:spMkLst>
        </pc:spChg>
        <pc:spChg chg="add del">
          <ac:chgData name="Hill-Moses, Arielle" userId="8d285ce5-42a8-4a53-8eb5-7a1e9c227fe6" providerId="ADAL" clId="{7C0B7A90-1128-46FE-A39A-2603385A7DB5}" dt="2023-08-22T17:23:02.778" v="2783" actId="26606"/>
          <ac:spMkLst>
            <pc:docMk/>
            <pc:sldMk cId="2982432591" sldId="285"/>
            <ac:spMk id="95" creationId="{EC44F520-2598-460E-9F91-B02F60830CA2}"/>
          </ac:spMkLst>
        </pc:spChg>
        <pc:spChg chg="add del">
          <ac:chgData name="Hill-Moses, Arielle" userId="8d285ce5-42a8-4a53-8eb5-7a1e9c227fe6" providerId="ADAL" clId="{7C0B7A90-1128-46FE-A39A-2603385A7DB5}" dt="2023-08-22T17:23:02.778" v="2783" actId="26606"/>
          <ac:spMkLst>
            <pc:docMk/>
            <pc:sldMk cId="2982432591" sldId="285"/>
            <ac:spMk id="96" creationId="{4D896123-1B32-4CB1-B2ED-E34BBC26B423}"/>
          </ac:spMkLst>
        </pc:spChg>
        <pc:spChg chg="add del">
          <ac:chgData name="Hill-Moses, Arielle" userId="8d285ce5-42a8-4a53-8eb5-7a1e9c227fe6" providerId="ADAL" clId="{7C0B7A90-1128-46FE-A39A-2603385A7DB5}" dt="2023-08-22T17:23:02.778" v="2783" actId="26606"/>
          <ac:spMkLst>
            <pc:docMk/>
            <pc:sldMk cId="2982432591" sldId="285"/>
            <ac:spMk id="97" creationId="{1145F121-7DB3-4C20-B960-333CE2967F69}"/>
          </ac:spMkLst>
        </pc:spChg>
        <pc:picChg chg="add del mod ord">
          <ac:chgData name="Hill-Moses, Arielle" userId="8d285ce5-42a8-4a53-8eb5-7a1e9c227fe6" providerId="ADAL" clId="{7C0B7A90-1128-46FE-A39A-2603385A7DB5}" dt="2023-08-22T17:24:35.417" v="2802" actId="14100"/>
          <ac:picMkLst>
            <pc:docMk/>
            <pc:sldMk cId="2982432591" sldId="285"/>
            <ac:picMk id="6" creationId="{0A064118-B177-265D-E1EF-1A3E07AC1F93}"/>
          </ac:picMkLst>
        </pc:picChg>
      </pc:sldChg>
      <pc:sldChg chg="addSp delSp modSp add mod addAnim delAnim modAnim">
        <pc:chgData name="Hill-Moses, Arielle" userId="8d285ce5-42a8-4a53-8eb5-7a1e9c227fe6" providerId="ADAL" clId="{7C0B7A90-1128-46FE-A39A-2603385A7DB5}" dt="2023-08-22T17:24:44.937" v="2804" actId="27636"/>
        <pc:sldMkLst>
          <pc:docMk/>
          <pc:sldMk cId="261682622" sldId="286"/>
        </pc:sldMkLst>
        <pc:spChg chg="mod">
          <ac:chgData name="Hill-Moses, Arielle" userId="8d285ce5-42a8-4a53-8eb5-7a1e9c227fe6" providerId="ADAL" clId="{7C0B7A90-1128-46FE-A39A-2603385A7DB5}" dt="2023-08-22T17:09:21.109" v="2610" actId="26606"/>
          <ac:spMkLst>
            <pc:docMk/>
            <pc:sldMk cId="261682622" sldId="286"/>
            <ac:spMk id="2" creationId="{AC2A333F-0C3A-B9BB-F71C-EAEB1BEAD568}"/>
          </ac:spMkLst>
        </pc:spChg>
        <pc:spChg chg="mod">
          <ac:chgData name="Hill-Moses, Arielle" userId="8d285ce5-42a8-4a53-8eb5-7a1e9c227fe6" providerId="ADAL" clId="{7C0B7A90-1128-46FE-A39A-2603385A7DB5}" dt="2023-08-22T17:24:44.937" v="2804" actId="27636"/>
          <ac:spMkLst>
            <pc:docMk/>
            <pc:sldMk cId="261682622" sldId="286"/>
            <ac:spMk id="4" creationId="{72DAB5B0-6FD9-E14E-7F7E-C1408E0704EB}"/>
          </ac:spMkLst>
        </pc:spChg>
        <pc:spChg chg="add del mod">
          <ac:chgData name="Hill-Moses, Arielle" userId="8d285ce5-42a8-4a53-8eb5-7a1e9c227fe6" providerId="ADAL" clId="{7C0B7A90-1128-46FE-A39A-2603385A7DB5}" dt="2023-08-22T16:55:28.122" v="2502" actId="478"/>
          <ac:spMkLst>
            <pc:docMk/>
            <pc:sldMk cId="261682622" sldId="286"/>
            <ac:spMk id="5" creationId="{3FEDDA74-D01F-39E1-A98B-20536F468F63}"/>
          </ac:spMkLst>
        </pc:spChg>
        <pc:spChg chg="add del">
          <ac:chgData name="Hill-Moses, Arielle" userId="8d285ce5-42a8-4a53-8eb5-7a1e9c227fe6" providerId="ADAL" clId="{7C0B7A90-1128-46FE-A39A-2603385A7DB5}" dt="2023-08-22T17:09:21.109" v="2610" actId="26606"/>
          <ac:spMkLst>
            <pc:docMk/>
            <pc:sldMk cId="261682622" sldId="286"/>
            <ac:spMk id="11" creationId="{BD4C0BBB-0042-4603-A226-6117F3FD5B3C}"/>
          </ac:spMkLst>
        </pc:spChg>
        <pc:spChg chg="add del">
          <ac:chgData name="Hill-Moses, Arielle" userId="8d285ce5-42a8-4a53-8eb5-7a1e9c227fe6" providerId="ADAL" clId="{7C0B7A90-1128-46FE-A39A-2603385A7DB5}" dt="2023-08-22T17:09:21.109" v="2610" actId="26606"/>
          <ac:spMkLst>
            <pc:docMk/>
            <pc:sldMk cId="261682622" sldId="286"/>
            <ac:spMk id="13" creationId="{EC44F520-2598-460E-9F91-B02F60830CA2}"/>
          </ac:spMkLst>
        </pc:spChg>
        <pc:spChg chg="add del">
          <ac:chgData name="Hill-Moses, Arielle" userId="8d285ce5-42a8-4a53-8eb5-7a1e9c227fe6" providerId="ADAL" clId="{7C0B7A90-1128-46FE-A39A-2603385A7DB5}" dt="2023-08-22T17:09:21.109" v="2610" actId="26606"/>
          <ac:spMkLst>
            <pc:docMk/>
            <pc:sldMk cId="261682622" sldId="286"/>
            <ac:spMk id="15" creationId="{ACE9E2ED-2BB1-46AE-A037-86EC1BFB3373}"/>
          </ac:spMkLst>
        </pc:spChg>
        <pc:spChg chg="add del">
          <ac:chgData name="Hill-Moses, Arielle" userId="8d285ce5-42a8-4a53-8eb5-7a1e9c227fe6" providerId="ADAL" clId="{7C0B7A90-1128-46FE-A39A-2603385A7DB5}" dt="2023-08-22T17:09:21.109" v="2610" actId="26606"/>
          <ac:spMkLst>
            <pc:docMk/>
            <pc:sldMk cId="261682622" sldId="286"/>
            <ac:spMk id="17" creationId="{D28B54C3-B57B-472A-B96E-1FCB67093DC2}"/>
          </ac:spMkLst>
        </pc:spChg>
        <pc:spChg chg="add del">
          <ac:chgData name="Hill-Moses, Arielle" userId="8d285ce5-42a8-4a53-8eb5-7a1e9c227fe6" providerId="ADAL" clId="{7C0B7A90-1128-46FE-A39A-2603385A7DB5}" dt="2023-08-22T17:09:21.109" v="2610" actId="26606"/>
          <ac:spMkLst>
            <pc:docMk/>
            <pc:sldMk cId="261682622" sldId="286"/>
            <ac:spMk id="19" creationId="{C4C9F2B0-1044-46EB-8AEB-C3BFFDE6C2CC}"/>
          </ac:spMkLst>
        </pc:spChg>
        <pc:spChg chg="add del">
          <ac:chgData name="Hill-Moses, Arielle" userId="8d285ce5-42a8-4a53-8eb5-7a1e9c227fe6" providerId="ADAL" clId="{7C0B7A90-1128-46FE-A39A-2603385A7DB5}" dt="2023-08-22T17:09:21.109" v="2610" actId="26606"/>
          <ac:spMkLst>
            <pc:docMk/>
            <pc:sldMk cId="261682622" sldId="286"/>
            <ac:spMk id="21" creationId="{7DB3C429-F8DA-49B9-AF84-21996FCF78B5}"/>
          </ac:spMkLst>
        </pc:spChg>
        <pc:spChg chg="add del">
          <ac:chgData name="Hill-Moses, Arielle" userId="8d285ce5-42a8-4a53-8eb5-7a1e9c227fe6" providerId="ADAL" clId="{7C0B7A90-1128-46FE-A39A-2603385A7DB5}" dt="2023-08-22T17:09:08.059" v="2604" actId="26606"/>
          <ac:spMkLst>
            <pc:docMk/>
            <pc:sldMk cId="261682622" sldId="286"/>
            <ac:spMk id="26" creationId="{BD4C0BBB-0042-4603-A226-6117F3FD5B3C}"/>
          </ac:spMkLst>
        </pc:spChg>
        <pc:spChg chg="add del">
          <ac:chgData name="Hill-Moses, Arielle" userId="8d285ce5-42a8-4a53-8eb5-7a1e9c227fe6" providerId="ADAL" clId="{7C0B7A90-1128-46FE-A39A-2603385A7DB5}" dt="2023-08-22T17:09:08.059" v="2604" actId="26606"/>
          <ac:spMkLst>
            <pc:docMk/>
            <pc:sldMk cId="261682622" sldId="286"/>
            <ac:spMk id="28" creationId="{EC44F520-2598-460E-9F91-B02F60830CA2}"/>
          </ac:spMkLst>
        </pc:spChg>
        <pc:spChg chg="add del">
          <ac:chgData name="Hill-Moses, Arielle" userId="8d285ce5-42a8-4a53-8eb5-7a1e9c227fe6" providerId="ADAL" clId="{7C0B7A90-1128-46FE-A39A-2603385A7DB5}" dt="2023-08-22T17:09:08.059" v="2604" actId="26606"/>
          <ac:spMkLst>
            <pc:docMk/>
            <pc:sldMk cId="261682622" sldId="286"/>
            <ac:spMk id="30" creationId="{4D896123-1B32-4CB1-B2ED-E34BBC26B423}"/>
          </ac:spMkLst>
        </pc:spChg>
        <pc:spChg chg="add del">
          <ac:chgData name="Hill-Moses, Arielle" userId="8d285ce5-42a8-4a53-8eb5-7a1e9c227fe6" providerId="ADAL" clId="{7C0B7A90-1128-46FE-A39A-2603385A7DB5}" dt="2023-08-22T17:09:08.059" v="2604" actId="26606"/>
          <ac:spMkLst>
            <pc:docMk/>
            <pc:sldMk cId="261682622" sldId="286"/>
            <ac:spMk id="32" creationId="{54F04D94-5D02-443B-801E-0CAC1D4EBF3D}"/>
          </ac:spMkLst>
        </pc:spChg>
        <pc:spChg chg="add del">
          <ac:chgData name="Hill-Moses, Arielle" userId="8d285ce5-42a8-4a53-8eb5-7a1e9c227fe6" providerId="ADAL" clId="{7C0B7A90-1128-46FE-A39A-2603385A7DB5}" dt="2023-08-22T17:09:08.059" v="2604" actId="26606"/>
          <ac:spMkLst>
            <pc:docMk/>
            <pc:sldMk cId="261682622" sldId="286"/>
            <ac:spMk id="34" creationId="{F57DA40C-10B8-4678-8433-AA03ED65E921}"/>
          </ac:spMkLst>
        </pc:spChg>
        <pc:spChg chg="add del">
          <ac:chgData name="Hill-Moses, Arielle" userId="8d285ce5-42a8-4a53-8eb5-7a1e9c227fe6" providerId="ADAL" clId="{7C0B7A90-1128-46FE-A39A-2603385A7DB5}" dt="2023-08-22T17:09:08.059" v="2604" actId="26606"/>
          <ac:spMkLst>
            <pc:docMk/>
            <pc:sldMk cId="261682622" sldId="286"/>
            <ac:spMk id="36" creationId="{6FF3D9AA-2746-40BA-A174-3C45EA458CD5}"/>
          </ac:spMkLst>
        </pc:spChg>
        <pc:spChg chg="add del">
          <ac:chgData name="Hill-Moses, Arielle" userId="8d285ce5-42a8-4a53-8eb5-7a1e9c227fe6" providerId="ADAL" clId="{7C0B7A90-1128-46FE-A39A-2603385A7DB5}" dt="2023-08-22T17:09:08.059" v="2604" actId="26606"/>
          <ac:spMkLst>
            <pc:docMk/>
            <pc:sldMk cId="261682622" sldId="286"/>
            <ac:spMk id="38" creationId="{30BF160C-EC5F-45F5-9B8D-197AFA37BBDE}"/>
          </ac:spMkLst>
        </pc:spChg>
        <pc:spChg chg="add del">
          <ac:chgData name="Hill-Moses, Arielle" userId="8d285ce5-42a8-4a53-8eb5-7a1e9c227fe6" providerId="ADAL" clId="{7C0B7A90-1128-46FE-A39A-2603385A7DB5}" dt="2023-08-22T17:09:16.199" v="2607" actId="26606"/>
          <ac:spMkLst>
            <pc:docMk/>
            <pc:sldMk cId="261682622" sldId="286"/>
            <ac:spMk id="40" creationId="{BD4C0BBB-0042-4603-A226-6117F3FD5B3C}"/>
          </ac:spMkLst>
        </pc:spChg>
        <pc:spChg chg="add del">
          <ac:chgData name="Hill-Moses, Arielle" userId="8d285ce5-42a8-4a53-8eb5-7a1e9c227fe6" providerId="ADAL" clId="{7C0B7A90-1128-46FE-A39A-2603385A7DB5}" dt="2023-08-22T17:09:16.199" v="2607" actId="26606"/>
          <ac:spMkLst>
            <pc:docMk/>
            <pc:sldMk cId="261682622" sldId="286"/>
            <ac:spMk id="41" creationId="{EC44F520-2598-460E-9F91-B02F60830CA2}"/>
          </ac:spMkLst>
        </pc:spChg>
        <pc:spChg chg="add del">
          <ac:chgData name="Hill-Moses, Arielle" userId="8d285ce5-42a8-4a53-8eb5-7a1e9c227fe6" providerId="ADAL" clId="{7C0B7A90-1128-46FE-A39A-2603385A7DB5}" dt="2023-08-22T17:09:16.199" v="2607" actId="26606"/>
          <ac:spMkLst>
            <pc:docMk/>
            <pc:sldMk cId="261682622" sldId="286"/>
            <ac:spMk id="42" creationId="{4D896123-1B32-4CB1-B2ED-E34BBC26B423}"/>
          </ac:spMkLst>
        </pc:spChg>
        <pc:spChg chg="add del">
          <ac:chgData name="Hill-Moses, Arielle" userId="8d285ce5-42a8-4a53-8eb5-7a1e9c227fe6" providerId="ADAL" clId="{7C0B7A90-1128-46FE-A39A-2603385A7DB5}" dt="2023-08-22T17:09:16.199" v="2607" actId="26606"/>
          <ac:spMkLst>
            <pc:docMk/>
            <pc:sldMk cId="261682622" sldId="286"/>
            <ac:spMk id="43" creationId="{F57DA40C-10B8-4678-8433-AA03ED65E921}"/>
          </ac:spMkLst>
        </pc:spChg>
        <pc:spChg chg="add del">
          <ac:chgData name="Hill-Moses, Arielle" userId="8d285ce5-42a8-4a53-8eb5-7a1e9c227fe6" providerId="ADAL" clId="{7C0B7A90-1128-46FE-A39A-2603385A7DB5}" dt="2023-08-22T17:09:16.199" v="2607" actId="26606"/>
          <ac:spMkLst>
            <pc:docMk/>
            <pc:sldMk cId="261682622" sldId="286"/>
            <ac:spMk id="44" creationId="{D1DEB652-CD49-4786-9154-A1A30E195ADF}"/>
          </ac:spMkLst>
        </pc:spChg>
        <pc:spChg chg="add del">
          <ac:chgData name="Hill-Moses, Arielle" userId="8d285ce5-42a8-4a53-8eb5-7a1e9c227fe6" providerId="ADAL" clId="{7C0B7A90-1128-46FE-A39A-2603385A7DB5}" dt="2023-08-22T17:09:16.199" v="2607" actId="26606"/>
          <ac:spMkLst>
            <pc:docMk/>
            <pc:sldMk cId="261682622" sldId="286"/>
            <ac:spMk id="45" creationId="{59A7483D-55E4-41F7-8F87-19FAB2AEAA50}"/>
          </ac:spMkLst>
        </pc:spChg>
        <pc:spChg chg="add del">
          <ac:chgData name="Hill-Moses, Arielle" userId="8d285ce5-42a8-4a53-8eb5-7a1e9c227fe6" providerId="ADAL" clId="{7C0B7A90-1128-46FE-A39A-2603385A7DB5}" dt="2023-08-22T17:09:21.099" v="2609" actId="26606"/>
          <ac:spMkLst>
            <pc:docMk/>
            <pc:sldMk cId="261682622" sldId="286"/>
            <ac:spMk id="47" creationId="{BD4C0BBB-0042-4603-A226-6117F3FD5B3C}"/>
          </ac:spMkLst>
        </pc:spChg>
        <pc:spChg chg="add del">
          <ac:chgData name="Hill-Moses, Arielle" userId="8d285ce5-42a8-4a53-8eb5-7a1e9c227fe6" providerId="ADAL" clId="{7C0B7A90-1128-46FE-A39A-2603385A7DB5}" dt="2023-08-22T17:09:21.099" v="2609" actId="26606"/>
          <ac:spMkLst>
            <pc:docMk/>
            <pc:sldMk cId="261682622" sldId="286"/>
            <ac:spMk id="48" creationId="{EC44F520-2598-460E-9F91-B02F60830CA2}"/>
          </ac:spMkLst>
        </pc:spChg>
        <pc:spChg chg="add del">
          <ac:chgData name="Hill-Moses, Arielle" userId="8d285ce5-42a8-4a53-8eb5-7a1e9c227fe6" providerId="ADAL" clId="{7C0B7A90-1128-46FE-A39A-2603385A7DB5}" dt="2023-08-22T17:09:21.099" v="2609" actId="26606"/>
          <ac:spMkLst>
            <pc:docMk/>
            <pc:sldMk cId="261682622" sldId="286"/>
            <ac:spMk id="49" creationId="{4D896123-1B32-4CB1-B2ED-E34BBC26B423}"/>
          </ac:spMkLst>
        </pc:spChg>
        <pc:spChg chg="add del">
          <ac:chgData name="Hill-Moses, Arielle" userId="8d285ce5-42a8-4a53-8eb5-7a1e9c227fe6" providerId="ADAL" clId="{7C0B7A90-1128-46FE-A39A-2603385A7DB5}" dt="2023-08-22T17:09:21.099" v="2609" actId="26606"/>
          <ac:spMkLst>
            <pc:docMk/>
            <pc:sldMk cId="261682622" sldId="286"/>
            <ac:spMk id="50" creationId="{54F04D94-5D02-443B-801E-0CAC1D4EBF3D}"/>
          </ac:spMkLst>
        </pc:spChg>
        <pc:spChg chg="add del">
          <ac:chgData name="Hill-Moses, Arielle" userId="8d285ce5-42a8-4a53-8eb5-7a1e9c227fe6" providerId="ADAL" clId="{7C0B7A90-1128-46FE-A39A-2603385A7DB5}" dt="2023-08-22T17:09:21.099" v="2609" actId="26606"/>
          <ac:spMkLst>
            <pc:docMk/>
            <pc:sldMk cId="261682622" sldId="286"/>
            <ac:spMk id="51" creationId="{F57DA40C-10B8-4678-8433-AA03ED65E921}"/>
          </ac:spMkLst>
        </pc:spChg>
        <pc:spChg chg="add del">
          <ac:chgData name="Hill-Moses, Arielle" userId="8d285ce5-42a8-4a53-8eb5-7a1e9c227fe6" providerId="ADAL" clId="{7C0B7A90-1128-46FE-A39A-2603385A7DB5}" dt="2023-08-22T17:09:21.099" v="2609" actId="26606"/>
          <ac:spMkLst>
            <pc:docMk/>
            <pc:sldMk cId="261682622" sldId="286"/>
            <ac:spMk id="52" creationId="{6FF3D9AA-2746-40BA-A174-3C45EA458CD5}"/>
          </ac:spMkLst>
        </pc:spChg>
        <pc:spChg chg="add del">
          <ac:chgData name="Hill-Moses, Arielle" userId="8d285ce5-42a8-4a53-8eb5-7a1e9c227fe6" providerId="ADAL" clId="{7C0B7A90-1128-46FE-A39A-2603385A7DB5}" dt="2023-08-22T17:09:21.099" v="2609" actId="26606"/>
          <ac:spMkLst>
            <pc:docMk/>
            <pc:sldMk cId="261682622" sldId="286"/>
            <ac:spMk id="53" creationId="{30BF160C-EC5F-45F5-9B8D-197AFA37BBDE}"/>
          </ac:spMkLst>
        </pc:spChg>
        <pc:spChg chg="add">
          <ac:chgData name="Hill-Moses, Arielle" userId="8d285ce5-42a8-4a53-8eb5-7a1e9c227fe6" providerId="ADAL" clId="{7C0B7A90-1128-46FE-A39A-2603385A7DB5}" dt="2023-08-22T17:09:21.109" v="2610" actId="26606"/>
          <ac:spMkLst>
            <pc:docMk/>
            <pc:sldMk cId="261682622" sldId="286"/>
            <ac:spMk id="55" creationId="{BD4C0BBB-0042-4603-A226-6117F3FD5B3C}"/>
          </ac:spMkLst>
        </pc:spChg>
        <pc:spChg chg="add">
          <ac:chgData name="Hill-Moses, Arielle" userId="8d285ce5-42a8-4a53-8eb5-7a1e9c227fe6" providerId="ADAL" clId="{7C0B7A90-1128-46FE-A39A-2603385A7DB5}" dt="2023-08-22T17:09:21.109" v="2610" actId="26606"/>
          <ac:spMkLst>
            <pc:docMk/>
            <pc:sldMk cId="261682622" sldId="286"/>
            <ac:spMk id="56" creationId="{EC44F520-2598-460E-9F91-B02F60830CA2}"/>
          </ac:spMkLst>
        </pc:spChg>
        <pc:spChg chg="add">
          <ac:chgData name="Hill-Moses, Arielle" userId="8d285ce5-42a8-4a53-8eb5-7a1e9c227fe6" providerId="ADAL" clId="{7C0B7A90-1128-46FE-A39A-2603385A7DB5}" dt="2023-08-22T17:09:21.109" v="2610" actId="26606"/>
          <ac:spMkLst>
            <pc:docMk/>
            <pc:sldMk cId="261682622" sldId="286"/>
            <ac:spMk id="57" creationId="{36F292AA-C8DB-4CAA-97C9-456CF8540690}"/>
          </ac:spMkLst>
        </pc:spChg>
        <pc:spChg chg="add">
          <ac:chgData name="Hill-Moses, Arielle" userId="8d285ce5-42a8-4a53-8eb5-7a1e9c227fe6" providerId="ADAL" clId="{7C0B7A90-1128-46FE-A39A-2603385A7DB5}" dt="2023-08-22T17:09:21.109" v="2610" actId="26606"/>
          <ac:spMkLst>
            <pc:docMk/>
            <pc:sldMk cId="261682622" sldId="286"/>
            <ac:spMk id="58" creationId="{AA065953-3D69-4CD4-80C3-DF10DEB4C761}"/>
          </ac:spMkLst>
        </pc:spChg>
        <pc:spChg chg="add">
          <ac:chgData name="Hill-Moses, Arielle" userId="8d285ce5-42a8-4a53-8eb5-7a1e9c227fe6" providerId="ADAL" clId="{7C0B7A90-1128-46FE-A39A-2603385A7DB5}" dt="2023-08-22T17:09:21.109" v="2610" actId="26606"/>
          <ac:spMkLst>
            <pc:docMk/>
            <pc:sldMk cId="261682622" sldId="286"/>
            <ac:spMk id="59" creationId="{2AB36DB5-F10D-4EDB-87E2-ECB9301FFC62}"/>
          </ac:spMkLst>
        </pc:spChg>
        <pc:spChg chg="add">
          <ac:chgData name="Hill-Moses, Arielle" userId="8d285ce5-42a8-4a53-8eb5-7a1e9c227fe6" providerId="ADAL" clId="{7C0B7A90-1128-46FE-A39A-2603385A7DB5}" dt="2023-08-22T17:09:21.109" v="2610" actId="26606"/>
          <ac:spMkLst>
            <pc:docMk/>
            <pc:sldMk cId="261682622" sldId="286"/>
            <ac:spMk id="60" creationId="{446F195D-95DC-419E-BBC1-E2B601A6067B}"/>
          </ac:spMkLst>
        </pc:spChg>
        <pc:spChg chg="add">
          <ac:chgData name="Hill-Moses, Arielle" userId="8d285ce5-42a8-4a53-8eb5-7a1e9c227fe6" providerId="ADAL" clId="{7C0B7A90-1128-46FE-A39A-2603385A7DB5}" dt="2023-08-22T17:09:21.109" v="2610" actId="26606"/>
          <ac:spMkLst>
            <pc:docMk/>
            <pc:sldMk cId="261682622" sldId="286"/>
            <ac:spMk id="61" creationId="{2256CF5B-1DAD-4912-86B9-FCA733692FED}"/>
          </ac:spMkLst>
        </pc:spChg>
        <pc:picChg chg="add del mod ord">
          <ac:chgData name="Hill-Moses, Arielle" userId="8d285ce5-42a8-4a53-8eb5-7a1e9c227fe6" providerId="ADAL" clId="{7C0B7A90-1128-46FE-A39A-2603385A7DB5}" dt="2023-08-22T17:09:21.109" v="2610" actId="26606"/>
          <ac:picMkLst>
            <pc:docMk/>
            <pc:sldMk cId="261682622" sldId="286"/>
            <ac:picMk id="6" creationId="{0A064118-B177-265D-E1EF-1A3E07AC1F93}"/>
          </ac:picMkLst>
        </pc:picChg>
      </pc:sldChg>
      <pc:sldChg chg="addSp delSp modSp add mod addAnim modAnim">
        <pc:chgData name="Hill-Moses, Arielle" userId="8d285ce5-42a8-4a53-8eb5-7a1e9c227fe6" providerId="ADAL" clId="{7C0B7A90-1128-46FE-A39A-2603385A7DB5}" dt="2023-08-22T17:24:50.667" v="2806" actId="27636"/>
        <pc:sldMkLst>
          <pc:docMk/>
          <pc:sldMk cId="1783262900" sldId="287"/>
        </pc:sldMkLst>
        <pc:spChg chg="mod">
          <ac:chgData name="Hill-Moses, Arielle" userId="8d285ce5-42a8-4a53-8eb5-7a1e9c227fe6" providerId="ADAL" clId="{7C0B7A90-1128-46FE-A39A-2603385A7DB5}" dt="2023-08-22T17:15:14.148" v="2669" actId="26606"/>
          <ac:spMkLst>
            <pc:docMk/>
            <pc:sldMk cId="1783262900" sldId="287"/>
            <ac:spMk id="2" creationId="{AC2A333F-0C3A-B9BB-F71C-EAEB1BEAD568}"/>
          </ac:spMkLst>
        </pc:spChg>
        <pc:spChg chg="mod">
          <ac:chgData name="Hill-Moses, Arielle" userId="8d285ce5-42a8-4a53-8eb5-7a1e9c227fe6" providerId="ADAL" clId="{7C0B7A90-1128-46FE-A39A-2603385A7DB5}" dt="2023-08-22T17:24:50.667" v="2806" actId="27636"/>
          <ac:spMkLst>
            <pc:docMk/>
            <pc:sldMk cId="1783262900" sldId="287"/>
            <ac:spMk id="4" creationId="{72DAB5B0-6FD9-E14E-7F7E-C1408E0704EB}"/>
          </ac:spMkLst>
        </pc:spChg>
        <pc:spChg chg="add del mod">
          <ac:chgData name="Hill-Moses, Arielle" userId="8d285ce5-42a8-4a53-8eb5-7a1e9c227fe6" providerId="ADAL" clId="{7C0B7A90-1128-46FE-A39A-2603385A7DB5}" dt="2023-08-22T16:55:27.152" v="2500" actId="478"/>
          <ac:spMkLst>
            <pc:docMk/>
            <pc:sldMk cId="1783262900" sldId="287"/>
            <ac:spMk id="5" creationId="{85D665CC-A729-0017-7B71-D950B0AD19C5}"/>
          </ac:spMkLst>
        </pc:spChg>
        <pc:spChg chg="add del">
          <ac:chgData name="Hill-Moses, Arielle" userId="8d285ce5-42a8-4a53-8eb5-7a1e9c227fe6" providerId="ADAL" clId="{7C0B7A90-1128-46FE-A39A-2603385A7DB5}" dt="2023-08-22T17:15:14.148" v="2669" actId="26606"/>
          <ac:spMkLst>
            <pc:docMk/>
            <pc:sldMk cId="1783262900" sldId="287"/>
            <ac:spMk id="11" creationId="{BD4C0BBB-0042-4603-A226-6117F3FD5B3C}"/>
          </ac:spMkLst>
        </pc:spChg>
        <pc:spChg chg="add del">
          <ac:chgData name="Hill-Moses, Arielle" userId="8d285ce5-42a8-4a53-8eb5-7a1e9c227fe6" providerId="ADAL" clId="{7C0B7A90-1128-46FE-A39A-2603385A7DB5}" dt="2023-08-22T17:15:14.148" v="2669" actId="26606"/>
          <ac:spMkLst>
            <pc:docMk/>
            <pc:sldMk cId="1783262900" sldId="287"/>
            <ac:spMk id="13" creationId="{EC44F520-2598-460E-9F91-B02F60830CA2}"/>
          </ac:spMkLst>
        </pc:spChg>
        <pc:spChg chg="add del">
          <ac:chgData name="Hill-Moses, Arielle" userId="8d285ce5-42a8-4a53-8eb5-7a1e9c227fe6" providerId="ADAL" clId="{7C0B7A90-1128-46FE-A39A-2603385A7DB5}" dt="2023-08-22T17:15:14.148" v="2669" actId="26606"/>
          <ac:spMkLst>
            <pc:docMk/>
            <pc:sldMk cId="1783262900" sldId="287"/>
            <ac:spMk id="15" creationId="{ACE9E2ED-2BB1-46AE-A037-86EC1BFB3373}"/>
          </ac:spMkLst>
        </pc:spChg>
        <pc:spChg chg="add del">
          <ac:chgData name="Hill-Moses, Arielle" userId="8d285ce5-42a8-4a53-8eb5-7a1e9c227fe6" providerId="ADAL" clId="{7C0B7A90-1128-46FE-A39A-2603385A7DB5}" dt="2023-08-22T17:15:14.148" v="2669" actId="26606"/>
          <ac:spMkLst>
            <pc:docMk/>
            <pc:sldMk cId="1783262900" sldId="287"/>
            <ac:spMk id="17" creationId="{D28B54C3-B57B-472A-B96E-1FCB67093DC2}"/>
          </ac:spMkLst>
        </pc:spChg>
        <pc:spChg chg="add del">
          <ac:chgData name="Hill-Moses, Arielle" userId="8d285ce5-42a8-4a53-8eb5-7a1e9c227fe6" providerId="ADAL" clId="{7C0B7A90-1128-46FE-A39A-2603385A7DB5}" dt="2023-08-22T17:15:14.148" v="2669" actId="26606"/>
          <ac:spMkLst>
            <pc:docMk/>
            <pc:sldMk cId="1783262900" sldId="287"/>
            <ac:spMk id="19" creationId="{C4C9F2B0-1044-46EB-8AEB-C3BFFDE6C2CC}"/>
          </ac:spMkLst>
        </pc:spChg>
        <pc:spChg chg="add del">
          <ac:chgData name="Hill-Moses, Arielle" userId="8d285ce5-42a8-4a53-8eb5-7a1e9c227fe6" providerId="ADAL" clId="{7C0B7A90-1128-46FE-A39A-2603385A7DB5}" dt="2023-08-22T17:15:14.148" v="2669" actId="26606"/>
          <ac:spMkLst>
            <pc:docMk/>
            <pc:sldMk cId="1783262900" sldId="287"/>
            <ac:spMk id="21" creationId="{7DB3C429-F8DA-49B9-AF84-21996FCF78B5}"/>
          </ac:spMkLst>
        </pc:spChg>
        <pc:spChg chg="add del">
          <ac:chgData name="Hill-Moses, Arielle" userId="8d285ce5-42a8-4a53-8eb5-7a1e9c227fe6" providerId="ADAL" clId="{7C0B7A90-1128-46FE-A39A-2603385A7DB5}" dt="2023-08-22T17:15:14.138" v="2668" actId="26606"/>
          <ac:spMkLst>
            <pc:docMk/>
            <pc:sldMk cId="1783262900" sldId="287"/>
            <ac:spMk id="26" creationId="{BD4C0BBB-0042-4603-A226-6117F3FD5B3C}"/>
          </ac:spMkLst>
        </pc:spChg>
        <pc:spChg chg="add del">
          <ac:chgData name="Hill-Moses, Arielle" userId="8d285ce5-42a8-4a53-8eb5-7a1e9c227fe6" providerId="ADAL" clId="{7C0B7A90-1128-46FE-A39A-2603385A7DB5}" dt="2023-08-22T17:15:14.138" v="2668" actId="26606"/>
          <ac:spMkLst>
            <pc:docMk/>
            <pc:sldMk cId="1783262900" sldId="287"/>
            <ac:spMk id="28" creationId="{EC44F520-2598-460E-9F91-B02F60830CA2}"/>
          </ac:spMkLst>
        </pc:spChg>
        <pc:spChg chg="add del">
          <ac:chgData name="Hill-Moses, Arielle" userId="8d285ce5-42a8-4a53-8eb5-7a1e9c227fe6" providerId="ADAL" clId="{7C0B7A90-1128-46FE-A39A-2603385A7DB5}" dt="2023-08-22T17:15:14.138" v="2668" actId="26606"/>
          <ac:spMkLst>
            <pc:docMk/>
            <pc:sldMk cId="1783262900" sldId="287"/>
            <ac:spMk id="30" creationId="{4D896123-1B32-4CB1-B2ED-E34BBC26B423}"/>
          </ac:spMkLst>
        </pc:spChg>
        <pc:spChg chg="add del">
          <ac:chgData name="Hill-Moses, Arielle" userId="8d285ce5-42a8-4a53-8eb5-7a1e9c227fe6" providerId="ADAL" clId="{7C0B7A90-1128-46FE-A39A-2603385A7DB5}" dt="2023-08-22T17:15:14.138" v="2668" actId="26606"/>
          <ac:spMkLst>
            <pc:docMk/>
            <pc:sldMk cId="1783262900" sldId="287"/>
            <ac:spMk id="32" creationId="{54F04D94-5D02-443B-801E-0CAC1D4EBF3D}"/>
          </ac:spMkLst>
        </pc:spChg>
        <pc:spChg chg="add del">
          <ac:chgData name="Hill-Moses, Arielle" userId="8d285ce5-42a8-4a53-8eb5-7a1e9c227fe6" providerId="ADAL" clId="{7C0B7A90-1128-46FE-A39A-2603385A7DB5}" dt="2023-08-22T17:15:14.138" v="2668" actId="26606"/>
          <ac:spMkLst>
            <pc:docMk/>
            <pc:sldMk cId="1783262900" sldId="287"/>
            <ac:spMk id="34" creationId="{F57DA40C-10B8-4678-8433-AA03ED65E921}"/>
          </ac:spMkLst>
        </pc:spChg>
        <pc:spChg chg="add del">
          <ac:chgData name="Hill-Moses, Arielle" userId="8d285ce5-42a8-4a53-8eb5-7a1e9c227fe6" providerId="ADAL" clId="{7C0B7A90-1128-46FE-A39A-2603385A7DB5}" dt="2023-08-22T17:15:14.138" v="2668" actId="26606"/>
          <ac:spMkLst>
            <pc:docMk/>
            <pc:sldMk cId="1783262900" sldId="287"/>
            <ac:spMk id="36" creationId="{6FF3D9AA-2746-40BA-A174-3C45EA458CD5}"/>
          </ac:spMkLst>
        </pc:spChg>
        <pc:spChg chg="add del">
          <ac:chgData name="Hill-Moses, Arielle" userId="8d285ce5-42a8-4a53-8eb5-7a1e9c227fe6" providerId="ADAL" clId="{7C0B7A90-1128-46FE-A39A-2603385A7DB5}" dt="2023-08-22T17:15:14.138" v="2668" actId="26606"/>
          <ac:spMkLst>
            <pc:docMk/>
            <pc:sldMk cId="1783262900" sldId="287"/>
            <ac:spMk id="38" creationId="{30BF160C-EC5F-45F5-9B8D-197AFA37BBDE}"/>
          </ac:spMkLst>
        </pc:spChg>
        <pc:spChg chg="add">
          <ac:chgData name="Hill-Moses, Arielle" userId="8d285ce5-42a8-4a53-8eb5-7a1e9c227fe6" providerId="ADAL" clId="{7C0B7A90-1128-46FE-A39A-2603385A7DB5}" dt="2023-08-22T17:15:14.148" v="2669" actId="26606"/>
          <ac:spMkLst>
            <pc:docMk/>
            <pc:sldMk cId="1783262900" sldId="287"/>
            <ac:spMk id="40" creationId="{BD4C0BBB-0042-4603-A226-6117F3FD5B3C}"/>
          </ac:spMkLst>
        </pc:spChg>
        <pc:spChg chg="add">
          <ac:chgData name="Hill-Moses, Arielle" userId="8d285ce5-42a8-4a53-8eb5-7a1e9c227fe6" providerId="ADAL" clId="{7C0B7A90-1128-46FE-A39A-2603385A7DB5}" dt="2023-08-22T17:15:14.148" v="2669" actId="26606"/>
          <ac:spMkLst>
            <pc:docMk/>
            <pc:sldMk cId="1783262900" sldId="287"/>
            <ac:spMk id="41" creationId="{EC44F520-2598-460E-9F91-B02F60830CA2}"/>
          </ac:spMkLst>
        </pc:spChg>
        <pc:spChg chg="add">
          <ac:chgData name="Hill-Moses, Arielle" userId="8d285ce5-42a8-4a53-8eb5-7a1e9c227fe6" providerId="ADAL" clId="{7C0B7A90-1128-46FE-A39A-2603385A7DB5}" dt="2023-08-22T17:15:14.148" v="2669" actId="26606"/>
          <ac:spMkLst>
            <pc:docMk/>
            <pc:sldMk cId="1783262900" sldId="287"/>
            <ac:spMk id="42" creationId="{4D896123-1B32-4CB1-B2ED-E34BBC26B423}"/>
          </ac:spMkLst>
        </pc:spChg>
        <pc:spChg chg="add">
          <ac:chgData name="Hill-Moses, Arielle" userId="8d285ce5-42a8-4a53-8eb5-7a1e9c227fe6" providerId="ADAL" clId="{7C0B7A90-1128-46FE-A39A-2603385A7DB5}" dt="2023-08-22T17:15:14.148" v="2669" actId="26606"/>
          <ac:spMkLst>
            <pc:docMk/>
            <pc:sldMk cId="1783262900" sldId="287"/>
            <ac:spMk id="43" creationId="{F57DA40C-10B8-4678-8433-AA03ED65E921}"/>
          </ac:spMkLst>
        </pc:spChg>
        <pc:spChg chg="add">
          <ac:chgData name="Hill-Moses, Arielle" userId="8d285ce5-42a8-4a53-8eb5-7a1e9c227fe6" providerId="ADAL" clId="{7C0B7A90-1128-46FE-A39A-2603385A7DB5}" dt="2023-08-22T17:15:14.148" v="2669" actId="26606"/>
          <ac:spMkLst>
            <pc:docMk/>
            <pc:sldMk cId="1783262900" sldId="287"/>
            <ac:spMk id="44" creationId="{6FF3D9AA-2746-40BA-A174-3C45EA458CD5}"/>
          </ac:spMkLst>
        </pc:spChg>
        <pc:spChg chg="add">
          <ac:chgData name="Hill-Moses, Arielle" userId="8d285ce5-42a8-4a53-8eb5-7a1e9c227fe6" providerId="ADAL" clId="{7C0B7A90-1128-46FE-A39A-2603385A7DB5}" dt="2023-08-22T17:15:14.148" v="2669" actId="26606"/>
          <ac:spMkLst>
            <pc:docMk/>
            <pc:sldMk cId="1783262900" sldId="287"/>
            <ac:spMk id="45" creationId="{30BF160C-EC5F-45F5-9B8D-197AFA37BBDE}"/>
          </ac:spMkLst>
        </pc:spChg>
        <pc:picChg chg="add del mod ord">
          <ac:chgData name="Hill-Moses, Arielle" userId="8d285ce5-42a8-4a53-8eb5-7a1e9c227fe6" providerId="ADAL" clId="{7C0B7A90-1128-46FE-A39A-2603385A7DB5}" dt="2023-08-22T17:15:14.148" v="2669" actId="26606"/>
          <ac:picMkLst>
            <pc:docMk/>
            <pc:sldMk cId="1783262900" sldId="287"/>
            <ac:picMk id="6" creationId="{0A064118-B177-265D-E1EF-1A3E07AC1F93}"/>
          </ac:picMkLst>
        </pc:picChg>
      </pc:sldChg>
      <pc:sldChg chg="addSp delSp modSp add mod addAnim delAnim modAnim">
        <pc:chgData name="Hill-Moses, Arielle" userId="8d285ce5-42a8-4a53-8eb5-7a1e9c227fe6" providerId="ADAL" clId="{7C0B7A90-1128-46FE-A39A-2603385A7DB5}" dt="2023-08-22T17:24:58.632" v="2808" actId="27636"/>
        <pc:sldMkLst>
          <pc:docMk/>
          <pc:sldMk cId="3194161322" sldId="288"/>
        </pc:sldMkLst>
        <pc:spChg chg="mod">
          <ac:chgData name="Hill-Moses, Arielle" userId="8d285ce5-42a8-4a53-8eb5-7a1e9c227fe6" providerId="ADAL" clId="{7C0B7A90-1128-46FE-A39A-2603385A7DB5}" dt="2023-08-22T17:18:00.808" v="2704" actId="26606"/>
          <ac:spMkLst>
            <pc:docMk/>
            <pc:sldMk cId="3194161322" sldId="288"/>
            <ac:spMk id="2" creationId="{AC2A333F-0C3A-B9BB-F71C-EAEB1BEAD568}"/>
          </ac:spMkLst>
        </pc:spChg>
        <pc:spChg chg="mod">
          <ac:chgData name="Hill-Moses, Arielle" userId="8d285ce5-42a8-4a53-8eb5-7a1e9c227fe6" providerId="ADAL" clId="{7C0B7A90-1128-46FE-A39A-2603385A7DB5}" dt="2023-08-22T17:24:58.632" v="2808" actId="27636"/>
          <ac:spMkLst>
            <pc:docMk/>
            <pc:sldMk cId="3194161322" sldId="288"/>
            <ac:spMk id="4" creationId="{72DAB5B0-6FD9-E14E-7F7E-C1408E0704EB}"/>
          </ac:spMkLst>
        </pc:spChg>
        <pc:spChg chg="add del mod">
          <ac:chgData name="Hill-Moses, Arielle" userId="8d285ce5-42a8-4a53-8eb5-7a1e9c227fe6" providerId="ADAL" clId="{7C0B7A90-1128-46FE-A39A-2603385A7DB5}" dt="2023-08-22T16:55:26.724" v="2498" actId="478"/>
          <ac:spMkLst>
            <pc:docMk/>
            <pc:sldMk cId="3194161322" sldId="288"/>
            <ac:spMk id="5" creationId="{6E983F2C-CFC7-7F05-5B54-BE0CC50E6117}"/>
          </ac:spMkLst>
        </pc:spChg>
        <pc:spChg chg="add del">
          <ac:chgData name="Hill-Moses, Arielle" userId="8d285ce5-42a8-4a53-8eb5-7a1e9c227fe6" providerId="ADAL" clId="{7C0B7A90-1128-46FE-A39A-2603385A7DB5}" dt="2023-08-22T17:18:00.808" v="2704" actId="26606"/>
          <ac:spMkLst>
            <pc:docMk/>
            <pc:sldMk cId="3194161322" sldId="288"/>
            <ac:spMk id="11" creationId="{BD4C0BBB-0042-4603-A226-6117F3FD5B3C}"/>
          </ac:spMkLst>
        </pc:spChg>
        <pc:spChg chg="add del">
          <ac:chgData name="Hill-Moses, Arielle" userId="8d285ce5-42a8-4a53-8eb5-7a1e9c227fe6" providerId="ADAL" clId="{7C0B7A90-1128-46FE-A39A-2603385A7DB5}" dt="2023-08-22T17:18:00.808" v="2704" actId="26606"/>
          <ac:spMkLst>
            <pc:docMk/>
            <pc:sldMk cId="3194161322" sldId="288"/>
            <ac:spMk id="13" creationId="{EC44F520-2598-460E-9F91-B02F60830CA2}"/>
          </ac:spMkLst>
        </pc:spChg>
        <pc:spChg chg="add del">
          <ac:chgData name="Hill-Moses, Arielle" userId="8d285ce5-42a8-4a53-8eb5-7a1e9c227fe6" providerId="ADAL" clId="{7C0B7A90-1128-46FE-A39A-2603385A7DB5}" dt="2023-08-22T17:18:00.808" v="2704" actId="26606"/>
          <ac:spMkLst>
            <pc:docMk/>
            <pc:sldMk cId="3194161322" sldId="288"/>
            <ac:spMk id="15" creationId="{ACE9E2ED-2BB1-46AE-A037-86EC1BFB3373}"/>
          </ac:spMkLst>
        </pc:spChg>
        <pc:spChg chg="add del">
          <ac:chgData name="Hill-Moses, Arielle" userId="8d285ce5-42a8-4a53-8eb5-7a1e9c227fe6" providerId="ADAL" clId="{7C0B7A90-1128-46FE-A39A-2603385A7DB5}" dt="2023-08-22T17:18:00.808" v="2704" actId="26606"/>
          <ac:spMkLst>
            <pc:docMk/>
            <pc:sldMk cId="3194161322" sldId="288"/>
            <ac:spMk id="17" creationId="{D28B54C3-B57B-472A-B96E-1FCB67093DC2}"/>
          </ac:spMkLst>
        </pc:spChg>
        <pc:spChg chg="add del">
          <ac:chgData name="Hill-Moses, Arielle" userId="8d285ce5-42a8-4a53-8eb5-7a1e9c227fe6" providerId="ADAL" clId="{7C0B7A90-1128-46FE-A39A-2603385A7DB5}" dt="2023-08-22T17:18:00.808" v="2704" actId="26606"/>
          <ac:spMkLst>
            <pc:docMk/>
            <pc:sldMk cId="3194161322" sldId="288"/>
            <ac:spMk id="19" creationId="{C4C9F2B0-1044-46EB-8AEB-C3BFFDE6C2CC}"/>
          </ac:spMkLst>
        </pc:spChg>
        <pc:spChg chg="add del">
          <ac:chgData name="Hill-Moses, Arielle" userId="8d285ce5-42a8-4a53-8eb5-7a1e9c227fe6" providerId="ADAL" clId="{7C0B7A90-1128-46FE-A39A-2603385A7DB5}" dt="2023-08-22T17:18:00.808" v="2704" actId="26606"/>
          <ac:spMkLst>
            <pc:docMk/>
            <pc:sldMk cId="3194161322" sldId="288"/>
            <ac:spMk id="21" creationId="{7DB3C429-F8DA-49B9-AF84-21996FCF78B5}"/>
          </ac:spMkLst>
        </pc:spChg>
        <pc:spChg chg="add del">
          <ac:chgData name="Hill-Moses, Arielle" userId="8d285ce5-42a8-4a53-8eb5-7a1e9c227fe6" providerId="ADAL" clId="{7C0B7A90-1128-46FE-A39A-2603385A7DB5}" dt="2023-08-22T17:17:45.088" v="2688" actId="26606"/>
          <ac:spMkLst>
            <pc:docMk/>
            <pc:sldMk cId="3194161322" sldId="288"/>
            <ac:spMk id="26" creationId="{BD4C0BBB-0042-4603-A226-6117F3FD5B3C}"/>
          </ac:spMkLst>
        </pc:spChg>
        <pc:spChg chg="add del">
          <ac:chgData name="Hill-Moses, Arielle" userId="8d285ce5-42a8-4a53-8eb5-7a1e9c227fe6" providerId="ADAL" clId="{7C0B7A90-1128-46FE-A39A-2603385A7DB5}" dt="2023-08-22T17:17:45.088" v="2688" actId="26606"/>
          <ac:spMkLst>
            <pc:docMk/>
            <pc:sldMk cId="3194161322" sldId="288"/>
            <ac:spMk id="28" creationId="{EC44F520-2598-460E-9F91-B02F60830CA2}"/>
          </ac:spMkLst>
        </pc:spChg>
        <pc:spChg chg="add del">
          <ac:chgData name="Hill-Moses, Arielle" userId="8d285ce5-42a8-4a53-8eb5-7a1e9c227fe6" providerId="ADAL" clId="{7C0B7A90-1128-46FE-A39A-2603385A7DB5}" dt="2023-08-22T17:17:45.088" v="2688" actId="26606"/>
          <ac:spMkLst>
            <pc:docMk/>
            <pc:sldMk cId="3194161322" sldId="288"/>
            <ac:spMk id="30" creationId="{4D896123-1B32-4CB1-B2ED-E34BBC26B423}"/>
          </ac:spMkLst>
        </pc:spChg>
        <pc:spChg chg="add del">
          <ac:chgData name="Hill-Moses, Arielle" userId="8d285ce5-42a8-4a53-8eb5-7a1e9c227fe6" providerId="ADAL" clId="{7C0B7A90-1128-46FE-A39A-2603385A7DB5}" dt="2023-08-22T17:17:45.088" v="2688" actId="26606"/>
          <ac:spMkLst>
            <pc:docMk/>
            <pc:sldMk cId="3194161322" sldId="288"/>
            <ac:spMk id="32" creationId="{F57DA40C-10B8-4678-8433-AA03ED65E921}"/>
          </ac:spMkLst>
        </pc:spChg>
        <pc:spChg chg="add del">
          <ac:chgData name="Hill-Moses, Arielle" userId="8d285ce5-42a8-4a53-8eb5-7a1e9c227fe6" providerId="ADAL" clId="{7C0B7A90-1128-46FE-A39A-2603385A7DB5}" dt="2023-08-22T17:17:45.088" v="2688" actId="26606"/>
          <ac:spMkLst>
            <pc:docMk/>
            <pc:sldMk cId="3194161322" sldId="288"/>
            <ac:spMk id="34" creationId="{6FF3D9AA-2746-40BA-A174-3C45EA458CD5}"/>
          </ac:spMkLst>
        </pc:spChg>
        <pc:spChg chg="add del">
          <ac:chgData name="Hill-Moses, Arielle" userId="8d285ce5-42a8-4a53-8eb5-7a1e9c227fe6" providerId="ADAL" clId="{7C0B7A90-1128-46FE-A39A-2603385A7DB5}" dt="2023-08-22T17:17:45.088" v="2688" actId="26606"/>
          <ac:spMkLst>
            <pc:docMk/>
            <pc:sldMk cId="3194161322" sldId="288"/>
            <ac:spMk id="36" creationId="{30BF160C-EC5F-45F5-9B8D-197AFA37BBDE}"/>
          </ac:spMkLst>
        </pc:spChg>
        <pc:spChg chg="add del">
          <ac:chgData name="Hill-Moses, Arielle" userId="8d285ce5-42a8-4a53-8eb5-7a1e9c227fe6" providerId="ADAL" clId="{7C0B7A90-1128-46FE-A39A-2603385A7DB5}" dt="2023-08-22T17:17:45.828" v="2690" actId="26606"/>
          <ac:spMkLst>
            <pc:docMk/>
            <pc:sldMk cId="3194161322" sldId="288"/>
            <ac:spMk id="38" creationId="{BD4C0BBB-0042-4603-A226-6117F3FD5B3C}"/>
          </ac:spMkLst>
        </pc:spChg>
        <pc:spChg chg="add del">
          <ac:chgData name="Hill-Moses, Arielle" userId="8d285ce5-42a8-4a53-8eb5-7a1e9c227fe6" providerId="ADAL" clId="{7C0B7A90-1128-46FE-A39A-2603385A7DB5}" dt="2023-08-22T17:17:45.828" v="2690" actId="26606"/>
          <ac:spMkLst>
            <pc:docMk/>
            <pc:sldMk cId="3194161322" sldId="288"/>
            <ac:spMk id="39" creationId="{EC44F520-2598-460E-9F91-B02F60830CA2}"/>
          </ac:spMkLst>
        </pc:spChg>
        <pc:spChg chg="add del">
          <ac:chgData name="Hill-Moses, Arielle" userId="8d285ce5-42a8-4a53-8eb5-7a1e9c227fe6" providerId="ADAL" clId="{7C0B7A90-1128-46FE-A39A-2603385A7DB5}" dt="2023-08-22T17:17:45.828" v="2690" actId="26606"/>
          <ac:spMkLst>
            <pc:docMk/>
            <pc:sldMk cId="3194161322" sldId="288"/>
            <ac:spMk id="40" creationId="{4D896123-1B32-4CB1-B2ED-E34BBC26B423}"/>
          </ac:spMkLst>
        </pc:spChg>
        <pc:spChg chg="add del">
          <ac:chgData name="Hill-Moses, Arielle" userId="8d285ce5-42a8-4a53-8eb5-7a1e9c227fe6" providerId="ADAL" clId="{7C0B7A90-1128-46FE-A39A-2603385A7DB5}" dt="2023-08-22T17:17:45.828" v="2690" actId="26606"/>
          <ac:spMkLst>
            <pc:docMk/>
            <pc:sldMk cId="3194161322" sldId="288"/>
            <ac:spMk id="41" creationId="{1145F121-7DB3-4C20-B960-333CE2967F69}"/>
          </ac:spMkLst>
        </pc:spChg>
        <pc:spChg chg="add del">
          <ac:chgData name="Hill-Moses, Arielle" userId="8d285ce5-42a8-4a53-8eb5-7a1e9c227fe6" providerId="ADAL" clId="{7C0B7A90-1128-46FE-A39A-2603385A7DB5}" dt="2023-08-22T17:17:52.008" v="2692" actId="26606"/>
          <ac:spMkLst>
            <pc:docMk/>
            <pc:sldMk cId="3194161322" sldId="288"/>
            <ac:spMk id="43" creationId="{BD4C0BBB-0042-4603-A226-6117F3FD5B3C}"/>
          </ac:spMkLst>
        </pc:spChg>
        <pc:spChg chg="add del">
          <ac:chgData name="Hill-Moses, Arielle" userId="8d285ce5-42a8-4a53-8eb5-7a1e9c227fe6" providerId="ADAL" clId="{7C0B7A90-1128-46FE-A39A-2603385A7DB5}" dt="2023-08-22T17:17:52.008" v="2692" actId="26606"/>
          <ac:spMkLst>
            <pc:docMk/>
            <pc:sldMk cId="3194161322" sldId="288"/>
            <ac:spMk id="44" creationId="{EC44F520-2598-460E-9F91-B02F60830CA2}"/>
          </ac:spMkLst>
        </pc:spChg>
        <pc:spChg chg="add del">
          <ac:chgData name="Hill-Moses, Arielle" userId="8d285ce5-42a8-4a53-8eb5-7a1e9c227fe6" providerId="ADAL" clId="{7C0B7A90-1128-46FE-A39A-2603385A7DB5}" dt="2023-08-22T17:17:52.008" v="2692" actId="26606"/>
          <ac:spMkLst>
            <pc:docMk/>
            <pc:sldMk cId="3194161322" sldId="288"/>
            <ac:spMk id="45" creationId="{4D896123-1B32-4CB1-B2ED-E34BBC26B423}"/>
          </ac:spMkLst>
        </pc:spChg>
        <pc:spChg chg="add del">
          <ac:chgData name="Hill-Moses, Arielle" userId="8d285ce5-42a8-4a53-8eb5-7a1e9c227fe6" providerId="ADAL" clId="{7C0B7A90-1128-46FE-A39A-2603385A7DB5}" dt="2023-08-22T17:17:52.008" v="2692" actId="26606"/>
          <ac:spMkLst>
            <pc:docMk/>
            <pc:sldMk cId="3194161322" sldId="288"/>
            <ac:spMk id="46" creationId="{019FDB4D-987D-4C87-A179-9D4616AB2455}"/>
          </ac:spMkLst>
        </pc:spChg>
        <pc:spChg chg="add del">
          <ac:chgData name="Hill-Moses, Arielle" userId="8d285ce5-42a8-4a53-8eb5-7a1e9c227fe6" providerId="ADAL" clId="{7C0B7A90-1128-46FE-A39A-2603385A7DB5}" dt="2023-08-22T17:17:56.073" v="2695" actId="26606"/>
          <ac:spMkLst>
            <pc:docMk/>
            <pc:sldMk cId="3194161322" sldId="288"/>
            <ac:spMk id="48" creationId="{BD4C0BBB-0042-4603-A226-6117F3FD5B3C}"/>
          </ac:spMkLst>
        </pc:spChg>
        <pc:spChg chg="add del">
          <ac:chgData name="Hill-Moses, Arielle" userId="8d285ce5-42a8-4a53-8eb5-7a1e9c227fe6" providerId="ADAL" clId="{7C0B7A90-1128-46FE-A39A-2603385A7DB5}" dt="2023-08-22T17:17:56.073" v="2695" actId="26606"/>
          <ac:spMkLst>
            <pc:docMk/>
            <pc:sldMk cId="3194161322" sldId="288"/>
            <ac:spMk id="49" creationId="{EC44F520-2598-460E-9F91-B02F60830CA2}"/>
          </ac:spMkLst>
        </pc:spChg>
        <pc:spChg chg="add del">
          <ac:chgData name="Hill-Moses, Arielle" userId="8d285ce5-42a8-4a53-8eb5-7a1e9c227fe6" providerId="ADAL" clId="{7C0B7A90-1128-46FE-A39A-2603385A7DB5}" dt="2023-08-22T17:17:56.073" v="2695" actId="26606"/>
          <ac:spMkLst>
            <pc:docMk/>
            <pc:sldMk cId="3194161322" sldId="288"/>
            <ac:spMk id="50" creationId="{36F292AA-C8DB-4CAA-97C9-456CF8540690}"/>
          </ac:spMkLst>
        </pc:spChg>
        <pc:spChg chg="add del">
          <ac:chgData name="Hill-Moses, Arielle" userId="8d285ce5-42a8-4a53-8eb5-7a1e9c227fe6" providerId="ADAL" clId="{7C0B7A90-1128-46FE-A39A-2603385A7DB5}" dt="2023-08-22T17:17:56.073" v="2695" actId="26606"/>
          <ac:spMkLst>
            <pc:docMk/>
            <pc:sldMk cId="3194161322" sldId="288"/>
            <ac:spMk id="51" creationId="{AA065953-3D69-4CD4-80C3-DF10DEB4C761}"/>
          </ac:spMkLst>
        </pc:spChg>
        <pc:spChg chg="add del">
          <ac:chgData name="Hill-Moses, Arielle" userId="8d285ce5-42a8-4a53-8eb5-7a1e9c227fe6" providerId="ADAL" clId="{7C0B7A90-1128-46FE-A39A-2603385A7DB5}" dt="2023-08-22T17:17:56.073" v="2695" actId="26606"/>
          <ac:spMkLst>
            <pc:docMk/>
            <pc:sldMk cId="3194161322" sldId="288"/>
            <ac:spMk id="52" creationId="{2AB36DB5-F10D-4EDB-87E2-ECB9301FFC62}"/>
          </ac:spMkLst>
        </pc:spChg>
        <pc:spChg chg="add del">
          <ac:chgData name="Hill-Moses, Arielle" userId="8d285ce5-42a8-4a53-8eb5-7a1e9c227fe6" providerId="ADAL" clId="{7C0B7A90-1128-46FE-A39A-2603385A7DB5}" dt="2023-08-22T17:17:56.073" v="2695" actId="26606"/>
          <ac:spMkLst>
            <pc:docMk/>
            <pc:sldMk cId="3194161322" sldId="288"/>
            <ac:spMk id="53" creationId="{446F195D-95DC-419E-BBC1-E2B601A6067B}"/>
          </ac:spMkLst>
        </pc:spChg>
        <pc:spChg chg="add del">
          <ac:chgData name="Hill-Moses, Arielle" userId="8d285ce5-42a8-4a53-8eb5-7a1e9c227fe6" providerId="ADAL" clId="{7C0B7A90-1128-46FE-A39A-2603385A7DB5}" dt="2023-08-22T17:17:56.073" v="2695" actId="26606"/>
          <ac:spMkLst>
            <pc:docMk/>
            <pc:sldMk cId="3194161322" sldId="288"/>
            <ac:spMk id="54" creationId="{2256CF5B-1DAD-4912-86B9-FCA733692FED}"/>
          </ac:spMkLst>
        </pc:spChg>
        <pc:spChg chg="add del">
          <ac:chgData name="Hill-Moses, Arielle" userId="8d285ce5-42a8-4a53-8eb5-7a1e9c227fe6" providerId="ADAL" clId="{7C0B7A90-1128-46FE-A39A-2603385A7DB5}" dt="2023-08-22T17:17:57.741" v="2698" actId="26606"/>
          <ac:spMkLst>
            <pc:docMk/>
            <pc:sldMk cId="3194161322" sldId="288"/>
            <ac:spMk id="56" creationId="{BD4C0BBB-0042-4603-A226-6117F3FD5B3C}"/>
          </ac:spMkLst>
        </pc:spChg>
        <pc:spChg chg="add del">
          <ac:chgData name="Hill-Moses, Arielle" userId="8d285ce5-42a8-4a53-8eb5-7a1e9c227fe6" providerId="ADAL" clId="{7C0B7A90-1128-46FE-A39A-2603385A7DB5}" dt="2023-08-22T17:17:57.741" v="2698" actId="26606"/>
          <ac:spMkLst>
            <pc:docMk/>
            <pc:sldMk cId="3194161322" sldId="288"/>
            <ac:spMk id="57" creationId="{EC44F520-2598-460E-9F91-B02F60830CA2}"/>
          </ac:spMkLst>
        </pc:spChg>
        <pc:spChg chg="add del">
          <ac:chgData name="Hill-Moses, Arielle" userId="8d285ce5-42a8-4a53-8eb5-7a1e9c227fe6" providerId="ADAL" clId="{7C0B7A90-1128-46FE-A39A-2603385A7DB5}" dt="2023-08-22T17:17:57.741" v="2698" actId="26606"/>
          <ac:spMkLst>
            <pc:docMk/>
            <pc:sldMk cId="3194161322" sldId="288"/>
            <ac:spMk id="58" creationId="{A8384FB5-9ADC-4DDC-881B-597D56F5B15D}"/>
          </ac:spMkLst>
        </pc:spChg>
        <pc:spChg chg="add del">
          <ac:chgData name="Hill-Moses, Arielle" userId="8d285ce5-42a8-4a53-8eb5-7a1e9c227fe6" providerId="ADAL" clId="{7C0B7A90-1128-46FE-A39A-2603385A7DB5}" dt="2023-08-22T17:17:57.741" v="2698" actId="26606"/>
          <ac:spMkLst>
            <pc:docMk/>
            <pc:sldMk cId="3194161322" sldId="288"/>
            <ac:spMk id="59" creationId="{0AF57B88-1D4C-41FA-A761-EC1DD10C35CB}"/>
          </ac:spMkLst>
        </pc:spChg>
        <pc:spChg chg="add del">
          <ac:chgData name="Hill-Moses, Arielle" userId="8d285ce5-42a8-4a53-8eb5-7a1e9c227fe6" providerId="ADAL" clId="{7C0B7A90-1128-46FE-A39A-2603385A7DB5}" dt="2023-08-22T17:17:57.741" v="2698" actId="26606"/>
          <ac:spMkLst>
            <pc:docMk/>
            <pc:sldMk cId="3194161322" sldId="288"/>
            <ac:spMk id="60" creationId="{D2548F45-5164-4ABB-8212-7F293FDED8D4}"/>
          </ac:spMkLst>
        </pc:spChg>
        <pc:spChg chg="add del">
          <ac:chgData name="Hill-Moses, Arielle" userId="8d285ce5-42a8-4a53-8eb5-7a1e9c227fe6" providerId="ADAL" clId="{7C0B7A90-1128-46FE-A39A-2603385A7DB5}" dt="2023-08-22T17:17:57.741" v="2698" actId="26606"/>
          <ac:spMkLst>
            <pc:docMk/>
            <pc:sldMk cId="3194161322" sldId="288"/>
            <ac:spMk id="61" creationId="{5E81CCFB-7BEF-4186-86FB-D09450B4D02D}"/>
          </ac:spMkLst>
        </pc:spChg>
        <pc:spChg chg="add del">
          <ac:chgData name="Hill-Moses, Arielle" userId="8d285ce5-42a8-4a53-8eb5-7a1e9c227fe6" providerId="ADAL" clId="{7C0B7A90-1128-46FE-A39A-2603385A7DB5}" dt="2023-08-22T17:17:59.928" v="2700" actId="26606"/>
          <ac:spMkLst>
            <pc:docMk/>
            <pc:sldMk cId="3194161322" sldId="288"/>
            <ac:spMk id="63" creationId="{BD4C0BBB-0042-4603-A226-6117F3FD5B3C}"/>
          </ac:spMkLst>
        </pc:spChg>
        <pc:spChg chg="add del">
          <ac:chgData name="Hill-Moses, Arielle" userId="8d285ce5-42a8-4a53-8eb5-7a1e9c227fe6" providerId="ADAL" clId="{7C0B7A90-1128-46FE-A39A-2603385A7DB5}" dt="2023-08-22T17:17:59.928" v="2700" actId="26606"/>
          <ac:spMkLst>
            <pc:docMk/>
            <pc:sldMk cId="3194161322" sldId="288"/>
            <ac:spMk id="64" creationId="{EC44F520-2598-460E-9F91-B02F60830CA2}"/>
          </ac:spMkLst>
        </pc:spChg>
        <pc:spChg chg="add del">
          <ac:chgData name="Hill-Moses, Arielle" userId="8d285ce5-42a8-4a53-8eb5-7a1e9c227fe6" providerId="ADAL" clId="{7C0B7A90-1128-46FE-A39A-2603385A7DB5}" dt="2023-08-22T17:17:59.928" v="2700" actId="26606"/>
          <ac:spMkLst>
            <pc:docMk/>
            <pc:sldMk cId="3194161322" sldId="288"/>
            <ac:spMk id="65" creationId="{ACE9E2ED-2BB1-46AE-A037-86EC1BFB3373}"/>
          </ac:spMkLst>
        </pc:spChg>
        <pc:spChg chg="add del">
          <ac:chgData name="Hill-Moses, Arielle" userId="8d285ce5-42a8-4a53-8eb5-7a1e9c227fe6" providerId="ADAL" clId="{7C0B7A90-1128-46FE-A39A-2603385A7DB5}" dt="2023-08-22T17:17:59.928" v="2700" actId="26606"/>
          <ac:spMkLst>
            <pc:docMk/>
            <pc:sldMk cId="3194161322" sldId="288"/>
            <ac:spMk id="66" creationId="{D28B54C3-B57B-472A-B96E-1FCB67093DC2}"/>
          </ac:spMkLst>
        </pc:spChg>
        <pc:spChg chg="add del">
          <ac:chgData name="Hill-Moses, Arielle" userId="8d285ce5-42a8-4a53-8eb5-7a1e9c227fe6" providerId="ADAL" clId="{7C0B7A90-1128-46FE-A39A-2603385A7DB5}" dt="2023-08-22T17:17:59.928" v="2700" actId="26606"/>
          <ac:spMkLst>
            <pc:docMk/>
            <pc:sldMk cId="3194161322" sldId="288"/>
            <ac:spMk id="67" creationId="{C4C9F2B0-1044-46EB-8AEB-C3BFFDE6C2CC}"/>
          </ac:spMkLst>
        </pc:spChg>
        <pc:spChg chg="add del">
          <ac:chgData name="Hill-Moses, Arielle" userId="8d285ce5-42a8-4a53-8eb5-7a1e9c227fe6" providerId="ADAL" clId="{7C0B7A90-1128-46FE-A39A-2603385A7DB5}" dt="2023-08-22T17:17:59.928" v="2700" actId="26606"/>
          <ac:spMkLst>
            <pc:docMk/>
            <pc:sldMk cId="3194161322" sldId="288"/>
            <ac:spMk id="68" creationId="{7DB3C429-F8DA-49B9-AF84-21996FCF78B5}"/>
          </ac:spMkLst>
        </pc:spChg>
        <pc:spChg chg="add del">
          <ac:chgData name="Hill-Moses, Arielle" userId="8d285ce5-42a8-4a53-8eb5-7a1e9c227fe6" providerId="ADAL" clId="{7C0B7A90-1128-46FE-A39A-2603385A7DB5}" dt="2023-08-22T17:18:00.808" v="2703" actId="26606"/>
          <ac:spMkLst>
            <pc:docMk/>
            <pc:sldMk cId="3194161322" sldId="288"/>
            <ac:spMk id="70" creationId="{BD4C0BBB-0042-4603-A226-6117F3FD5B3C}"/>
          </ac:spMkLst>
        </pc:spChg>
        <pc:spChg chg="add del">
          <ac:chgData name="Hill-Moses, Arielle" userId="8d285ce5-42a8-4a53-8eb5-7a1e9c227fe6" providerId="ADAL" clId="{7C0B7A90-1128-46FE-A39A-2603385A7DB5}" dt="2023-08-22T17:18:00.808" v="2703" actId="26606"/>
          <ac:spMkLst>
            <pc:docMk/>
            <pc:sldMk cId="3194161322" sldId="288"/>
            <ac:spMk id="71" creationId="{EC44F520-2598-460E-9F91-B02F60830CA2}"/>
          </ac:spMkLst>
        </pc:spChg>
        <pc:spChg chg="add del">
          <ac:chgData name="Hill-Moses, Arielle" userId="8d285ce5-42a8-4a53-8eb5-7a1e9c227fe6" providerId="ADAL" clId="{7C0B7A90-1128-46FE-A39A-2603385A7DB5}" dt="2023-08-22T17:18:00.808" v="2703" actId="26606"/>
          <ac:spMkLst>
            <pc:docMk/>
            <pc:sldMk cId="3194161322" sldId="288"/>
            <ac:spMk id="72" creationId="{A8384FB5-9ADC-4DDC-881B-597D56F5B15D}"/>
          </ac:spMkLst>
        </pc:spChg>
        <pc:spChg chg="add del">
          <ac:chgData name="Hill-Moses, Arielle" userId="8d285ce5-42a8-4a53-8eb5-7a1e9c227fe6" providerId="ADAL" clId="{7C0B7A90-1128-46FE-A39A-2603385A7DB5}" dt="2023-08-22T17:18:00.808" v="2703" actId="26606"/>
          <ac:spMkLst>
            <pc:docMk/>
            <pc:sldMk cId="3194161322" sldId="288"/>
            <ac:spMk id="73" creationId="{0AF57B88-1D4C-41FA-A761-EC1DD10C35CB}"/>
          </ac:spMkLst>
        </pc:spChg>
        <pc:spChg chg="add del">
          <ac:chgData name="Hill-Moses, Arielle" userId="8d285ce5-42a8-4a53-8eb5-7a1e9c227fe6" providerId="ADAL" clId="{7C0B7A90-1128-46FE-A39A-2603385A7DB5}" dt="2023-08-22T17:18:00.808" v="2703" actId="26606"/>
          <ac:spMkLst>
            <pc:docMk/>
            <pc:sldMk cId="3194161322" sldId="288"/>
            <ac:spMk id="74" creationId="{D2548F45-5164-4ABB-8212-7F293FDED8D4}"/>
          </ac:spMkLst>
        </pc:spChg>
        <pc:spChg chg="add del">
          <ac:chgData name="Hill-Moses, Arielle" userId="8d285ce5-42a8-4a53-8eb5-7a1e9c227fe6" providerId="ADAL" clId="{7C0B7A90-1128-46FE-A39A-2603385A7DB5}" dt="2023-08-22T17:18:00.808" v="2703" actId="26606"/>
          <ac:spMkLst>
            <pc:docMk/>
            <pc:sldMk cId="3194161322" sldId="288"/>
            <ac:spMk id="75" creationId="{5E81CCFB-7BEF-4186-86FB-D09450B4D02D}"/>
          </ac:spMkLst>
        </pc:spChg>
        <pc:spChg chg="add">
          <ac:chgData name="Hill-Moses, Arielle" userId="8d285ce5-42a8-4a53-8eb5-7a1e9c227fe6" providerId="ADAL" clId="{7C0B7A90-1128-46FE-A39A-2603385A7DB5}" dt="2023-08-22T17:18:00.808" v="2704" actId="26606"/>
          <ac:spMkLst>
            <pc:docMk/>
            <pc:sldMk cId="3194161322" sldId="288"/>
            <ac:spMk id="77" creationId="{BD4C0BBB-0042-4603-A226-6117F3FD5B3C}"/>
          </ac:spMkLst>
        </pc:spChg>
        <pc:spChg chg="add">
          <ac:chgData name="Hill-Moses, Arielle" userId="8d285ce5-42a8-4a53-8eb5-7a1e9c227fe6" providerId="ADAL" clId="{7C0B7A90-1128-46FE-A39A-2603385A7DB5}" dt="2023-08-22T17:18:00.808" v="2704" actId="26606"/>
          <ac:spMkLst>
            <pc:docMk/>
            <pc:sldMk cId="3194161322" sldId="288"/>
            <ac:spMk id="78" creationId="{EC44F520-2598-460E-9F91-B02F60830CA2}"/>
          </ac:spMkLst>
        </pc:spChg>
        <pc:spChg chg="add">
          <ac:chgData name="Hill-Moses, Arielle" userId="8d285ce5-42a8-4a53-8eb5-7a1e9c227fe6" providerId="ADAL" clId="{7C0B7A90-1128-46FE-A39A-2603385A7DB5}" dt="2023-08-22T17:18:00.808" v="2704" actId="26606"/>
          <ac:spMkLst>
            <pc:docMk/>
            <pc:sldMk cId="3194161322" sldId="288"/>
            <ac:spMk id="79" creationId="{36F292AA-C8DB-4CAA-97C9-456CF8540690}"/>
          </ac:spMkLst>
        </pc:spChg>
        <pc:spChg chg="add">
          <ac:chgData name="Hill-Moses, Arielle" userId="8d285ce5-42a8-4a53-8eb5-7a1e9c227fe6" providerId="ADAL" clId="{7C0B7A90-1128-46FE-A39A-2603385A7DB5}" dt="2023-08-22T17:18:00.808" v="2704" actId="26606"/>
          <ac:spMkLst>
            <pc:docMk/>
            <pc:sldMk cId="3194161322" sldId="288"/>
            <ac:spMk id="80" creationId="{AA065953-3D69-4CD4-80C3-DF10DEB4C761}"/>
          </ac:spMkLst>
        </pc:spChg>
        <pc:spChg chg="add">
          <ac:chgData name="Hill-Moses, Arielle" userId="8d285ce5-42a8-4a53-8eb5-7a1e9c227fe6" providerId="ADAL" clId="{7C0B7A90-1128-46FE-A39A-2603385A7DB5}" dt="2023-08-22T17:18:00.808" v="2704" actId="26606"/>
          <ac:spMkLst>
            <pc:docMk/>
            <pc:sldMk cId="3194161322" sldId="288"/>
            <ac:spMk id="81" creationId="{2AB36DB5-F10D-4EDB-87E2-ECB9301FFC62}"/>
          </ac:spMkLst>
        </pc:spChg>
        <pc:spChg chg="add">
          <ac:chgData name="Hill-Moses, Arielle" userId="8d285ce5-42a8-4a53-8eb5-7a1e9c227fe6" providerId="ADAL" clId="{7C0B7A90-1128-46FE-A39A-2603385A7DB5}" dt="2023-08-22T17:18:00.808" v="2704" actId="26606"/>
          <ac:spMkLst>
            <pc:docMk/>
            <pc:sldMk cId="3194161322" sldId="288"/>
            <ac:spMk id="82" creationId="{446F195D-95DC-419E-BBC1-E2B601A6067B}"/>
          </ac:spMkLst>
        </pc:spChg>
        <pc:spChg chg="add">
          <ac:chgData name="Hill-Moses, Arielle" userId="8d285ce5-42a8-4a53-8eb5-7a1e9c227fe6" providerId="ADAL" clId="{7C0B7A90-1128-46FE-A39A-2603385A7DB5}" dt="2023-08-22T17:18:00.808" v="2704" actId="26606"/>
          <ac:spMkLst>
            <pc:docMk/>
            <pc:sldMk cId="3194161322" sldId="288"/>
            <ac:spMk id="83" creationId="{2256CF5B-1DAD-4912-86B9-FCA733692FED}"/>
          </ac:spMkLst>
        </pc:spChg>
        <pc:picChg chg="add del mod ord">
          <ac:chgData name="Hill-Moses, Arielle" userId="8d285ce5-42a8-4a53-8eb5-7a1e9c227fe6" providerId="ADAL" clId="{7C0B7A90-1128-46FE-A39A-2603385A7DB5}" dt="2023-08-22T17:18:00.808" v="2704" actId="26606"/>
          <ac:picMkLst>
            <pc:docMk/>
            <pc:sldMk cId="3194161322" sldId="288"/>
            <ac:picMk id="6" creationId="{0A064118-B177-265D-E1EF-1A3E07AC1F93}"/>
          </ac:picMkLst>
        </pc:picChg>
      </pc:sldChg>
      <pc:sldChg chg="addSp delSp modSp add mod addAnim modAnim">
        <pc:chgData name="Hill-Moses, Arielle" userId="8d285ce5-42a8-4a53-8eb5-7a1e9c227fe6" providerId="ADAL" clId="{7C0B7A90-1128-46FE-A39A-2603385A7DB5}" dt="2023-08-22T17:25:16.827" v="2812" actId="404"/>
        <pc:sldMkLst>
          <pc:docMk/>
          <pc:sldMk cId="4288886487" sldId="289"/>
        </pc:sldMkLst>
        <pc:spChg chg="mod">
          <ac:chgData name="Hill-Moses, Arielle" userId="8d285ce5-42a8-4a53-8eb5-7a1e9c227fe6" providerId="ADAL" clId="{7C0B7A90-1128-46FE-A39A-2603385A7DB5}" dt="2023-08-22T17:19:33.583" v="2716" actId="26606"/>
          <ac:spMkLst>
            <pc:docMk/>
            <pc:sldMk cId="4288886487" sldId="289"/>
            <ac:spMk id="2" creationId="{AC2A333F-0C3A-B9BB-F71C-EAEB1BEAD568}"/>
          </ac:spMkLst>
        </pc:spChg>
        <pc:spChg chg="mod">
          <ac:chgData name="Hill-Moses, Arielle" userId="8d285ce5-42a8-4a53-8eb5-7a1e9c227fe6" providerId="ADAL" clId="{7C0B7A90-1128-46FE-A39A-2603385A7DB5}" dt="2023-08-22T17:25:16.827" v="2812" actId="404"/>
          <ac:spMkLst>
            <pc:docMk/>
            <pc:sldMk cId="4288886487" sldId="289"/>
            <ac:spMk id="4" creationId="{72DAB5B0-6FD9-E14E-7F7E-C1408E0704EB}"/>
          </ac:spMkLst>
        </pc:spChg>
        <pc:spChg chg="add del mod">
          <ac:chgData name="Hill-Moses, Arielle" userId="8d285ce5-42a8-4a53-8eb5-7a1e9c227fe6" providerId="ADAL" clId="{7C0B7A90-1128-46FE-A39A-2603385A7DB5}" dt="2023-08-22T16:55:26.372" v="2496" actId="478"/>
          <ac:spMkLst>
            <pc:docMk/>
            <pc:sldMk cId="4288886487" sldId="289"/>
            <ac:spMk id="5" creationId="{789761EF-F024-4D42-5762-113B8B46F2D9}"/>
          </ac:spMkLst>
        </pc:spChg>
        <pc:spChg chg="add del">
          <ac:chgData name="Hill-Moses, Arielle" userId="8d285ce5-42a8-4a53-8eb5-7a1e9c227fe6" providerId="ADAL" clId="{7C0B7A90-1128-46FE-A39A-2603385A7DB5}" dt="2023-08-22T17:19:33.583" v="2716" actId="26606"/>
          <ac:spMkLst>
            <pc:docMk/>
            <pc:sldMk cId="4288886487" sldId="289"/>
            <ac:spMk id="11" creationId="{BD4C0BBB-0042-4603-A226-6117F3FD5B3C}"/>
          </ac:spMkLst>
        </pc:spChg>
        <pc:spChg chg="add del">
          <ac:chgData name="Hill-Moses, Arielle" userId="8d285ce5-42a8-4a53-8eb5-7a1e9c227fe6" providerId="ADAL" clId="{7C0B7A90-1128-46FE-A39A-2603385A7DB5}" dt="2023-08-22T17:19:33.583" v="2716" actId="26606"/>
          <ac:spMkLst>
            <pc:docMk/>
            <pc:sldMk cId="4288886487" sldId="289"/>
            <ac:spMk id="13" creationId="{EC44F520-2598-460E-9F91-B02F60830CA2}"/>
          </ac:spMkLst>
        </pc:spChg>
        <pc:spChg chg="add del">
          <ac:chgData name="Hill-Moses, Arielle" userId="8d285ce5-42a8-4a53-8eb5-7a1e9c227fe6" providerId="ADAL" clId="{7C0B7A90-1128-46FE-A39A-2603385A7DB5}" dt="2023-08-22T17:19:33.583" v="2716" actId="26606"/>
          <ac:spMkLst>
            <pc:docMk/>
            <pc:sldMk cId="4288886487" sldId="289"/>
            <ac:spMk id="15" creationId="{ACE9E2ED-2BB1-46AE-A037-86EC1BFB3373}"/>
          </ac:spMkLst>
        </pc:spChg>
        <pc:spChg chg="add del">
          <ac:chgData name="Hill-Moses, Arielle" userId="8d285ce5-42a8-4a53-8eb5-7a1e9c227fe6" providerId="ADAL" clId="{7C0B7A90-1128-46FE-A39A-2603385A7DB5}" dt="2023-08-22T17:19:33.583" v="2716" actId="26606"/>
          <ac:spMkLst>
            <pc:docMk/>
            <pc:sldMk cId="4288886487" sldId="289"/>
            <ac:spMk id="17" creationId="{D28B54C3-B57B-472A-B96E-1FCB67093DC2}"/>
          </ac:spMkLst>
        </pc:spChg>
        <pc:spChg chg="add del">
          <ac:chgData name="Hill-Moses, Arielle" userId="8d285ce5-42a8-4a53-8eb5-7a1e9c227fe6" providerId="ADAL" clId="{7C0B7A90-1128-46FE-A39A-2603385A7DB5}" dt="2023-08-22T17:19:33.583" v="2716" actId="26606"/>
          <ac:spMkLst>
            <pc:docMk/>
            <pc:sldMk cId="4288886487" sldId="289"/>
            <ac:spMk id="19" creationId="{C4C9F2B0-1044-46EB-8AEB-C3BFFDE6C2CC}"/>
          </ac:spMkLst>
        </pc:spChg>
        <pc:spChg chg="add del">
          <ac:chgData name="Hill-Moses, Arielle" userId="8d285ce5-42a8-4a53-8eb5-7a1e9c227fe6" providerId="ADAL" clId="{7C0B7A90-1128-46FE-A39A-2603385A7DB5}" dt="2023-08-22T17:19:33.583" v="2716" actId="26606"/>
          <ac:spMkLst>
            <pc:docMk/>
            <pc:sldMk cId="4288886487" sldId="289"/>
            <ac:spMk id="21" creationId="{7DB3C429-F8DA-49B9-AF84-21996FCF78B5}"/>
          </ac:spMkLst>
        </pc:spChg>
        <pc:spChg chg="add del">
          <ac:chgData name="Hill-Moses, Arielle" userId="8d285ce5-42a8-4a53-8eb5-7a1e9c227fe6" providerId="ADAL" clId="{7C0B7A90-1128-46FE-A39A-2603385A7DB5}" dt="2023-08-22T17:19:33.567" v="2715" actId="26606"/>
          <ac:spMkLst>
            <pc:docMk/>
            <pc:sldMk cId="4288886487" sldId="289"/>
            <ac:spMk id="26" creationId="{BD4C0BBB-0042-4603-A226-6117F3FD5B3C}"/>
          </ac:spMkLst>
        </pc:spChg>
        <pc:spChg chg="add del">
          <ac:chgData name="Hill-Moses, Arielle" userId="8d285ce5-42a8-4a53-8eb5-7a1e9c227fe6" providerId="ADAL" clId="{7C0B7A90-1128-46FE-A39A-2603385A7DB5}" dt="2023-08-22T17:19:33.567" v="2715" actId="26606"/>
          <ac:spMkLst>
            <pc:docMk/>
            <pc:sldMk cId="4288886487" sldId="289"/>
            <ac:spMk id="28" creationId="{EC44F520-2598-460E-9F91-B02F60830CA2}"/>
          </ac:spMkLst>
        </pc:spChg>
        <pc:spChg chg="add del">
          <ac:chgData name="Hill-Moses, Arielle" userId="8d285ce5-42a8-4a53-8eb5-7a1e9c227fe6" providerId="ADAL" clId="{7C0B7A90-1128-46FE-A39A-2603385A7DB5}" dt="2023-08-22T17:19:33.567" v="2715" actId="26606"/>
          <ac:spMkLst>
            <pc:docMk/>
            <pc:sldMk cId="4288886487" sldId="289"/>
            <ac:spMk id="30" creationId="{4D896123-1B32-4CB1-B2ED-E34BBC26B423}"/>
          </ac:spMkLst>
        </pc:spChg>
        <pc:spChg chg="add del">
          <ac:chgData name="Hill-Moses, Arielle" userId="8d285ce5-42a8-4a53-8eb5-7a1e9c227fe6" providerId="ADAL" clId="{7C0B7A90-1128-46FE-A39A-2603385A7DB5}" dt="2023-08-22T17:19:33.567" v="2715" actId="26606"/>
          <ac:spMkLst>
            <pc:docMk/>
            <pc:sldMk cId="4288886487" sldId="289"/>
            <ac:spMk id="32" creationId="{54F04D94-5D02-443B-801E-0CAC1D4EBF3D}"/>
          </ac:spMkLst>
        </pc:spChg>
        <pc:spChg chg="add del">
          <ac:chgData name="Hill-Moses, Arielle" userId="8d285ce5-42a8-4a53-8eb5-7a1e9c227fe6" providerId="ADAL" clId="{7C0B7A90-1128-46FE-A39A-2603385A7DB5}" dt="2023-08-22T17:19:33.567" v="2715" actId="26606"/>
          <ac:spMkLst>
            <pc:docMk/>
            <pc:sldMk cId="4288886487" sldId="289"/>
            <ac:spMk id="34" creationId="{F57DA40C-10B8-4678-8433-AA03ED65E921}"/>
          </ac:spMkLst>
        </pc:spChg>
        <pc:spChg chg="add del">
          <ac:chgData name="Hill-Moses, Arielle" userId="8d285ce5-42a8-4a53-8eb5-7a1e9c227fe6" providerId="ADAL" clId="{7C0B7A90-1128-46FE-A39A-2603385A7DB5}" dt="2023-08-22T17:19:33.567" v="2715" actId="26606"/>
          <ac:spMkLst>
            <pc:docMk/>
            <pc:sldMk cId="4288886487" sldId="289"/>
            <ac:spMk id="36" creationId="{6FF3D9AA-2746-40BA-A174-3C45EA458CD5}"/>
          </ac:spMkLst>
        </pc:spChg>
        <pc:spChg chg="add del">
          <ac:chgData name="Hill-Moses, Arielle" userId="8d285ce5-42a8-4a53-8eb5-7a1e9c227fe6" providerId="ADAL" clId="{7C0B7A90-1128-46FE-A39A-2603385A7DB5}" dt="2023-08-22T17:19:33.567" v="2715" actId="26606"/>
          <ac:spMkLst>
            <pc:docMk/>
            <pc:sldMk cId="4288886487" sldId="289"/>
            <ac:spMk id="38" creationId="{30BF160C-EC5F-45F5-9B8D-197AFA37BBDE}"/>
          </ac:spMkLst>
        </pc:spChg>
        <pc:spChg chg="add">
          <ac:chgData name="Hill-Moses, Arielle" userId="8d285ce5-42a8-4a53-8eb5-7a1e9c227fe6" providerId="ADAL" clId="{7C0B7A90-1128-46FE-A39A-2603385A7DB5}" dt="2023-08-22T17:19:33.583" v="2716" actId="26606"/>
          <ac:spMkLst>
            <pc:docMk/>
            <pc:sldMk cId="4288886487" sldId="289"/>
            <ac:spMk id="40" creationId="{BD4C0BBB-0042-4603-A226-6117F3FD5B3C}"/>
          </ac:spMkLst>
        </pc:spChg>
        <pc:spChg chg="add">
          <ac:chgData name="Hill-Moses, Arielle" userId="8d285ce5-42a8-4a53-8eb5-7a1e9c227fe6" providerId="ADAL" clId="{7C0B7A90-1128-46FE-A39A-2603385A7DB5}" dt="2023-08-22T17:19:33.583" v="2716" actId="26606"/>
          <ac:spMkLst>
            <pc:docMk/>
            <pc:sldMk cId="4288886487" sldId="289"/>
            <ac:spMk id="41" creationId="{EC44F520-2598-460E-9F91-B02F60830CA2}"/>
          </ac:spMkLst>
        </pc:spChg>
        <pc:spChg chg="add">
          <ac:chgData name="Hill-Moses, Arielle" userId="8d285ce5-42a8-4a53-8eb5-7a1e9c227fe6" providerId="ADAL" clId="{7C0B7A90-1128-46FE-A39A-2603385A7DB5}" dt="2023-08-22T17:19:33.583" v="2716" actId="26606"/>
          <ac:spMkLst>
            <pc:docMk/>
            <pc:sldMk cId="4288886487" sldId="289"/>
            <ac:spMk id="42" creationId="{4D896123-1B32-4CB1-B2ED-E34BBC26B423}"/>
          </ac:spMkLst>
        </pc:spChg>
        <pc:spChg chg="add">
          <ac:chgData name="Hill-Moses, Arielle" userId="8d285ce5-42a8-4a53-8eb5-7a1e9c227fe6" providerId="ADAL" clId="{7C0B7A90-1128-46FE-A39A-2603385A7DB5}" dt="2023-08-22T17:19:33.583" v="2716" actId="26606"/>
          <ac:spMkLst>
            <pc:docMk/>
            <pc:sldMk cId="4288886487" sldId="289"/>
            <ac:spMk id="43" creationId="{F57DA40C-10B8-4678-8433-AA03ED65E921}"/>
          </ac:spMkLst>
        </pc:spChg>
        <pc:spChg chg="add">
          <ac:chgData name="Hill-Moses, Arielle" userId="8d285ce5-42a8-4a53-8eb5-7a1e9c227fe6" providerId="ADAL" clId="{7C0B7A90-1128-46FE-A39A-2603385A7DB5}" dt="2023-08-22T17:19:33.583" v="2716" actId="26606"/>
          <ac:spMkLst>
            <pc:docMk/>
            <pc:sldMk cId="4288886487" sldId="289"/>
            <ac:spMk id="44" creationId="{6FF3D9AA-2746-40BA-A174-3C45EA458CD5}"/>
          </ac:spMkLst>
        </pc:spChg>
        <pc:spChg chg="add">
          <ac:chgData name="Hill-Moses, Arielle" userId="8d285ce5-42a8-4a53-8eb5-7a1e9c227fe6" providerId="ADAL" clId="{7C0B7A90-1128-46FE-A39A-2603385A7DB5}" dt="2023-08-22T17:19:33.583" v="2716" actId="26606"/>
          <ac:spMkLst>
            <pc:docMk/>
            <pc:sldMk cId="4288886487" sldId="289"/>
            <ac:spMk id="45" creationId="{30BF160C-EC5F-45F5-9B8D-197AFA37BBDE}"/>
          </ac:spMkLst>
        </pc:spChg>
        <pc:picChg chg="add del mod ord">
          <ac:chgData name="Hill-Moses, Arielle" userId="8d285ce5-42a8-4a53-8eb5-7a1e9c227fe6" providerId="ADAL" clId="{7C0B7A90-1128-46FE-A39A-2603385A7DB5}" dt="2023-08-22T17:19:33.583" v="2716" actId="26606"/>
          <ac:picMkLst>
            <pc:docMk/>
            <pc:sldMk cId="4288886487" sldId="289"/>
            <ac:picMk id="6" creationId="{0A064118-B177-265D-E1EF-1A3E07AC1F93}"/>
          </ac:picMkLst>
        </pc:picChg>
      </pc:sldChg>
      <pc:sldChg chg="addSp delSp modSp add mod">
        <pc:chgData name="Hill-Moses, Arielle" userId="8d285ce5-42a8-4a53-8eb5-7a1e9c227fe6" providerId="ADAL" clId="{7C0B7A90-1128-46FE-A39A-2603385A7DB5}" dt="2023-08-22T17:11:23.219" v="2648" actId="14100"/>
        <pc:sldMkLst>
          <pc:docMk/>
          <pc:sldMk cId="3260505059" sldId="290"/>
        </pc:sldMkLst>
        <pc:spChg chg="mod">
          <ac:chgData name="Hill-Moses, Arielle" userId="8d285ce5-42a8-4a53-8eb5-7a1e9c227fe6" providerId="ADAL" clId="{7C0B7A90-1128-46FE-A39A-2603385A7DB5}" dt="2023-08-22T17:11:11.579" v="2646" actId="27636"/>
          <ac:spMkLst>
            <pc:docMk/>
            <pc:sldMk cId="3260505059" sldId="290"/>
            <ac:spMk id="2" creationId="{AC2A333F-0C3A-B9BB-F71C-EAEB1BEAD568}"/>
          </ac:spMkLst>
        </pc:spChg>
        <pc:spChg chg="mod ord">
          <ac:chgData name="Hill-Moses, Arielle" userId="8d285ce5-42a8-4a53-8eb5-7a1e9c227fe6" providerId="ADAL" clId="{7C0B7A90-1128-46FE-A39A-2603385A7DB5}" dt="2023-08-22T17:11:23.219" v="2648" actId="14100"/>
          <ac:spMkLst>
            <pc:docMk/>
            <pc:sldMk cId="3260505059" sldId="290"/>
            <ac:spMk id="4" creationId="{72DAB5B0-6FD9-E14E-7F7E-C1408E0704EB}"/>
          </ac:spMkLst>
        </pc:spChg>
        <pc:spChg chg="add del mod">
          <ac:chgData name="Hill-Moses, Arielle" userId="8d285ce5-42a8-4a53-8eb5-7a1e9c227fe6" providerId="ADAL" clId="{7C0B7A90-1128-46FE-A39A-2603385A7DB5}" dt="2023-08-22T16:55:29.472" v="2508" actId="478"/>
          <ac:spMkLst>
            <pc:docMk/>
            <pc:sldMk cId="3260505059" sldId="290"/>
            <ac:spMk id="5" creationId="{AD7DB68D-5534-1F6F-BACB-626E728CD761}"/>
          </ac:spMkLst>
        </pc:spChg>
        <pc:spChg chg="add del mod">
          <ac:chgData name="Hill-Moses, Arielle" userId="8d285ce5-42a8-4a53-8eb5-7a1e9c227fe6" providerId="ADAL" clId="{7C0B7A90-1128-46FE-A39A-2603385A7DB5}" dt="2023-08-22T16:56:51.942" v="2510" actId="931"/>
          <ac:spMkLst>
            <pc:docMk/>
            <pc:sldMk cId="3260505059" sldId="290"/>
            <ac:spMk id="8" creationId="{2F061CB9-990A-4AC7-5562-BFCBDC9F79D8}"/>
          </ac:spMkLst>
        </pc:spChg>
        <pc:spChg chg="del">
          <ac:chgData name="Hill-Moses, Arielle" userId="8d285ce5-42a8-4a53-8eb5-7a1e9c227fe6" providerId="ADAL" clId="{7C0B7A90-1128-46FE-A39A-2603385A7DB5}" dt="2023-08-22T16:58:13.681" v="2515" actId="26606"/>
          <ac:spMkLst>
            <pc:docMk/>
            <pc:sldMk cId="3260505059" sldId="290"/>
            <ac:spMk id="11" creationId="{BD4C0BBB-0042-4603-A226-6117F3FD5B3C}"/>
          </ac:spMkLst>
        </pc:spChg>
        <pc:spChg chg="del">
          <ac:chgData name="Hill-Moses, Arielle" userId="8d285ce5-42a8-4a53-8eb5-7a1e9c227fe6" providerId="ADAL" clId="{7C0B7A90-1128-46FE-A39A-2603385A7DB5}" dt="2023-08-22T16:58:13.681" v="2515" actId="26606"/>
          <ac:spMkLst>
            <pc:docMk/>
            <pc:sldMk cId="3260505059" sldId="290"/>
            <ac:spMk id="13" creationId="{EC44F520-2598-460E-9F91-B02F60830CA2}"/>
          </ac:spMkLst>
        </pc:spChg>
        <pc:spChg chg="del">
          <ac:chgData name="Hill-Moses, Arielle" userId="8d285ce5-42a8-4a53-8eb5-7a1e9c227fe6" providerId="ADAL" clId="{7C0B7A90-1128-46FE-A39A-2603385A7DB5}" dt="2023-08-22T16:58:13.681" v="2515" actId="26606"/>
          <ac:spMkLst>
            <pc:docMk/>
            <pc:sldMk cId="3260505059" sldId="290"/>
            <ac:spMk id="15" creationId="{ACE9E2ED-2BB1-46AE-A037-86EC1BFB3373}"/>
          </ac:spMkLst>
        </pc:spChg>
        <pc:spChg chg="del">
          <ac:chgData name="Hill-Moses, Arielle" userId="8d285ce5-42a8-4a53-8eb5-7a1e9c227fe6" providerId="ADAL" clId="{7C0B7A90-1128-46FE-A39A-2603385A7DB5}" dt="2023-08-22T16:58:13.681" v="2515" actId="26606"/>
          <ac:spMkLst>
            <pc:docMk/>
            <pc:sldMk cId="3260505059" sldId="290"/>
            <ac:spMk id="17" creationId="{D28B54C3-B57B-472A-B96E-1FCB67093DC2}"/>
          </ac:spMkLst>
        </pc:spChg>
        <pc:spChg chg="del">
          <ac:chgData name="Hill-Moses, Arielle" userId="8d285ce5-42a8-4a53-8eb5-7a1e9c227fe6" providerId="ADAL" clId="{7C0B7A90-1128-46FE-A39A-2603385A7DB5}" dt="2023-08-22T16:58:13.681" v="2515" actId="26606"/>
          <ac:spMkLst>
            <pc:docMk/>
            <pc:sldMk cId="3260505059" sldId="290"/>
            <ac:spMk id="19" creationId="{C4C9F2B0-1044-46EB-8AEB-C3BFFDE6C2CC}"/>
          </ac:spMkLst>
        </pc:spChg>
        <pc:spChg chg="del">
          <ac:chgData name="Hill-Moses, Arielle" userId="8d285ce5-42a8-4a53-8eb5-7a1e9c227fe6" providerId="ADAL" clId="{7C0B7A90-1128-46FE-A39A-2603385A7DB5}" dt="2023-08-22T16:58:13.681" v="2515" actId="26606"/>
          <ac:spMkLst>
            <pc:docMk/>
            <pc:sldMk cId="3260505059" sldId="290"/>
            <ac:spMk id="21" creationId="{7DB3C429-F8DA-49B9-AF84-21996FCF78B5}"/>
          </ac:spMkLst>
        </pc:spChg>
        <pc:spChg chg="add del">
          <ac:chgData name="Hill-Moses, Arielle" userId="8d285ce5-42a8-4a53-8eb5-7a1e9c227fe6" providerId="ADAL" clId="{7C0B7A90-1128-46FE-A39A-2603385A7DB5}" dt="2023-08-22T16:58:31.181" v="2518" actId="26606"/>
          <ac:spMkLst>
            <pc:docMk/>
            <pc:sldMk cId="3260505059" sldId="290"/>
            <ac:spMk id="26" creationId="{BD4C0BBB-0042-4603-A226-6117F3FD5B3C}"/>
          </ac:spMkLst>
        </pc:spChg>
        <pc:spChg chg="add del">
          <ac:chgData name="Hill-Moses, Arielle" userId="8d285ce5-42a8-4a53-8eb5-7a1e9c227fe6" providerId="ADAL" clId="{7C0B7A90-1128-46FE-A39A-2603385A7DB5}" dt="2023-08-22T16:58:31.181" v="2518" actId="26606"/>
          <ac:spMkLst>
            <pc:docMk/>
            <pc:sldMk cId="3260505059" sldId="290"/>
            <ac:spMk id="28" creationId="{EC44F520-2598-460E-9F91-B02F60830CA2}"/>
          </ac:spMkLst>
        </pc:spChg>
        <pc:spChg chg="add del">
          <ac:chgData name="Hill-Moses, Arielle" userId="8d285ce5-42a8-4a53-8eb5-7a1e9c227fe6" providerId="ADAL" clId="{7C0B7A90-1128-46FE-A39A-2603385A7DB5}" dt="2023-08-22T16:58:31.181" v="2518" actId="26606"/>
          <ac:spMkLst>
            <pc:docMk/>
            <pc:sldMk cId="3260505059" sldId="290"/>
            <ac:spMk id="30" creationId="{E3CBB9B1-7B7D-4BA1-A1AF-572168B39539}"/>
          </ac:spMkLst>
        </pc:spChg>
        <pc:spChg chg="add del">
          <ac:chgData name="Hill-Moses, Arielle" userId="8d285ce5-42a8-4a53-8eb5-7a1e9c227fe6" providerId="ADAL" clId="{7C0B7A90-1128-46FE-A39A-2603385A7DB5}" dt="2023-08-22T16:58:31.181" v="2518" actId="26606"/>
          <ac:spMkLst>
            <pc:docMk/>
            <pc:sldMk cId="3260505059" sldId="290"/>
            <ac:spMk id="32" creationId="{907741FC-B544-4A6E-B831-6789D042333D}"/>
          </ac:spMkLst>
        </pc:spChg>
        <pc:spChg chg="add del">
          <ac:chgData name="Hill-Moses, Arielle" userId="8d285ce5-42a8-4a53-8eb5-7a1e9c227fe6" providerId="ADAL" clId="{7C0B7A90-1128-46FE-A39A-2603385A7DB5}" dt="2023-08-22T16:58:31.181" v="2518" actId="26606"/>
          <ac:spMkLst>
            <pc:docMk/>
            <pc:sldMk cId="3260505059" sldId="290"/>
            <ac:spMk id="34" creationId="{3F0BE7ED-7814-4273-B18A-F26CC0380380}"/>
          </ac:spMkLst>
        </pc:spChg>
        <pc:spChg chg="add del">
          <ac:chgData name="Hill-Moses, Arielle" userId="8d285ce5-42a8-4a53-8eb5-7a1e9c227fe6" providerId="ADAL" clId="{7C0B7A90-1128-46FE-A39A-2603385A7DB5}" dt="2023-08-22T16:58:31.171" v="2517" actId="26606"/>
          <ac:spMkLst>
            <pc:docMk/>
            <pc:sldMk cId="3260505059" sldId="290"/>
            <ac:spMk id="39" creationId="{BD4C0BBB-0042-4603-A226-6117F3FD5B3C}"/>
          </ac:spMkLst>
        </pc:spChg>
        <pc:spChg chg="add del">
          <ac:chgData name="Hill-Moses, Arielle" userId="8d285ce5-42a8-4a53-8eb5-7a1e9c227fe6" providerId="ADAL" clId="{7C0B7A90-1128-46FE-A39A-2603385A7DB5}" dt="2023-08-22T16:58:31.171" v="2517" actId="26606"/>
          <ac:spMkLst>
            <pc:docMk/>
            <pc:sldMk cId="3260505059" sldId="290"/>
            <ac:spMk id="41" creationId="{EC44F520-2598-460E-9F91-B02F60830CA2}"/>
          </ac:spMkLst>
        </pc:spChg>
        <pc:spChg chg="add del">
          <ac:chgData name="Hill-Moses, Arielle" userId="8d285ce5-42a8-4a53-8eb5-7a1e9c227fe6" providerId="ADAL" clId="{7C0B7A90-1128-46FE-A39A-2603385A7DB5}" dt="2023-08-22T16:58:31.171" v="2517" actId="26606"/>
          <ac:spMkLst>
            <pc:docMk/>
            <pc:sldMk cId="3260505059" sldId="290"/>
            <ac:spMk id="43" creationId="{ED9D89B5-CCAB-4617-B70E-501DBE3C8437}"/>
          </ac:spMkLst>
        </pc:spChg>
        <pc:spChg chg="add del">
          <ac:chgData name="Hill-Moses, Arielle" userId="8d285ce5-42a8-4a53-8eb5-7a1e9c227fe6" providerId="ADAL" clId="{7C0B7A90-1128-46FE-A39A-2603385A7DB5}" dt="2023-08-22T16:58:31.171" v="2517" actId="26606"/>
          <ac:spMkLst>
            <pc:docMk/>
            <pc:sldMk cId="3260505059" sldId="290"/>
            <ac:spMk id="45" creationId="{955DEFE8-24AF-47F7-B020-D4D76ABA1830}"/>
          </ac:spMkLst>
        </pc:spChg>
        <pc:spChg chg="add del">
          <ac:chgData name="Hill-Moses, Arielle" userId="8d285ce5-42a8-4a53-8eb5-7a1e9c227fe6" providerId="ADAL" clId="{7C0B7A90-1128-46FE-A39A-2603385A7DB5}" dt="2023-08-22T16:58:31.171" v="2517" actId="26606"/>
          <ac:spMkLst>
            <pc:docMk/>
            <pc:sldMk cId="3260505059" sldId="290"/>
            <ac:spMk id="47" creationId="{6EAE3873-25FC-4346-B1D5-82E5F9D953ED}"/>
          </ac:spMkLst>
        </pc:spChg>
        <pc:spChg chg="add del">
          <ac:chgData name="Hill-Moses, Arielle" userId="8d285ce5-42a8-4a53-8eb5-7a1e9c227fe6" providerId="ADAL" clId="{7C0B7A90-1128-46FE-A39A-2603385A7DB5}" dt="2023-08-22T16:58:59.901" v="2526" actId="26606"/>
          <ac:spMkLst>
            <pc:docMk/>
            <pc:sldMk cId="3260505059" sldId="290"/>
            <ac:spMk id="49" creationId="{B4C1654F-94F5-497E-8ECF-F2A7E84D6A63}"/>
          </ac:spMkLst>
        </pc:spChg>
        <pc:spChg chg="add del">
          <ac:chgData name="Hill-Moses, Arielle" userId="8d285ce5-42a8-4a53-8eb5-7a1e9c227fe6" providerId="ADAL" clId="{7C0B7A90-1128-46FE-A39A-2603385A7DB5}" dt="2023-08-22T16:58:59.901" v="2526" actId="26606"/>
          <ac:spMkLst>
            <pc:docMk/>
            <pc:sldMk cId="3260505059" sldId="290"/>
            <ac:spMk id="50" creationId="{BD4C0BBB-0042-4603-A226-6117F3FD5B3C}"/>
          </ac:spMkLst>
        </pc:spChg>
        <pc:spChg chg="add del">
          <ac:chgData name="Hill-Moses, Arielle" userId="8d285ce5-42a8-4a53-8eb5-7a1e9c227fe6" providerId="ADAL" clId="{7C0B7A90-1128-46FE-A39A-2603385A7DB5}" dt="2023-08-22T16:58:59.901" v="2526" actId="26606"/>
          <ac:spMkLst>
            <pc:docMk/>
            <pc:sldMk cId="3260505059" sldId="290"/>
            <ac:spMk id="51" creationId="{38FAA1A1-D861-433F-88FA-1E9D6FD31D11}"/>
          </ac:spMkLst>
        </pc:spChg>
        <pc:spChg chg="add del">
          <ac:chgData name="Hill-Moses, Arielle" userId="8d285ce5-42a8-4a53-8eb5-7a1e9c227fe6" providerId="ADAL" clId="{7C0B7A90-1128-46FE-A39A-2603385A7DB5}" dt="2023-08-22T16:58:59.901" v="2526" actId="26606"/>
          <ac:spMkLst>
            <pc:docMk/>
            <pc:sldMk cId="3260505059" sldId="290"/>
            <ac:spMk id="52" creationId="{EC44F520-2598-460E-9F91-B02F60830CA2}"/>
          </ac:spMkLst>
        </pc:spChg>
        <pc:spChg chg="add del">
          <ac:chgData name="Hill-Moses, Arielle" userId="8d285ce5-42a8-4a53-8eb5-7a1e9c227fe6" providerId="ADAL" clId="{7C0B7A90-1128-46FE-A39A-2603385A7DB5}" dt="2023-08-22T16:58:59.901" v="2526" actId="26606"/>
          <ac:spMkLst>
            <pc:docMk/>
            <pc:sldMk cId="3260505059" sldId="290"/>
            <ac:spMk id="53" creationId="{C4285719-470E-454C-AF62-8323075F1F5B}"/>
          </ac:spMkLst>
        </pc:spChg>
        <pc:spChg chg="add del">
          <ac:chgData name="Hill-Moses, Arielle" userId="8d285ce5-42a8-4a53-8eb5-7a1e9c227fe6" providerId="ADAL" clId="{7C0B7A90-1128-46FE-A39A-2603385A7DB5}" dt="2023-08-22T16:58:59.901" v="2526" actId="26606"/>
          <ac:spMkLst>
            <pc:docMk/>
            <pc:sldMk cId="3260505059" sldId="290"/>
            <ac:spMk id="54" creationId="{4E3AE8C3-8F65-40F4-BABE-E70F3830147B}"/>
          </ac:spMkLst>
        </pc:spChg>
        <pc:spChg chg="add del">
          <ac:chgData name="Hill-Moses, Arielle" userId="8d285ce5-42a8-4a53-8eb5-7a1e9c227fe6" providerId="ADAL" clId="{7C0B7A90-1128-46FE-A39A-2603385A7DB5}" dt="2023-08-22T16:58:59.901" v="2526" actId="26606"/>
          <ac:spMkLst>
            <pc:docMk/>
            <pc:sldMk cId="3260505059" sldId="290"/>
            <ac:spMk id="55" creationId="{E2FC4764-B8D5-4F87-95DB-3125B2D12855}"/>
          </ac:spMkLst>
        </pc:spChg>
        <pc:spChg chg="add del">
          <ac:chgData name="Hill-Moses, Arielle" userId="8d285ce5-42a8-4a53-8eb5-7a1e9c227fe6" providerId="ADAL" clId="{7C0B7A90-1128-46FE-A39A-2603385A7DB5}" dt="2023-08-22T17:10:52.759" v="2634" actId="26606"/>
          <ac:spMkLst>
            <pc:docMk/>
            <pc:sldMk cId="3260505059" sldId="290"/>
            <ac:spMk id="60" creationId="{BD4C0BBB-0042-4603-A226-6117F3FD5B3C}"/>
          </ac:spMkLst>
        </pc:spChg>
        <pc:spChg chg="add del">
          <ac:chgData name="Hill-Moses, Arielle" userId="8d285ce5-42a8-4a53-8eb5-7a1e9c227fe6" providerId="ADAL" clId="{7C0B7A90-1128-46FE-A39A-2603385A7DB5}" dt="2023-08-22T17:10:52.759" v="2634" actId="26606"/>
          <ac:spMkLst>
            <pc:docMk/>
            <pc:sldMk cId="3260505059" sldId="290"/>
            <ac:spMk id="62" creationId="{EC44F520-2598-460E-9F91-B02F60830CA2}"/>
          </ac:spMkLst>
        </pc:spChg>
        <pc:spChg chg="add del">
          <ac:chgData name="Hill-Moses, Arielle" userId="8d285ce5-42a8-4a53-8eb5-7a1e9c227fe6" providerId="ADAL" clId="{7C0B7A90-1128-46FE-A39A-2603385A7DB5}" dt="2023-08-22T17:10:52.759" v="2634" actId="26606"/>
          <ac:spMkLst>
            <pc:docMk/>
            <pc:sldMk cId="3260505059" sldId="290"/>
            <ac:spMk id="64" creationId="{E3CBB9B1-7B7D-4BA1-A1AF-572168B39539}"/>
          </ac:spMkLst>
        </pc:spChg>
        <pc:spChg chg="add del">
          <ac:chgData name="Hill-Moses, Arielle" userId="8d285ce5-42a8-4a53-8eb5-7a1e9c227fe6" providerId="ADAL" clId="{7C0B7A90-1128-46FE-A39A-2603385A7DB5}" dt="2023-08-22T17:10:52.759" v="2634" actId="26606"/>
          <ac:spMkLst>
            <pc:docMk/>
            <pc:sldMk cId="3260505059" sldId="290"/>
            <ac:spMk id="66" creationId="{907741FC-B544-4A6E-B831-6789D042333D}"/>
          </ac:spMkLst>
        </pc:spChg>
        <pc:spChg chg="add del">
          <ac:chgData name="Hill-Moses, Arielle" userId="8d285ce5-42a8-4a53-8eb5-7a1e9c227fe6" providerId="ADAL" clId="{7C0B7A90-1128-46FE-A39A-2603385A7DB5}" dt="2023-08-22T17:10:52.759" v="2634" actId="26606"/>
          <ac:spMkLst>
            <pc:docMk/>
            <pc:sldMk cId="3260505059" sldId="290"/>
            <ac:spMk id="68" creationId="{3F0BE7ED-7814-4273-B18A-F26CC0380380}"/>
          </ac:spMkLst>
        </pc:spChg>
        <pc:spChg chg="add del">
          <ac:chgData name="Hill-Moses, Arielle" userId="8d285ce5-42a8-4a53-8eb5-7a1e9c227fe6" providerId="ADAL" clId="{7C0B7A90-1128-46FE-A39A-2603385A7DB5}" dt="2023-08-22T17:10:35.209" v="2623" actId="26606"/>
          <ac:spMkLst>
            <pc:docMk/>
            <pc:sldMk cId="3260505059" sldId="290"/>
            <ac:spMk id="73" creationId="{BD4C0BBB-0042-4603-A226-6117F3FD5B3C}"/>
          </ac:spMkLst>
        </pc:spChg>
        <pc:spChg chg="add del">
          <ac:chgData name="Hill-Moses, Arielle" userId="8d285ce5-42a8-4a53-8eb5-7a1e9c227fe6" providerId="ADAL" clId="{7C0B7A90-1128-46FE-A39A-2603385A7DB5}" dt="2023-08-22T17:10:35.209" v="2623" actId="26606"/>
          <ac:spMkLst>
            <pc:docMk/>
            <pc:sldMk cId="3260505059" sldId="290"/>
            <ac:spMk id="75" creationId="{EC44F520-2598-460E-9F91-B02F60830CA2}"/>
          </ac:spMkLst>
        </pc:spChg>
        <pc:spChg chg="add del">
          <ac:chgData name="Hill-Moses, Arielle" userId="8d285ce5-42a8-4a53-8eb5-7a1e9c227fe6" providerId="ADAL" clId="{7C0B7A90-1128-46FE-A39A-2603385A7DB5}" dt="2023-08-22T17:10:35.209" v="2623" actId="26606"/>
          <ac:spMkLst>
            <pc:docMk/>
            <pc:sldMk cId="3260505059" sldId="290"/>
            <ac:spMk id="77" creationId="{ED9D89B5-CCAB-4617-B70E-501DBE3C8437}"/>
          </ac:spMkLst>
        </pc:spChg>
        <pc:spChg chg="add del">
          <ac:chgData name="Hill-Moses, Arielle" userId="8d285ce5-42a8-4a53-8eb5-7a1e9c227fe6" providerId="ADAL" clId="{7C0B7A90-1128-46FE-A39A-2603385A7DB5}" dt="2023-08-22T17:10:35.209" v="2623" actId="26606"/>
          <ac:spMkLst>
            <pc:docMk/>
            <pc:sldMk cId="3260505059" sldId="290"/>
            <ac:spMk id="79" creationId="{955DEFE8-24AF-47F7-B020-D4D76ABA1830}"/>
          </ac:spMkLst>
        </pc:spChg>
        <pc:spChg chg="add del">
          <ac:chgData name="Hill-Moses, Arielle" userId="8d285ce5-42a8-4a53-8eb5-7a1e9c227fe6" providerId="ADAL" clId="{7C0B7A90-1128-46FE-A39A-2603385A7DB5}" dt="2023-08-22T17:10:35.209" v="2623" actId="26606"/>
          <ac:spMkLst>
            <pc:docMk/>
            <pc:sldMk cId="3260505059" sldId="290"/>
            <ac:spMk id="81" creationId="{6EAE3873-25FC-4346-B1D5-82E5F9D953ED}"/>
          </ac:spMkLst>
        </pc:spChg>
        <pc:spChg chg="add del">
          <ac:chgData name="Hill-Moses, Arielle" userId="8d285ce5-42a8-4a53-8eb5-7a1e9c227fe6" providerId="ADAL" clId="{7C0B7A90-1128-46FE-A39A-2603385A7DB5}" dt="2023-08-22T17:10:36.609" v="2625" actId="26606"/>
          <ac:spMkLst>
            <pc:docMk/>
            <pc:sldMk cId="3260505059" sldId="290"/>
            <ac:spMk id="83" creationId="{BD4C0BBB-0042-4603-A226-6117F3FD5B3C}"/>
          </ac:spMkLst>
        </pc:spChg>
        <pc:spChg chg="add del">
          <ac:chgData name="Hill-Moses, Arielle" userId="8d285ce5-42a8-4a53-8eb5-7a1e9c227fe6" providerId="ADAL" clId="{7C0B7A90-1128-46FE-A39A-2603385A7DB5}" dt="2023-08-22T17:10:36.609" v="2625" actId="26606"/>
          <ac:spMkLst>
            <pc:docMk/>
            <pc:sldMk cId="3260505059" sldId="290"/>
            <ac:spMk id="84" creationId="{EC44F520-2598-460E-9F91-B02F60830CA2}"/>
          </ac:spMkLst>
        </pc:spChg>
        <pc:spChg chg="add del">
          <ac:chgData name="Hill-Moses, Arielle" userId="8d285ce5-42a8-4a53-8eb5-7a1e9c227fe6" providerId="ADAL" clId="{7C0B7A90-1128-46FE-A39A-2603385A7DB5}" dt="2023-08-22T17:10:36.609" v="2625" actId="26606"/>
          <ac:spMkLst>
            <pc:docMk/>
            <pc:sldMk cId="3260505059" sldId="290"/>
            <ac:spMk id="85" creationId="{D4605347-2613-41EB-8B87-A7791206526B}"/>
          </ac:spMkLst>
        </pc:spChg>
        <pc:spChg chg="add del">
          <ac:chgData name="Hill-Moses, Arielle" userId="8d285ce5-42a8-4a53-8eb5-7a1e9c227fe6" providerId="ADAL" clId="{7C0B7A90-1128-46FE-A39A-2603385A7DB5}" dt="2023-08-22T17:10:36.609" v="2625" actId="26606"/>
          <ac:spMkLst>
            <pc:docMk/>
            <pc:sldMk cId="3260505059" sldId="290"/>
            <ac:spMk id="86" creationId="{5B03C481-2433-4417-965E-BECB9D12A114}"/>
          </ac:spMkLst>
        </pc:spChg>
        <pc:spChg chg="add del">
          <ac:chgData name="Hill-Moses, Arielle" userId="8d285ce5-42a8-4a53-8eb5-7a1e9c227fe6" providerId="ADAL" clId="{7C0B7A90-1128-46FE-A39A-2603385A7DB5}" dt="2023-08-22T17:10:36.609" v="2625" actId="26606"/>
          <ac:spMkLst>
            <pc:docMk/>
            <pc:sldMk cId="3260505059" sldId="290"/>
            <ac:spMk id="87" creationId="{A4786A78-84CD-4AC4-B2E4-2BFDC38D7A47}"/>
          </ac:spMkLst>
        </pc:spChg>
        <pc:spChg chg="add del">
          <ac:chgData name="Hill-Moses, Arielle" userId="8d285ce5-42a8-4a53-8eb5-7a1e9c227fe6" providerId="ADAL" clId="{7C0B7A90-1128-46FE-A39A-2603385A7DB5}" dt="2023-08-22T17:10:42.679" v="2627" actId="26606"/>
          <ac:spMkLst>
            <pc:docMk/>
            <pc:sldMk cId="3260505059" sldId="290"/>
            <ac:spMk id="89" creationId="{BD4C0BBB-0042-4603-A226-6117F3FD5B3C}"/>
          </ac:spMkLst>
        </pc:spChg>
        <pc:spChg chg="add del">
          <ac:chgData name="Hill-Moses, Arielle" userId="8d285ce5-42a8-4a53-8eb5-7a1e9c227fe6" providerId="ADAL" clId="{7C0B7A90-1128-46FE-A39A-2603385A7DB5}" dt="2023-08-22T17:10:42.679" v="2627" actId="26606"/>
          <ac:spMkLst>
            <pc:docMk/>
            <pc:sldMk cId="3260505059" sldId="290"/>
            <ac:spMk id="90" creationId="{EC44F520-2598-460E-9F91-B02F60830CA2}"/>
          </ac:spMkLst>
        </pc:spChg>
        <pc:spChg chg="add del">
          <ac:chgData name="Hill-Moses, Arielle" userId="8d285ce5-42a8-4a53-8eb5-7a1e9c227fe6" providerId="ADAL" clId="{7C0B7A90-1128-46FE-A39A-2603385A7DB5}" dt="2023-08-22T17:10:42.679" v="2627" actId="26606"/>
          <ac:spMkLst>
            <pc:docMk/>
            <pc:sldMk cId="3260505059" sldId="290"/>
            <ac:spMk id="91" creationId="{1B15ED52-F352-441B-82BF-E0EA34836D08}"/>
          </ac:spMkLst>
        </pc:spChg>
        <pc:spChg chg="add del">
          <ac:chgData name="Hill-Moses, Arielle" userId="8d285ce5-42a8-4a53-8eb5-7a1e9c227fe6" providerId="ADAL" clId="{7C0B7A90-1128-46FE-A39A-2603385A7DB5}" dt="2023-08-22T17:10:42.679" v="2627" actId="26606"/>
          <ac:spMkLst>
            <pc:docMk/>
            <pc:sldMk cId="3260505059" sldId="290"/>
            <ac:spMk id="92" creationId="{61707E60-CEC9-4661-AA82-69242EB4BDC3}"/>
          </ac:spMkLst>
        </pc:spChg>
        <pc:spChg chg="add del">
          <ac:chgData name="Hill-Moses, Arielle" userId="8d285ce5-42a8-4a53-8eb5-7a1e9c227fe6" providerId="ADAL" clId="{7C0B7A90-1128-46FE-A39A-2603385A7DB5}" dt="2023-08-22T17:10:42.679" v="2627" actId="26606"/>
          <ac:spMkLst>
            <pc:docMk/>
            <pc:sldMk cId="3260505059" sldId="290"/>
            <ac:spMk id="93" creationId="{8F035CD8-AE30-4146-96F2-036B0CE5E4F3}"/>
          </ac:spMkLst>
        </pc:spChg>
        <pc:spChg chg="add del">
          <ac:chgData name="Hill-Moses, Arielle" userId="8d285ce5-42a8-4a53-8eb5-7a1e9c227fe6" providerId="ADAL" clId="{7C0B7A90-1128-46FE-A39A-2603385A7DB5}" dt="2023-08-22T17:10:46.789" v="2629" actId="26606"/>
          <ac:spMkLst>
            <pc:docMk/>
            <pc:sldMk cId="3260505059" sldId="290"/>
            <ac:spMk id="95" creationId="{BD4C0BBB-0042-4603-A226-6117F3FD5B3C}"/>
          </ac:spMkLst>
        </pc:spChg>
        <pc:spChg chg="add del">
          <ac:chgData name="Hill-Moses, Arielle" userId="8d285ce5-42a8-4a53-8eb5-7a1e9c227fe6" providerId="ADAL" clId="{7C0B7A90-1128-46FE-A39A-2603385A7DB5}" dt="2023-08-22T17:10:46.789" v="2629" actId="26606"/>
          <ac:spMkLst>
            <pc:docMk/>
            <pc:sldMk cId="3260505059" sldId="290"/>
            <ac:spMk id="96" creationId="{EC44F520-2598-460E-9F91-B02F60830CA2}"/>
          </ac:spMkLst>
        </pc:spChg>
        <pc:spChg chg="add del">
          <ac:chgData name="Hill-Moses, Arielle" userId="8d285ce5-42a8-4a53-8eb5-7a1e9c227fe6" providerId="ADAL" clId="{7C0B7A90-1128-46FE-A39A-2603385A7DB5}" dt="2023-08-22T17:10:46.789" v="2629" actId="26606"/>
          <ac:spMkLst>
            <pc:docMk/>
            <pc:sldMk cId="3260505059" sldId="290"/>
            <ac:spMk id="97" creationId="{D4605347-2613-41EB-8B87-A7791206526B}"/>
          </ac:spMkLst>
        </pc:spChg>
        <pc:spChg chg="add del">
          <ac:chgData name="Hill-Moses, Arielle" userId="8d285ce5-42a8-4a53-8eb5-7a1e9c227fe6" providerId="ADAL" clId="{7C0B7A90-1128-46FE-A39A-2603385A7DB5}" dt="2023-08-22T17:10:46.789" v="2629" actId="26606"/>
          <ac:spMkLst>
            <pc:docMk/>
            <pc:sldMk cId="3260505059" sldId="290"/>
            <ac:spMk id="98" creationId="{5B03C481-2433-4417-965E-BECB9D12A114}"/>
          </ac:spMkLst>
        </pc:spChg>
        <pc:spChg chg="add del">
          <ac:chgData name="Hill-Moses, Arielle" userId="8d285ce5-42a8-4a53-8eb5-7a1e9c227fe6" providerId="ADAL" clId="{7C0B7A90-1128-46FE-A39A-2603385A7DB5}" dt="2023-08-22T17:10:46.789" v="2629" actId="26606"/>
          <ac:spMkLst>
            <pc:docMk/>
            <pc:sldMk cId="3260505059" sldId="290"/>
            <ac:spMk id="99" creationId="{A4786A78-84CD-4AC4-B2E4-2BFDC38D7A47}"/>
          </ac:spMkLst>
        </pc:spChg>
        <pc:spChg chg="add del">
          <ac:chgData name="Hill-Moses, Arielle" userId="8d285ce5-42a8-4a53-8eb5-7a1e9c227fe6" providerId="ADAL" clId="{7C0B7A90-1128-46FE-A39A-2603385A7DB5}" dt="2023-08-22T17:10:49.829" v="2631" actId="26606"/>
          <ac:spMkLst>
            <pc:docMk/>
            <pc:sldMk cId="3260505059" sldId="290"/>
            <ac:spMk id="101" creationId="{BD4C0BBB-0042-4603-A226-6117F3FD5B3C}"/>
          </ac:spMkLst>
        </pc:spChg>
        <pc:spChg chg="add del">
          <ac:chgData name="Hill-Moses, Arielle" userId="8d285ce5-42a8-4a53-8eb5-7a1e9c227fe6" providerId="ADAL" clId="{7C0B7A90-1128-46FE-A39A-2603385A7DB5}" dt="2023-08-22T17:10:49.829" v="2631" actId="26606"/>
          <ac:spMkLst>
            <pc:docMk/>
            <pc:sldMk cId="3260505059" sldId="290"/>
            <ac:spMk id="102" creationId="{EC44F520-2598-460E-9F91-B02F60830CA2}"/>
          </ac:spMkLst>
        </pc:spChg>
        <pc:spChg chg="add del">
          <ac:chgData name="Hill-Moses, Arielle" userId="8d285ce5-42a8-4a53-8eb5-7a1e9c227fe6" providerId="ADAL" clId="{7C0B7A90-1128-46FE-A39A-2603385A7DB5}" dt="2023-08-22T17:10:49.829" v="2631" actId="26606"/>
          <ac:spMkLst>
            <pc:docMk/>
            <pc:sldMk cId="3260505059" sldId="290"/>
            <ac:spMk id="103" creationId="{1B15ED52-F352-441B-82BF-E0EA34836D08}"/>
          </ac:spMkLst>
        </pc:spChg>
        <pc:spChg chg="add del">
          <ac:chgData name="Hill-Moses, Arielle" userId="8d285ce5-42a8-4a53-8eb5-7a1e9c227fe6" providerId="ADAL" clId="{7C0B7A90-1128-46FE-A39A-2603385A7DB5}" dt="2023-08-22T17:10:49.829" v="2631" actId="26606"/>
          <ac:spMkLst>
            <pc:docMk/>
            <pc:sldMk cId="3260505059" sldId="290"/>
            <ac:spMk id="104" creationId="{61707E60-CEC9-4661-AA82-69242EB4BDC3}"/>
          </ac:spMkLst>
        </pc:spChg>
        <pc:spChg chg="add del">
          <ac:chgData name="Hill-Moses, Arielle" userId="8d285ce5-42a8-4a53-8eb5-7a1e9c227fe6" providerId="ADAL" clId="{7C0B7A90-1128-46FE-A39A-2603385A7DB5}" dt="2023-08-22T17:10:49.829" v="2631" actId="26606"/>
          <ac:spMkLst>
            <pc:docMk/>
            <pc:sldMk cId="3260505059" sldId="290"/>
            <ac:spMk id="105" creationId="{8F035CD8-AE30-4146-96F2-036B0CE5E4F3}"/>
          </ac:spMkLst>
        </pc:spChg>
        <pc:spChg chg="add del">
          <ac:chgData name="Hill-Moses, Arielle" userId="8d285ce5-42a8-4a53-8eb5-7a1e9c227fe6" providerId="ADAL" clId="{7C0B7A90-1128-46FE-A39A-2603385A7DB5}" dt="2023-08-22T17:10:52.749" v="2633" actId="26606"/>
          <ac:spMkLst>
            <pc:docMk/>
            <pc:sldMk cId="3260505059" sldId="290"/>
            <ac:spMk id="107" creationId="{BD4C0BBB-0042-4603-A226-6117F3FD5B3C}"/>
          </ac:spMkLst>
        </pc:spChg>
        <pc:spChg chg="add del">
          <ac:chgData name="Hill-Moses, Arielle" userId="8d285ce5-42a8-4a53-8eb5-7a1e9c227fe6" providerId="ADAL" clId="{7C0B7A90-1128-46FE-A39A-2603385A7DB5}" dt="2023-08-22T17:10:52.749" v="2633" actId="26606"/>
          <ac:spMkLst>
            <pc:docMk/>
            <pc:sldMk cId="3260505059" sldId="290"/>
            <ac:spMk id="108" creationId="{EC44F520-2598-460E-9F91-B02F60830CA2}"/>
          </ac:spMkLst>
        </pc:spChg>
        <pc:spChg chg="add del">
          <ac:chgData name="Hill-Moses, Arielle" userId="8d285ce5-42a8-4a53-8eb5-7a1e9c227fe6" providerId="ADAL" clId="{7C0B7A90-1128-46FE-A39A-2603385A7DB5}" dt="2023-08-22T17:10:52.749" v="2633" actId="26606"/>
          <ac:spMkLst>
            <pc:docMk/>
            <pc:sldMk cId="3260505059" sldId="290"/>
            <ac:spMk id="109" creationId="{D4605347-2613-41EB-8B87-A7791206526B}"/>
          </ac:spMkLst>
        </pc:spChg>
        <pc:spChg chg="add del">
          <ac:chgData name="Hill-Moses, Arielle" userId="8d285ce5-42a8-4a53-8eb5-7a1e9c227fe6" providerId="ADAL" clId="{7C0B7A90-1128-46FE-A39A-2603385A7DB5}" dt="2023-08-22T17:10:52.749" v="2633" actId="26606"/>
          <ac:spMkLst>
            <pc:docMk/>
            <pc:sldMk cId="3260505059" sldId="290"/>
            <ac:spMk id="110" creationId="{5B03C481-2433-4417-965E-BECB9D12A114}"/>
          </ac:spMkLst>
        </pc:spChg>
        <pc:spChg chg="add del">
          <ac:chgData name="Hill-Moses, Arielle" userId="8d285ce5-42a8-4a53-8eb5-7a1e9c227fe6" providerId="ADAL" clId="{7C0B7A90-1128-46FE-A39A-2603385A7DB5}" dt="2023-08-22T17:10:52.749" v="2633" actId="26606"/>
          <ac:spMkLst>
            <pc:docMk/>
            <pc:sldMk cId="3260505059" sldId="290"/>
            <ac:spMk id="111" creationId="{A4786A78-84CD-4AC4-B2E4-2BFDC38D7A47}"/>
          </ac:spMkLst>
        </pc:spChg>
        <pc:spChg chg="add">
          <ac:chgData name="Hill-Moses, Arielle" userId="8d285ce5-42a8-4a53-8eb5-7a1e9c227fe6" providerId="ADAL" clId="{7C0B7A90-1128-46FE-A39A-2603385A7DB5}" dt="2023-08-22T17:10:52.759" v="2634" actId="26606"/>
          <ac:spMkLst>
            <pc:docMk/>
            <pc:sldMk cId="3260505059" sldId="290"/>
            <ac:spMk id="113" creationId="{BD4C0BBB-0042-4603-A226-6117F3FD5B3C}"/>
          </ac:spMkLst>
        </pc:spChg>
        <pc:spChg chg="add">
          <ac:chgData name="Hill-Moses, Arielle" userId="8d285ce5-42a8-4a53-8eb5-7a1e9c227fe6" providerId="ADAL" clId="{7C0B7A90-1128-46FE-A39A-2603385A7DB5}" dt="2023-08-22T17:10:52.759" v="2634" actId="26606"/>
          <ac:spMkLst>
            <pc:docMk/>
            <pc:sldMk cId="3260505059" sldId="290"/>
            <ac:spMk id="114" creationId="{EC44F520-2598-460E-9F91-B02F60830CA2}"/>
          </ac:spMkLst>
        </pc:spChg>
        <pc:spChg chg="add">
          <ac:chgData name="Hill-Moses, Arielle" userId="8d285ce5-42a8-4a53-8eb5-7a1e9c227fe6" providerId="ADAL" clId="{7C0B7A90-1128-46FE-A39A-2603385A7DB5}" dt="2023-08-22T17:10:52.759" v="2634" actId="26606"/>
          <ac:spMkLst>
            <pc:docMk/>
            <pc:sldMk cId="3260505059" sldId="290"/>
            <ac:spMk id="115" creationId="{E3CBB9B1-7B7D-4BA1-A1AF-572168B39539}"/>
          </ac:spMkLst>
        </pc:spChg>
        <pc:spChg chg="add">
          <ac:chgData name="Hill-Moses, Arielle" userId="8d285ce5-42a8-4a53-8eb5-7a1e9c227fe6" providerId="ADAL" clId="{7C0B7A90-1128-46FE-A39A-2603385A7DB5}" dt="2023-08-22T17:10:52.759" v="2634" actId="26606"/>
          <ac:spMkLst>
            <pc:docMk/>
            <pc:sldMk cId="3260505059" sldId="290"/>
            <ac:spMk id="116" creationId="{907741FC-B544-4A6E-B831-6789D042333D}"/>
          </ac:spMkLst>
        </pc:spChg>
        <pc:spChg chg="add">
          <ac:chgData name="Hill-Moses, Arielle" userId="8d285ce5-42a8-4a53-8eb5-7a1e9c227fe6" providerId="ADAL" clId="{7C0B7A90-1128-46FE-A39A-2603385A7DB5}" dt="2023-08-22T17:10:52.759" v="2634" actId="26606"/>
          <ac:spMkLst>
            <pc:docMk/>
            <pc:sldMk cId="3260505059" sldId="290"/>
            <ac:spMk id="117" creationId="{3F0BE7ED-7814-4273-B18A-F26CC0380380}"/>
          </ac:spMkLst>
        </pc:spChg>
        <pc:picChg chg="add del">
          <ac:chgData name="Hill-Moses, Arielle" userId="8d285ce5-42a8-4a53-8eb5-7a1e9c227fe6" providerId="ADAL" clId="{7C0B7A90-1128-46FE-A39A-2603385A7DB5}" dt="2023-08-22T16:55:39.572" v="2509" actId="478"/>
          <ac:picMkLst>
            <pc:docMk/>
            <pc:sldMk cId="3260505059" sldId="290"/>
            <ac:picMk id="6" creationId="{0A064118-B177-265D-E1EF-1A3E07AC1F93}"/>
          </ac:picMkLst>
        </pc:picChg>
        <pc:picChg chg="add mod ord">
          <ac:chgData name="Hill-Moses, Arielle" userId="8d285ce5-42a8-4a53-8eb5-7a1e9c227fe6" providerId="ADAL" clId="{7C0B7A90-1128-46FE-A39A-2603385A7DB5}" dt="2023-08-22T17:10:52.749" v="2633" actId="26606"/>
          <ac:picMkLst>
            <pc:docMk/>
            <pc:sldMk cId="3260505059" sldId="290"/>
            <ac:picMk id="10" creationId="{8B568CFC-A47A-FC54-7DB2-EC69CEBE5441}"/>
          </ac:picMkLst>
        </pc:picChg>
      </pc:sldChg>
      <pc:sldChg chg="addSp delSp modSp add mod">
        <pc:chgData name="Hill-Moses, Arielle" userId="8d285ce5-42a8-4a53-8eb5-7a1e9c227fe6" providerId="ADAL" clId="{7C0B7A90-1128-46FE-A39A-2603385A7DB5}" dt="2023-08-22T17:26:56.337" v="2821" actId="403"/>
        <pc:sldMkLst>
          <pc:docMk/>
          <pc:sldMk cId="981220787" sldId="291"/>
        </pc:sldMkLst>
        <pc:spChg chg="mod">
          <ac:chgData name="Hill-Moses, Arielle" userId="8d285ce5-42a8-4a53-8eb5-7a1e9c227fe6" providerId="ADAL" clId="{7C0B7A90-1128-46FE-A39A-2603385A7DB5}" dt="2023-08-22T17:26:50.177" v="2818" actId="26606"/>
          <ac:spMkLst>
            <pc:docMk/>
            <pc:sldMk cId="981220787" sldId="291"/>
            <ac:spMk id="2" creationId="{AC2A333F-0C3A-B9BB-F71C-EAEB1BEAD568}"/>
          </ac:spMkLst>
        </pc:spChg>
        <pc:spChg chg="mod">
          <ac:chgData name="Hill-Moses, Arielle" userId="8d285ce5-42a8-4a53-8eb5-7a1e9c227fe6" providerId="ADAL" clId="{7C0B7A90-1128-46FE-A39A-2603385A7DB5}" dt="2023-08-22T17:26:56.337" v="2821" actId="403"/>
          <ac:spMkLst>
            <pc:docMk/>
            <pc:sldMk cId="981220787" sldId="291"/>
            <ac:spMk id="4" creationId="{72DAB5B0-6FD9-E14E-7F7E-C1408E0704EB}"/>
          </ac:spMkLst>
        </pc:spChg>
        <pc:spChg chg="add del mod">
          <ac:chgData name="Hill-Moses, Arielle" userId="8d285ce5-42a8-4a53-8eb5-7a1e9c227fe6" providerId="ADAL" clId="{7C0B7A90-1128-46FE-A39A-2603385A7DB5}" dt="2023-08-22T16:55:25.772" v="2494" actId="478"/>
          <ac:spMkLst>
            <pc:docMk/>
            <pc:sldMk cId="981220787" sldId="291"/>
            <ac:spMk id="5" creationId="{C896DF00-9365-4BCA-D4F8-7AF51E9A24AC}"/>
          </ac:spMkLst>
        </pc:spChg>
        <pc:spChg chg="add del mod">
          <ac:chgData name="Hill-Moses, Arielle" userId="8d285ce5-42a8-4a53-8eb5-7a1e9c227fe6" providerId="ADAL" clId="{7C0B7A90-1128-46FE-A39A-2603385A7DB5}" dt="2023-08-22T17:25:34.730" v="2814" actId="478"/>
          <ac:spMkLst>
            <pc:docMk/>
            <pc:sldMk cId="981220787" sldId="291"/>
            <ac:spMk id="8" creationId="{1591AC71-D0A9-FC0F-9C12-7F2F4ADCA9FD}"/>
          </ac:spMkLst>
        </pc:spChg>
        <pc:spChg chg="add del">
          <ac:chgData name="Hill-Moses, Arielle" userId="8d285ce5-42a8-4a53-8eb5-7a1e9c227fe6" providerId="ADAL" clId="{7C0B7A90-1128-46FE-A39A-2603385A7DB5}" dt="2023-08-22T17:26:50.177" v="2818" actId="26606"/>
          <ac:spMkLst>
            <pc:docMk/>
            <pc:sldMk cId="981220787" sldId="291"/>
            <ac:spMk id="11" creationId="{BD4C0BBB-0042-4603-A226-6117F3FD5B3C}"/>
          </ac:spMkLst>
        </pc:spChg>
        <pc:spChg chg="add del">
          <ac:chgData name="Hill-Moses, Arielle" userId="8d285ce5-42a8-4a53-8eb5-7a1e9c227fe6" providerId="ADAL" clId="{7C0B7A90-1128-46FE-A39A-2603385A7DB5}" dt="2023-08-22T17:26:50.177" v="2818" actId="26606"/>
          <ac:spMkLst>
            <pc:docMk/>
            <pc:sldMk cId="981220787" sldId="291"/>
            <ac:spMk id="13" creationId="{EC44F520-2598-460E-9F91-B02F60830CA2}"/>
          </ac:spMkLst>
        </pc:spChg>
        <pc:spChg chg="add del">
          <ac:chgData name="Hill-Moses, Arielle" userId="8d285ce5-42a8-4a53-8eb5-7a1e9c227fe6" providerId="ADAL" clId="{7C0B7A90-1128-46FE-A39A-2603385A7DB5}" dt="2023-08-22T17:26:50.177" v="2818" actId="26606"/>
          <ac:spMkLst>
            <pc:docMk/>
            <pc:sldMk cId="981220787" sldId="291"/>
            <ac:spMk id="15" creationId="{ACE9E2ED-2BB1-46AE-A037-86EC1BFB3373}"/>
          </ac:spMkLst>
        </pc:spChg>
        <pc:spChg chg="add del">
          <ac:chgData name="Hill-Moses, Arielle" userId="8d285ce5-42a8-4a53-8eb5-7a1e9c227fe6" providerId="ADAL" clId="{7C0B7A90-1128-46FE-A39A-2603385A7DB5}" dt="2023-08-22T17:26:50.177" v="2818" actId="26606"/>
          <ac:spMkLst>
            <pc:docMk/>
            <pc:sldMk cId="981220787" sldId="291"/>
            <ac:spMk id="17" creationId="{D28B54C3-B57B-472A-B96E-1FCB67093DC2}"/>
          </ac:spMkLst>
        </pc:spChg>
        <pc:spChg chg="add del">
          <ac:chgData name="Hill-Moses, Arielle" userId="8d285ce5-42a8-4a53-8eb5-7a1e9c227fe6" providerId="ADAL" clId="{7C0B7A90-1128-46FE-A39A-2603385A7DB5}" dt="2023-08-22T17:26:50.177" v="2818" actId="26606"/>
          <ac:spMkLst>
            <pc:docMk/>
            <pc:sldMk cId="981220787" sldId="291"/>
            <ac:spMk id="19" creationId="{C4C9F2B0-1044-46EB-8AEB-C3BFFDE6C2CC}"/>
          </ac:spMkLst>
        </pc:spChg>
        <pc:spChg chg="add del">
          <ac:chgData name="Hill-Moses, Arielle" userId="8d285ce5-42a8-4a53-8eb5-7a1e9c227fe6" providerId="ADAL" clId="{7C0B7A90-1128-46FE-A39A-2603385A7DB5}" dt="2023-08-22T17:26:50.177" v="2818" actId="26606"/>
          <ac:spMkLst>
            <pc:docMk/>
            <pc:sldMk cId="981220787" sldId="291"/>
            <ac:spMk id="21" creationId="{7DB3C429-F8DA-49B9-AF84-21996FCF78B5}"/>
          </ac:spMkLst>
        </pc:spChg>
        <pc:spChg chg="add del">
          <ac:chgData name="Hill-Moses, Arielle" userId="8d285ce5-42a8-4a53-8eb5-7a1e9c227fe6" providerId="ADAL" clId="{7C0B7A90-1128-46FE-A39A-2603385A7DB5}" dt="2023-08-22T17:26:50.167" v="2817" actId="26606"/>
          <ac:spMkLst>
            <pc:docMk/>
            <pc:sldMk cId="981220787" sldId="291"/>
            <ac:spMk id="26" creationId="{BD4C0BBB-0042-4603-A226-6117F3FD5B3C}"/>
          </ac:spMkLst>
        </pc:spChg>
        <pc:spChg chg="add del">
          <ac:chgData name="Hill-Moses, Arielle" userId="8d285ce5-42a8-4a53-8eb5-7a1e9c227fe6" providerId="ADAL" clId="{7C0B7A90-1128-46FE-A39A-2603385A7DB5}" dt="2023-08-22T17:26:50.167" v="2817" actId="26606"/>
          <ac:spMkLst>
            <pc:docMk/>
            <pc:sldMk cId="981220787" sldId="291"/>
            <ac:spMk id="28" creationId="{EC44F520-2598-460E-9F91-B02F60830CA2}"/>
          </ac:spMkLst>
        </pc:spChg>
        <pc:spChg chg="add del">
          <ac:chgData name="Hill-Moses, Arielle" userId="8d285ce5-42a8-4a53-8eb5-7a1e9c227fe6" providerId="ADAL" clId="{7C0B7A90-1128-46FE-A39A-2603385A7DB5}" dt="2023-08-22T17:26:50.167" v="2817" actId="26606"/>
          <ac:spMkLst>
            <pc:docMk/>
            <pc:sldMk cId="981220787" sldId="291"/>
            <ac:spMk id="30" creationId="{4D896123-1B32-4CB1-B2ED-E34BBC26B423}"/>
          </ac:spMkLst>
        </pc:spChg>
        <pc:spChg chg="add del">
          <ac:chgData name="Hill-Moses, Arielle" userId="8d285ce5-42a8-4a53-8eb5-7a1e9c227fe6" providerId="ADAL" clId="{7C0B7A90-1128-46FE-A39A-2603385A7DB5}" dt="2023-08-22T17:26:50.167" v="2817" actId="26606"/>
          <ac:spMkLst>
            <pc:docMk/>
            <pc:sldMk cId="981220787" sldId="291"/>
            <ac:spMk id="32" creationId="{019FDB4D-987D-4C87-A179-9D4616AB2455}"/>
          </ac:spMkLst>
        </pc:spChg>
        <pc:spChg chg="add">
          <ac:chgData name="Hill-Moses, Arielle" userId="8d285ce5-42a8-4a53-8eb5-7a1e9c227fe6" providerId="ADAL" clId="{7C0B7A90-1128-46FE-A39A-2603385A7DB5}" dt="2023-08-22T17:26:50.177" v="2818" actId="26606"/>
          <ac:spMkLst>
            <pc:docMk/>
            <pc:sldMk cId="981220787" sldId="291"/>
            <ac:spMk id="34" creationId="{6FF3D9AA-2746-40BA-A174-3C45EA458CD5}"/>
          </ac:spMkLst>
        </pc:spChg>
        <pc:spChg chg="add">
          <ac:chgData name="Hill-Moses, Arielle" userId="8d285ce5-42a8-4a53-8eb5-7a1e9c227fe6" providerId="ADAL" clId="{7C0B7A90-1128-46FE-A39A-2603385A7DB5}" dt="2023-08-22T17:26:50.177" v="2818" actId="26606"/>
          <ac:spMkLst>
            <pc:docMk/>
            <pc:sldMk cId="981220787" sldId="291"/>
            <ac:spMk id="35" creationId="{BD4C0BBB-0042-4603-A226-6117F3FD5B3C}"/>
          </ac:spMkLst>
        </pc:spChg>
        <pc:spChg chg="add">
          <ac:chgData name="Hill-Moses, Arielle" userId="8d285ce5-42a8-4a53-8eb5-7a1e9c227fe6" providerId="ADAL" clId="{7C0B7A90-1128-46FE-A39A-2603385A7DB5}" dt="2023-08-22T17:26:50.177" v="2818" actId="26606"/>
          <ac:spMkLst>
            <pc:docMk/>
            <pc:sldMk cId="981220787" sldId="291"/>
            <ac:spMk id="36" creationId="{30BF160C-EC5F-45F5-9B8D-197AFA37BBDE}"/>
          </ac:spMkLst>
        </pc:spChg>
        <pc:spChg chg="add">
          <ac:chgData name="Hill-Moses, Arielle" userId="8d285ce5-42a8-4a53-8eb5-7a1e9c227fe6" providerId="ADAL" clId="{7C0B7A90-1128-46FE-A39A-2603385A7DB5}" dt="2023-08-22T17:26:50.177" v="2818" actId="26606"/>
          <ac:spMkLst>
            <pc:docMk/>
            <pc:sldMk cId="981220787" sldId="291"/>
            <ac:spMk id="37" creationId="{EC44F520-2598-460E-9F91-B02F60830CA2}"/>
          </ac:spMkLst>
        </pc:spChg>
        <pc:spChg chg="add">
          <ac:chgData name="Hill-Moses, Arielle" userId="8d285ce5-42a8-4a53-8eb5-7a1e9c227fe6" providerId="ADAL" clId="{7C0B7A90-1128-46FE-A39A-2603385A7DB5}" dt="2023-08-22T17:26:50.177" v="2818" actId="26606"/>
          <ac:spMkLst>
            <pc:docMk/>
            <pc:sldMk cId="981220787" sldId="291"/>
            <ac:spMk id="38" creationId="{4D896123-1B32-4CB1-B2ED-E34BBC26B423}"/>
          </ac:spMkLst>
        </pc:spChg>
        <pc:spChg chg="add">
          <ac:chgData name="Hill-Moses, Arielle" userId="8d285ce5-42a8-4a53-8eb5-7a1e9c227fe6" providerId="ADAL" clId="{7C0B7A90-1128-46FE-A39A-2603385A7DB5}" dt="2023-08-22T17:26:50.177" v="2818" actId="26606"/>
          <ac:spMkLst>
            <pc:docMk/>
            <pc:sldMk cId="981220787" sldId="291"/>
            <ac:spMk id="39" creationId="{F57DA40C-10B8-4678-8433-AA03ED65E921}"/>
          </ac:spMkLst>
        </pc:spChg>
        <pc:picChg chg="add del mod ord">
          <ac:chgData name="Hill-Moses, Arielle" userId="8d285ce5-42a8-4a53-8eb5-7a1e9c227fe6" providerId="ADAL" clId="{7C0B7A90-1128-46FE-A39A-2603385A7DB5}" dt="2023-08-22T17:26:50.177" v="2818" actId="26606"/>
          <ac:picMkLst>
            <pc:docMk/>
            <pc:sldMk cId="981220787" sldId="291"/>
            <ac:picMk id="6" creationId="{0A064118-B177-265D-E1EF-1A3E07AC1F93}"/>
          </ac:picMkLst>
        </pc:picChg>
      </pc:sldChg>
      <pc:sldChg chg="add">
        <pc:chgData name="Hill-Moses, Arielle" userId="8d285ce5-42a8-4a53-8eb5-7a1e9c227fe6" providerId="ADAL" clId="{7C0B7A90-1128-46FE-A39A-2603385A7DB5}" dt="2023-08-22T17:29:32.876" v="2822"/>
        <pc:sldMkLst>
          <pc:docMk/>
          <pc:sldMk cId="1047222633" sldId="292"/>
        </pc:sldMkLst>
      </pc:sldChg>
      <pc:sldChg chg="add">
        <pc:chgData name="Hill-Moses, Arielle" userId="8d285ce5-42a8-4a53-8eb5-7a1e9c227fe6" providerId="ADAL" clId="{7C0B7A90-1128-46FE-A39A-2603385A7DB5}" dt="2023-08-22T17:29:32.876" v="2822"/>
        <pc:sldMkLst>
          <pc:docMk/>
          <pc:sldMk cId="4208632055" sldId="293"/>
        </pc:sldMkLst>
      </pc:sldChg>
      <pc:sldChg chg="add">
        <pc:chgData name="Hill-Moses, Arielle" userId="8d285ce5-42a8-4a53-8eb5-7a1e9c227fe6" providerId="ADAL" clId="{7C0B7A90-1128-46FE-A39A-2603385A7DB5}" dt="2023-08-22T17:29:32.876" v="2822"/>
        <pc:sldMkLst>
          <pc:docMk/>
          <pc:sldMk cId="128563193" sldId="294"/>
        </pc:sldMkLst>
      </pc:sldChg>
      <pc:sldChg chg="add">
        <pc:chgData name="Hill-Moses, Arielle" userId="8d285ce5-42a8-4a53-8eb5-7a1e9c227fe6" providerId="ADAL" clId="{7C0B7A90-1128-46FE-A39A-2603385A7DB5}" dt="2023-08-22T17:29:32.876" v="2822"/>
        <pc:sldMkLst>
          <pc:docMk/>
          <pc:sldMk cId="2652083164" sldId="295"/>
        </pc:sldMkLst>
      </pc:sldChg>
      <pc:sldChg chg="add">
        <pc:chgData name="Hill-Moses, Arielle" userId="8d285ce5-42a8-4a53-8eb5-7a1e9c227fe6" providerId="ADAL" clId="{7C0B7A90-1128-46FE-A39A-2603385A7DB5}" dt="2023-08-22T17:29:32.876" v="2822"/>
        <pc:sldMkLst>
          <pc:docMk/>
          <pc:sldMk cId="300157528" sldId="296"/>
        </pc:sldMkLst>
      </pc:sldChg>
      <pc:sldChg chg="add">
        <pc:chgData name="Hill-Moses, Arielle" userId="8d285ce5-42a8-4a53-8eb5-7a1e9c227fe6" providerId="ADAL" clId="{7C0B7A90-1128-46FE-A39A-2603385A7DB5}" dt="2023-08-22T17:29:32.876" v="2822"/>
        <pc:sldMkLst>
          <pc:docMk/>
          <pc:sldMk cId="2210819818" sldId="297"/>
        </pc:sldMkLst>
      </pc:sldChg>
      <pc:sldChg chg="add">
        <pc:chgData name="Hill-Moses, Arielle" userId="8d285ce5-42a8-4a53-8eb5-7a1e9c227fe6" providerId="ADAL" clId="{7C0B7A90-1128-46FE-A39A-2603385A7DB5}" dt="2023-08-22T17:29:32.876" v="2822"/>
        <pc:sldMkLst>
          <pc:docMk/>
          <pc:sldMk cId="600776917" sldId="298"/>
        </pc:sldMkLst>
      </pc:sldChg>
      <pc:sldChg chg="add">
        <pc:chgData name="Hill-Moses, Arielle" userId="8d285ce5-42a8-4a53-8eb5-7a1e9c227fe6" providerId="ADAL" clId="{7C0B7A90-1128-46FE-A39A-2603385A7DB5}" dt="2023-08-22T17:29:32.876" v="2822"/>
        <pc:sldMkLst>
          <pc:docMk/>
          <pc:sldMk cId="2577591606" sldId="299"/>
        </pc:sldMkLst>
      </pc:sldChg>
      <pc:sldChg chg="add">
        <pc:chgData name="Hill-Moses, Arielle" userId="8d285ce5-42a8-4a53-8eb5-7a1e9c227fe6" providerId="ADAL" clId="{7C0B7A90-1128-46FE-A39A-2603385A7DB5}" dt="2023-08-22T17:29:57.226" v="2823"/>
        <pc:sldMkLst>
          <pc:docMk/>
          <pc:sldMk cId="0" sldId="301"/>
        </pc:sldMkLst>
      </pc:sldChg>
      <pc:sldChg chg="add">
        <pc:chgData name="Hill-Moses, Arielle" userId="8d285ce5-42a8-4a53-8eb5-7a1e9c227fe6" providerId="ADAL" clId="{7C0B7A90-1128-46FE-A39A-2603385A7DB5}" dt="2023-08-22T17:29:57.226" v="2823"/>
        <pc:sldMkLst>
          <pc:docMk/>
          <pc:sldMk cId="0" sldId="303"/>
        </pc:sldMkLst>
      </pc:sldChg>
      <pc:sldChg chg="add">
        <pc:chgData name="Hill-Moses, Arielle" userId="8d285ce5-42a8-4a53-8eb5-7a1e9c227fe6" providerId="ADAL" clId="{7C0B7A90-1128-46FE-A39A-2603385A7DB5}" dt="2023-08-22T17:29:57.226" v="2823"/>
        <pc:sldMkLst>
          <pc:docMk/>
          <pc:sldMk cId="0" sldId="304"/>
        </pc:sldMkLst>
      </pc:sldChg>
      <pc:sldChg chg="add">
        <pc:chgData name="Hill-Moses, Arielle" userId="8d285ce5-42a8-4a53-8eb5-7a1e9c227fe6" providerId="ADAL" clId="{7C0B7A90-1128-46FE-A39A-2603385A7DB5}" dt="2023-08-22T17:29:57.226" v="2823"/>
        <pc:sldMkLst>
          <pc:docMk/>
          <pc:sldMk cId="0" sldId="306"/>
        </pc:sldMkLst>
      </pc:sldChg>
      <pc:sldChg chg="add">
        <pc:chgData name="Hill-Moses, Arielle" userId="8d285ce5-42a8-4a53-8eb5-7a1e9c227fe6" providerId="ADAL" clId="{7C0B7A90-1128-46FE-A39A-2603385A7DB5}" dt="2023-08-22T17:29:57.226" v="2823"/>
        <pc:sldMkLst>
          <pc:docMk/>
          <pc:sldMk cId="1229352414" sldId="309"/>
        </pc:sldMkLst>
      </pc:sldChg>
      <pc:sldChg chg="add">
        <pc:chgData name="Hill-Moses, Arielle" userId="8d285ce5-42a8-4a53-8eb5-7a1e9c227fe6" providerId="ADAL" clId="{7C0B7A90-1128-46FE-A39A-2603385A7DB5}" dt="2023-08-22T17:29:57.226" v="2823"/>
        <pc:sldMkLst>
          <pc:docMk/>
          <pc:sldMk cId="4284970490" sldId="310"/>
        </pc:sldMkLst>
      </pc:sldChg>
      <pc:sldChg chg="add">
        <pc:chgData name="Hill-Moses, Arielle" userId="8d285ce5-42a8-4a53-8eb5-7a1e9c227fe6" providerId="ADAL" clId="{7C0B7A90-1128-46FE-A39A-2603385A7DB5}" dt="2023-08-22T17:29:57.226" v="2823"/>
        <pc:sldMkLst>
          <pc:docMk/>
          <pc:sldMk cId="489458039" sldId="311"/>
        </pc:sldMkLst>
      </pc:sldChg>
      <pc:sldChg chg="add del">
        <pc:chgData name="Hill-Moses, Arielle" userId="8d285ce5-42a8-4a53-8eb5-7a1e9c227fe6" providerId="ADAL" clId="{7C0B7A90-1128-46FE-A39A-2603385A7DB5}" dt="2023-08-23T23:58:22.230" v="2883" actId="47"/>
        <pc:sldMkLst>
          <pc:docMk/>
          <pc:sldMk cId="1605572825" sldId="312"/>
        </pc:sldMkLst>
      </pc:sldChg>
      <pc:sldChg chg="modSp add del mod">
        <pc:chgData name="Hill-Moses, Arielle" userId="8d285ce5-42a8-4a53-8eb5-7a1e9c227fe6" providerId="ADAL" clId="{7C0B7A90-1128-46FE-A39A-2603385A7DB5}" dt="2023-08-23T23:58:22.230" v="2883" actId="47"/>
        <pc:sldMkLst>
          <pc:docMk/>
          <pc:sldMk cId="1745074051" sldId="313"/>
        </pc:sldMkLst>
        <pc:spChg chg="mod">
          <ac:chgData name="Hill-Moses, Arielle" userId="8d285ce5-42a8-4a53-8eb5-7a1e9c227fe6" providerId="ADAL" clId="{7C0B7A90-1128-46FE-A39A-2603385A7DB5}" dt="2023-08-23T17:49:22.927" v="2881" actId="207"/>
          <ac:spMkLst>
            <pc:docMk/>
            <pc:sldMk cId="1745074051" sldId="313"/>
            <ac:spMk id="43" creationId="{5F84F280-88CA-B318-CE71-A161F1C75AAD}"/>
          </ac:spMkLst>
        </pc:spChg>
      </pc:sldChg>
      <pc:sldChg chg="add del">
        <pc:chgData name="Hill-Moses, Arielle" userId="8d285ce5-42a8-4a53-8eb5-7a1e9c227fe6" providerId="ADAL" clId="{7C0B7A90-1128-46FE-A39A-2603385A7DB5}" dt="2023-08-23T23:58:22.230" v="2883" actId="47"/>
        <pc:sldMkLst>
          <pc:docMk/>
          <pc:sldMk cId="3038487789" sldId="314"/>
        </pc:sldMkLst>
      </pc:sldChg>
      <pc:sldChg chg="add del">
        <pc:chgData name="Hill-Moses, Arielle" userId="8d285ce5-42a8-4a53-8eb5-7a1e9c227fe6" providerId="ADAL" clId="{7C0B7A90-1128-46FE-A39A-2603385A7DB5}" dt="2023-08-23T23:58:22.230" v="2883" actId="47"/>
        <pc:sldMkLst>
          <pc:docMk/>
          <pc:sldMk cId="1394787918" sldId="315"/>
        </pc:sldMkLst>
      </pc:sldChg>
      <pc:sldChg chg="add del">
        <pc:chgData name="Hill-Moses, Arielle" userId="8d285ce5-42a8-4a53-8eb5-7a1e9c227fe6" providerId="ADAL" clId="{7C0B7A90-1128-46FE-A39A-2603385A7DB5}" dt="2023-08-23T23:58:22.230" v="2883" actId="47"/>
        <pc:sldMkLst>
          <pc:docMk/>
          <pc:sldMk cId="2270392009" sldId="316"/>
        </pc:sldMkLst>
      </pc:sldChg>
      <pc:sldChg chg="add del">
        <pc:chgData name="Hill-Moses, Arielle" userId="8d285ce5-42a8-4a53-8eb5-7a1e9c227fe6" providerId="ADAL" clId="{7C0B7A90-1128-46FE-A39A-2603385A7DB5}" dt="2023-08-23T23:58:22.230" v="2883" actId="47"/>
        <pc:sldMkLst>
          <pc:docMk/>
          <pc:sldMk cId="4137032589" sldId="317"/>
        </pc:sldMkLst>
      </pc:sldChg>
      <pc:sldChg chg="add del">
        <pc:chgData name="Hill-Moses, Arielle" userId="8d285ce5-42a8-4a53-8eb5-7a1e9c227fe6" providerId="ADAL" clId="{7C0B7A90-1128-46FE-A39A-2603385A7DB5}" dt="2023-08-23T23:58:22.230" v="2883" actId="47"/>
        <pc:sldMkLst>
          <pc:docMk/>
          <pc:sldMk cId="3511707344" sldId="318"/>
        </pc:sldMkLst>
      </pc:sldChg>
      <pc:sldChg chg="add del">
        <pc:chgData name="Hill-Moses, Arielle" userId="8d285ce5-42a8-4a53-8eb5-7a1e9c227fe6" providerId="ADAL" clId="{7C0B7A90-1128-46FE-A39A-2603385A7DB5}" dt="2023-08-23T23:58:22.230" v="2883" actId="47"/>
        <pc:sldMkLst>
          <pc:docMk/>
          <pc:sldMk cId="2785569109" sldId="319"/>
        </pc:sldMkLst>
      </pc:sldChg>
      <pc:sldChg chg="add">
        <pc:chgData name="Hill-Moses, Arielle" userId="8d285ce5-42a8-4a53-8eb5-7a1e9c227fe6" providerId="ADAL" clId="{7C0B7A90-1128-46FE-A39A-2603385A7DB5}" dt="2023-08-23T17:50:05.924" v="2882"/>
        <pc:sldMkLst>
          <pc:docMk/>
          <pc:sldMk cId="440678386" sldId="320"/>
        </pc:sldMkLst>
      </pc:sldChg>
      <pc:sldChg chg="add">
        <pc:chgData name="Hill-Moses, Arielle" userId="8d285ce5-42a8-4a53-8eb5-7a1e9c227fe6" providerId="ADAL" clId="{7C0B7A90-1128-46FE-A39A-2603385A7DB5}" dt="2023-08-23T17:50:05.924" v="2882"/>
        <pc:sldMkLst>
          <pc:docMk/>
          <pc:sldMk cId="1029087594" sldId="321"/>
        </pc:sldMkLst>
      </pc:sldChg>
      <pc:sldChg chg="add">
        <pc:chgData name="Hill-Moses, Arielle" userId="8d285ce5-42a8-4a53-8eb5-7a1e9c227fe6" providerId="ADAL" clId="{7C0B7A90-1128-46FE-A39A-2603385A7DB5}" dt="2023-08-23T17:50:05.924" v="2882"/>
        <pc:sldMkLst>
          <pc:docMk/>
          <pc:sldMk cId="2777004423" sldId="322"/>
        </pc:sldMkLst>
      </pc:sldChg>
      <pc:sldChg chg="add">
        <pc:chgData name="Hill-Moses, Arielle" userId="8d285ce5-42a8-4a53-8eb5-7a1e9c227fe6" providerId="ADAL" clId="{7C0B7A90-1128-46FE-A39A-2603385A7DB5}" dt="2023-08-23T17:50:05.924" v="2882"/>
        <pc:sldMkLst>
          <pc:docMk/>
          <pc:sldMk cId="2048431957" sldId="323"/>
        </pc:sldMkLst>
      </pc:sldChg>
      <pc:sldChg chg="add">
        <pc:chgData name="Hill-Moses, Arielle" userId="8d285ce5-42a8-4a53-8eb5-7a1e9c227fe6" providerId="ADAL" clId="{7C0B7A90-1128-46FE-A39A-2603385A7DB5}" dt="2023-08-23T17:50:05.924" v="2882"/>
        <pc:sldMkLst>
          <pc:docMk/>
          <pc:sldMk cId="317998119" sldId="324"/>
        </pc:sldMkLst>
      </pc:sldChg>
      <pc:sldChg chg="add">
        <pc:chgData name="Hill-Moses, Arielle" userId="8d285ce5-42a8-4a53-8eb5-7a1e9c227fe6" providerId="ADAL" clId="{7C0B7A90-1128-46FE-A39A-2603385A7DB5}" dt="2023-08-23T17:50:05.924" v="2882"/>
        <pc:sldMkLst>
          <pc:docMk/>
          <pc:sldMk cId="162520209" sldId="325"/>
        </pc:sldMkLst>
      </pc:sldChg>
      <pc:sldChg chg="add">
        <pc:chgData name="Hill-Moses, Arielle" userId="8d285ce5-42a8-4a53-8eb5-7a1e9c227fe6" providerId="ADAL" clId="{7C0B7A90-1128-46FE-A39A-2603385A7DB5}" dt="2023-08-23T17:50:05.924" v="2882"/>
        <pc:sldMkLst>
          <pc:docMk/>
          <pc:sldMk cId="1539849525" sldId="326"/>
        </pc:sldMkLst>
      </pc:sldChg>
      <pc:sldChg chg="add">
        <pc:chgData name="Hill-Moses, Arielle" userId="8d285ce5-42a8-4a53-8eb5-7a1e9c227fe6" providerId="ADAL" clId="{7C0B7A90-1128-46FE-A39A-2603385A7DB5}" dt="2023-08-23T17:50:05.924" v="2882"/>
        <pc:sldMkLst>
          <pc:docMk/>
          <pc:sldMk cId="3530431817" sldId="327"/>
        </pc:sldMkLst>
      </pc:sldChg>
      <pc:sldChg chg="add">
        <pc:chgData name="Hill-Moses, Arielle" userId="8d285ce5-42a8-4a53-8eb5-7a1e9c227fe6" providerId="ADAL" clId="{7C0B7A90-1128-46FE-A39A-2603385A7DB5}" dt="2023-08-23T17:50:05.924" v="2882"/>
        <pc:sldMkLst>
          <pc:docMk/>
          <pc:sldMk cId="3194227294" sldId="328"/>
        </pc:sldMkLst>
      </pc:sldChg>
      <pc:sldChg chg="add">
        <pc:chgData name="Hill-Moses, Arielle" userId="8d285ce5-42a8-4a53-8eb5-7a1e9c227fe6" providerId="ADAL" clId="{7C0B7A90-1128-46FE-A39A-2603385A7DB5}" dt="2023-08-23T17:50:05.924" v="2882"/>
        <pc:sldMkLst>
          <pc:docMk/>
          <pc:sldMk cId="1545007984" sldId="329"/>
        </pc:sldMkLst>
      </pc:sldChg>
      <pc:sldChg chg="add">
        <pc:chgData name="Hill-Moses, Arielle" userId="8d285ce5-42a8-4a53-8eb5-7a1e9c227fe6" providerId="ADAL" clId="{7C0B7A90-1128-46FE-A39A-2603385A7DB5}" dt="2023-08-23T17:50:05.924" v="2882"/>
        <pc:sldMkLst>
          <pc:docMk/>
          <pc:sldMk cId="1975724690" sldId="330"/>
        </pc:sldMkLst>
      </pc:sldChg>
      <pc:sldChg chg="add">
        <pc:chgData name="Hill-Moses, Arielle" userId="8d285ce5-42a8-4a53-8eb5-7a1e9c227fe6" providerId="ADAL" clId="{7C0B7A90-1128-46FE-A39A-2603385A7DB5}" dt="2023-08-23T17:50:05.924" v="2882"/>
        <pc:sldMkLst>
          <pc:docMk/>
          <pc:sldMk cId="3757454908" sldId="331"/>
        </pc:sldMkLst>
      </pc:sldChg>
      <pc:sldChg chg="add">
        <pc:chgData name="Hill-Moses, Arielle" userId="8d285ce5-42a8-4a53-8eb5-7a1e9c227fe6" providerId="ADAL" clId="{7C0B7A90-1128-46FE-A39A-2603385A7DB5}" dt="2023-08-23T17:50:05.924" v="2882"/>
        <pc:sldMkLst>
          <pc:docMk/>
          <pc:sldMk cId="4147355832" sldId="332"/>
        </pc:sldMkLst>
      </pc:sldChg>
      <pc:sldChg chg="add">
        <pc:chgData name="Hill-Moses, Arielle" userId="8d285ce5-42a8-4a53-8eb5-7a1e9c227fe6" providerId="ADAL" clId="{7C0B7A90-1128-46FE-A39A-2603385A7DB5}" dt="2023-08-23T17:50:05.924" v="2882"/>
        <pc:sldMkLst>
          <pc:docMk/>
          <pc:sldMk cId="1411991768" sldId="333"/>
        </pc:sldMkLst>
      </pc:sldChg>
      <pc:sldChg chg="add">
        <pc:chgData name="Hill-Moses, Arielle" userId="8d285ce5-42a8-4a53-8eb5-7a1e9c227fe6" providerId="ADAL" clId="{7C0B7A90-1128-46FE-A39A-2603385A7DB5}" dt="2023-08-23T17:50:05.924" v="2882"/>
        <pc:sldMkLst>
          <pc:docMk/>
          <pc:sldMk cId="2223249606" sldId="334"/>
        </pc:sldMkLst>
      </pc:sldChg>
      <pc:sldChg chg="add">
        <pc:chgData name="Hill-Moses, Arielle" userId="8d285ce5-42a8-4a53-8eb5-7a1e9c227fe6" providerId="ADAL" clId="{7C0B7A90-1128-46FE-A39A-2603385A7DB5}" dt="2023-08-23T17:50:05.924" v="2882"/>
        <pc:sldMkLst>
          <pc:docMk/>
          <pc:sldMk cId="3668023258" sldId="335"/>
        </pc:sldMkLst>
      </pc:sldChg>
      <pc:sldChg chg="add">
        <pc:chgData name="Hill-Moses, Arielle" userId="8d285ce5-42a8-4a53-8eb5-7a1e9c227fe6" providerId="ADAL" clId="{7C0B7A90-1128-46FE-A39A-2603385A7DB5}" dt="2023-08-23T23:58:30.427" v="2884"/>
        <pc:sldMkLst>
          <pc:docMk/>
          <pc:sldMk cId="1605572825" sldId="336"/>
        </pc:sldMkLst>
      </pc:sldChg>
      <pc:sldChg chg="add">
        <pc:chgData name="Hill-Moses, Arielle" userId="8d285ce5-42a8-4a53-8eb5-7a1e9c227fe6" providerId="ADAL" clId="{7C0B7A90-1128-46FE-A39A-2603385A7DB5}" dt="2023-08-23T23:58:30.427" v="2884"/>
        <pc:sldMkLst>
          <pc:docMk/>
          <pc:sldMk cId="1745074051" sldId="337"/>
        </pc:sldMkLst>
      </pc:sldChg>
      <pc:sldChg chg="add">
        <pc:chgData name="Hill-Moses, Arielle" userId="8d285ce5-42a8-4a53-8eb5-7a1e9c227fe6" providerId="ADAL" clId="{7C0B7A90-1128-46FE-A39A-2603385A7DB5}" dt="2023-08-23T23:58:30.427" v="2884"/>
        <pc:sldMkLst>
          <pc:docMk/>
          <pc:sldMk cId="3038487789" sldId="338"/>
        </pc:sldMkLst>
      </pc:sldChg>
      <pc:sldChg chg="add">
        <pc:chgData name="Hill-Moses, Arielle" userId="8d285ce5-42a8-4a53-8eb5-7a1e9c227fe6" providerId="ADAL" clId="{7C0B7A90-1128-46FE-A39A-2603385A7DB5}" dt="2023-08-23T23:58:30.427" v="2884"/>
        <pc:sldMkLst>
          <pc:docMk/>
          <pc:sldMk cId="1394787918" sldId="339"/>
        </pc:sldMkLst>
      </pc:sldChg>
      <pc:sldChg chg="add">
        <pc:chgData name="Hill-Moses, Arielle" userId="8d285ce5-42a8-4a53-8eb5-7a1e9c227fe6" providerId="ADAL" clId="{7C0B7A90-1128-46FE-A39A-2603385A7DB5}" dt="2023-08-23T23:58:30.427" v="2884"/>
        <pc:sldMkLst>
          <pc:docMk/>
          <pc:sldMk cId="2270392009" sldId="340"/>
        </pc:sldMkLst>
      </pc:sldChg>
      <pc:sldChg chg="add">
        <pc:chgData name="Hill-Moses, Arielle" userId="8d285ce5-42a8-4a53-8eb5-7a1e9c227fe6" providerId="ADAL" clId="{7C0B7A90-1128-46FE-A39A-2603385A7DB5}" dt="2023-08-23T23:58:30.427" v="2884"/>
        <pc:sldMkLst>
          <pc:docMk/>
          <pc:sldMk cId="4137032589" sldId="341"/>
        </pc:sldMkLst>
      </pc:sldChg>
      <pc:sldChg chg="add">
        <pc:chgData name="Hill-Moses, Arielle" userId="8d285ce5-42a8-4a53-8eb5-7a1e9c227fe6" providerId="ADAL" clId="{7C0B7A90-1128-46FE-A39A-2603385A7DB5}" dt="2023-08-23T23:58:30.427" v="2884"/>
        <pc:sldMkLst>
          <pc:docMk/>
          <pc:sldMk cId="3511707344" sldId="342"/>
        </pc:sldMkLst>
      </pc:sldChg>
      <pc:sldChg chg="add">
        <pc:chgData name="Hill-Moses, Arielle" userId="8d285ce5-42a8-4a53-8eb5-7a1e9c227fe6" providerId="ADAL" clId="{7C0B7A90-1128-46FE-A39A-2603385A7DB5}" dt="2023-08-23T23:58:30.427" v="2884"/>
        <pc:sldMkLst>
          <pc:docMk/>
          <pc:sldMk cId="2785569109" sldId="343"/>
        </pc:sldMkLst>
      </pc:sldChg>
      <pc:sldChg chg="add">
        <pc:chgData name="Hill-Moses, Arielle" userId="8d285ce5-42a8-4a53-8eb5-7a1e9c227fe6" providerId="ADAL" clId="{7C0B7A90-1128-46FE-A39A-2603385A7DB5}" dt="2023-08-23T23:58:30.427" v="2884"/>
        <pc:sldMkLst>
          <pc:docMk/>
          <pc:sldMk cId="3015265024" sldId="344"/>
        </pc:sldMkLst>
      </pc:sldChg>
      <pc:sldMasterChg chg="del delSldLayout">
        <pc:chgData name="Hill-Moses, Arielle" userId="8d285ce5-42a8-4a53-8eb5-7a1e9c227fe6" providerId="ADAL" clId="{7C0B7A90-1128-46FE-A39A-2603385A7DB5}" dt="2023-08-23T23:58:22.230" v="2883" actId="47"/>
        <pc:sldMasterMkLst>
          <pc:docMk/>
          <pc:sldMasterMk cId="79305354" sldId="2147483762"/>
        </pc:sldMasterMkLst>
        <pc:sldLayoutChg chg="del">
          <pc:chgData name="Hill-Moses, Arielle" userId="8d285ce5-42a8-4a53-8eb5-7a1e9c227fe6" providerId="ADAL" clId="{7C0B7A90-1128-46FE-A39A-2603385A7DB5}" dt="2023-08-23T23:58:22.230" v="2883" actId="47"/>
          <pc:sldLayoutMkLst>
            <pc:docMk/>
            <pc:sldMasterMk cId="79305354" sldId="2147483762"/>
            <pc:sldLayoutMk cId="4253429924" sldId="2147483763"/>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1522014701" sldId="2147483764"/>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622938160" sldId="2147483765"/>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665249505" sldId="2147483766"/>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2997169015" sldId="2147483767"/>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180233476" sldId="2147483768"/>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248069066" sldId="2147483769"/>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3968859903" sldId="2147483770"/>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868864226" sldId="2147483771"/>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2147877397" sldId="2147483772"/>
          </pc:sldLayoutMkLst>
        </pc:sldLayoutChg>
        <pc:sldLayoutChg chg="del">
          <pc:chgData name="Hill-Moses, Arielle" userId="8d285ce5-42a8-4a53-8eb5-7a1e9c227fe6" providerId="ADAL" clId="{7C0B7A90-1128-46FE-A39A-2603385A7DB5}" dt="2023-08-23T23:58:22.230" v="2883" actId="47"/>
          <pc:sldLayoutMkLst>
            <pc:docMk/>
            <pc:sldMasterMk cId="79305354" sldId="2147483762"/>
            <pc:sldLayoutMk cId="1850478185" sldId="2147483773"/>
          </pc:sldLayoutMkLst>
        </pc:sldLayoutChg>
      </pc:sldMasterChg>
    </pc:docChg>
  </pc:docChgLst>
  <pc:docChgLst>
    <pc:chgData name="Hill-Moses, Arielle" userId="8d285ce5-42a8-4a53-8eb5-7a1e9c227fe6" providerId="ADAL" clId="{17077C16-FE91-4BDD-BF1C-3871A73AFEF4}"/>
    <pc:docChg chg="undo custSel addSld delSld modSld">
      <pc:chgData name="Hill-Moses, Arielle" userId="8d285ce5-42a8-4a53-8eb5-7a1e9c227fe6" providerId="ADAL" clId="{17077C16-FE91-4BDD-BF1C-3871A73AFEF4}" dt="2023-07-11T18:14:17.104" v="342" actId="20577"/>
      <pc:docMkLst>
        <pc:docMk/>
      </pc:docMkLst>
      <pc:sldChg chg="modSp mod">
        <pc:chgData name="Hill-Moses, Arielle" userId="8d285ce5-42a8-4a53-8eb5-7a1e9c227fe6" providerId="ADAL" clId="{17077C16-FE91-4BDD-BF1C-3871A73AFEF4}" dt="2023-07-11T18:14:17.104" v="342" actId="20577"/>
        <pc:sldMkLst>
          <pc:docMk/>
          <pc:sldMk cId="3839623913" sldId="267"/>
        </pc:sldMkLst>
        <pc:spChg chg="mod">
          <ac:chgData name="Hill-Moses, Arielle" userId="8d285ce5-42a8-4a53-8eb5-7a1e9c227fe6" providerId="ADAL" clId="{17077C16-FE91-4BDD-BF1C-3871A73AFEF4}" dt="2023-07-11T18:14:17.104" v="342" actId="20577"/>
          <ac:spMkLst>
            <pc:docMk/>
            <pc:sldMk cId="3839623913" sldId="267"/>
            <ac:spMk id="2" creationId="{A18C2AE2-1106-BEDF-236A-A8D7C1EAE333}"/>
          </ac:spMkLst>
        </pc:spChg>
      </pc:sldChg>
      <pc:sldChg chg="modSp mod">
        <pc:chgData name="Hill-Moses, Arielle" userId="8d285ce5-42a8-4a53-8eb5-7a1e9c227fe6" providerId="ADAL" clId="{17077C16-FE91-4BDD-BF1C-3871A73AFEF4}" dt="2023-07-11T16:48:26.405" v="4" actId="1076"/>
        <pc:sldMkLst>
          <pc:docMk/>
          <pc:sldMk cId="1129625513" sldId="277"/>
        </pc:sldMkLst>
        <pc:spChg chg="mod">
          <ac:chgData name="Hill-Moses, Arielle" userId="8d285ce5-42a8-4a53-8eb5-7a1e9c227fe6" providerId="ADAL" clId="{17077C16-FE91-4BDD-BF1C-3871A73AFEF4}" dt="2023-07-11T16:47:58.555" v="0" actId="207"/>
          <ac:spMkLst>
            <pc:docMk/>
            <pc:sldMk cId="1129625513" sldId="277"/>
            <ac:spMk id="11" creationId="{1116D4A5-7827-070A-C13B-8E5A2E4E218F}"/>
          </ac:spMkLst>
        </pc:spChg>
        <pc:spChg chg="mod">
          <ac:chgData name="Hill-Moses, Arielle" userId="8d285ce5-42a8-4a53-8eb5-7a1e9c227fe6" providerId="ADAL" clId="{17077C16-FE91-4BDD-BF1C-3871A73AFEF4}" dt="2023-07-11T16:47:58.555" v="0" actId="207"/>
          <ac:spMkLst>
            <pc:docMk/>
            <pc:sldMk cId="1129625513" sldId="277"/>
            <ac:spMk id="13" creationId="{69FF62B4-EDAB-BA5A-BD64-AAB632F93D0E}"/>
          </ac:spMkLst>
        </pc:spChg>
        <pc:grpChg chg="mod">
          <ac:chgData name="Hill-Moses, Arielle" userId="8d285ce5-42a8-4a53-8eb5-7a1e9c227fe6" providerId="ADAL" clId="{17077C16-FE91-4BDD-BF1C-3871A73AFEF4}" dt="2023-07-11T16:48:26.405" v="4" actId="1076"/>
          <ac:grpSpMkLst>
            <pc:docMk/>
            <pc:sldMk cId="1129625513" sldId="277"/>
            <ac:grpSpMk id="9" creationId="{3D8D5F7E-EB0C-08A9-1EDE-DC57F3C95A0B}"/>
          </ac:grpSpMkLst>
        </pc:grpChg>
      </pc:sldChg>
      <pc:sldChg chg="addSp delSp modSp new mod setBg">
        <pc:chgData name="Hill-Moses, Arielle" userId="8d285ce5-42a8-4a53-8eb5-7a1e9c227fe6" providerId="ADAL" clId="{17077C16-FE91-4BDD-BF1C-3871A73AFEF4}" dt="2023-07-11T17:56:24.539" v="34" actId="26606"/>
        <pc:sldMkLst>
          <pc:docMk/>
          <pc:sldMk cId="519852956" sldId="278"/>
        </pc:sldMkLst>
        <pc:spChg chg="mod">
          <ac:chgData name="Hill-Moses, Arielle" userId="8d285ce5-42a8-4a53-8eb5-7a1e9c227fe6" providerId="ADAL" clId="{17077C16-FE91-4BDD-BF1C-3871A73AFEF4}" dt="2023-07-11T17:56:24.539" v="34" actId="26606"/>
          <ac:spMkLst>
            <pc:docMk/>
            <pc:sldMk cId="519852956" sldId="278"/>
            <ac:spMk id="2" creationId="{E237BDFC-DD4B-BEBD-1572-172B413D31DA}"/>
          </ac:spMkLst>
        </pc:spChg>
        <pc:spChg chg="del">
          <ac:chgData name="Hill-Moses, Arielle" userId="8d285ce5-42a8-4a53-8eb5-7a1e9c227fe6" providerId="ADAL" clId="{17077C16-FE91-4BDD-BF1C-3871A73AFEF4}" dt="2023-07-11T17:54:42.397" v="31" actId="478"/>
          <ac:spMkLst>
            <pc:docMk/>
            <pc:sldMk cId="519852956" sldId="278"/>
            <ac:spMk id="3" creationId="{1A90DB6F-C5E8-F9D0-0C2C-4DE8C926AEA3}"/>
          </ac:spMkLst>
        </pc:spChg>
        <pc:spChg chg="add del">
          <ac:chgData name="Hill-Moses, Arielle" userId="8d285ce5-42a8-4a53-8eb5-7a1e9c227fe6" providerId="ADAL" clId="{17077C16-FE91-4BDD-BF1C-3871A73AFEF4}" dt="2023-07-11T17:56:24.539" v="34" actId="26606"/>
          <ac:spMkLst>
            <pc:docMk/>
            <pc:sldMk cId="519852956" sldId="278"/>
            <ac:spMk id="8" creationId="{BD4C0BBB-0042-4603-A226-6117F3FD5B3C}"/>
          </ac:spMkLst>
        </pc:spChg>
        <pc:spChg chg="add del">
          <ac:chgData name="Hill-Moses, Arielle" userId="8d285ce5-42a8-4a53-8eb5-7a1e9c227fe6" providerId="ADAL" clId="{17077C16-FE91-4BDD-BF1C-3871A73AFEF4}" dt="2023-07-11T17:56:24.539" v="34" actId="26606"/>
          <ac:spMkLst>
            <pc:docMk/>
            <pc:sldMk cId="519852956" sldId="278"/>
            <ac:spMk id="10" creationId="{EC44F520-2598-460E-9F91-B02F60830CA2}"/>
          </ac:spMkLst>
        </pc:spChg>
        <pc:spChg chg="add del">
          <ac:chgData name="Hill-Moses, Arielle" userId="8d285ce5-42a8-4a53-8eb5-7a1e9c227fe6" providerId="ADAL" clId="{17077C16-FE91-4BDD-BF1C-3871A73AFEF4}" dt="2023-07-11T17:56:24.539" v="34" actId="26606"/>
          <ac:spMkLst>
            <pc:docMk/>
            <pc:sldMk cId="519852956" sldId="278"/>
            <ac:spMk id="12" creationId="{36F292AA-C8DB-4CAA-97C9-456CF8540690}"/>
          </ac:spMkLst>
        </pc:spChg>
        <pc:spChg chg="add del">
          <ac:chgData name="Hill-Moses, Arielle" userId="8d285ce5-42a8-4a53-8eb5-7a1e9c227fe6" providerId="ADAL" clId="{17077C16-FE91-4BDD-BF1C-3871A73AFEF4}" dt="2023-07-11T17:56:24.539" v="34" actId="26606"/>
          <ac:spMkLst>
            <pc:docMk/>
            <pc:sldMk cId="519852956" sldId="278"/>
            <ac:spMk id="14" creationId="{AA065953-3D69-4CD4-80C3-DF10DEB4C761}"/>
          </ac:spMkLst>
        </pc:spChg>
        <pc:spChg chg="add del">
          <ac:chgData name="Hill-Moses, Arielle" userId="8d285ce5-42a8-4a53-8eb5-7a1e9c227fe6" providerId="ADAL" clId="{17077C16-FE91-4BDD-BF1C-3871A73AFEF4}" dt="2023-07-11T17:56:24.539" v="34" actId="26606"/>
          <ac:spMkLst>
            <pc:docMk/>
            <pc:sldMk cId="519852956" sldId="278"/>
            <ac:spMk id="16" creationId="{2AB36DB5-F10D-4EDB-87E2-ECB9301FFC62}"/>
          </ac:spMkLst>
        </pc:spChg>
        <pc:spChg chg="add del">
          <ac:chgData name="Hill-Moses, Arielle" userId="8d285ce5-42a8-4a53-8eb5-7a1e9c227fe6" providerId="ADAL" clId="{17077C16-FE91-4BDD-BF1C-3871A73AFEF4}" dt="2023-07-11T17:56:24.539" v="34" actId="26606"/>
          <ac:spMkLst>
            <pc:docMk/>
            <pc:sldMk cId="519852956" sldId="278"/>
            <ac:spMk id="18" creationId="{446F195D-95DC-419E-BBC1-E2B601A6067B}"/>
          </ac:spMkLst>
        </pc:spChg>
        <pc:spChg chg="add del">
          <ac:chgData name="Hill-Moses, Arielle" userId="8d285ce5-42a8-4a53-8eb5-7a1e9c227fe6" providerId="ADAL" clId="{17077C16-FE91-4BDD-BF1C-3871A73AFEF4}" dt="2023-07-11T17:56:24.539" v="34" actId="26606"/>
          <ac:spMkLst>
            <pc:docMk/>
            <pc:sldMk cId="519852956" sldId="278"/>
            <ac:spMk id="20" creationId="{2256CF5B-1DAD-4912-86B9-FCA733692FED}"/>
          </ac:spMkLst>
        </pc:spChg>
        <pc:spChg chg="add">
          <ac:chgData name="Hill-Moses, Arielle" userId="8d285ce5-42a8-4a53-8eb5-7a1e9c227fe6" providerId="ADAL" clId="{17077C16-FE91-4BDD-BF1C-3871A73AFEF4}" dt="2023-07-11T17:56:24.539" v="34" actId="26606"/>
          <ac:spMkLst>
            <pc:docMk/>
            <pc:sldMk cId="519852956" sldId="278"/>
            <ac:spMk id="25" creationId="{BD4C0BBB-0042-4603-A226-6117F3FD5B3C}"/>
          </ac:spMkLst>
        </pc:spChg>
        <pc:spChg chg="add">
          <ac:chgData name="Hill-Moses, Arielle" userId="8d285ce5-42a8-4a53-8eb5-7a1e9c227fe6" providerId="ADAL" clId="{17077C16-FE91-4BDD-BF1C-3871A73AFEF4}" dt="2023-07-11T17:56:24.539" v="34" actId="26606"/>
          <ac:spMkLst>
            <pc:docMk/>
            <pc:sldMk cId="519852956" sldId="278"/>
            <ac:spMk id="27" creationId="{EC44F520-2598-460E-9F91-B02F60830CA2}"/>
          </ac:spMkLst>
        </pc:spChg>
        <pc:spChg chg="add">
          <ac:chgData name="Hill-Moses, Arielle" userId="8d285ce5-42a8-4a53-8eb5-7a1e9c227fe6" providerId="ADAL" clId="{17077C16-FE91-4BDD-BF1C-3871A73AFEF4}" dt="2023-07-11T17:56:24.539" v="34" actId="26606"/>
          <ac:spMkLst>
            <pc:docMk/>
            <pc:sldMk cId="519852956" sldId="278"/>
            <ac:spMk id="29" creationId="{8C790BE2-4E4F-4AAF-81A2-4A6F4885EBE6}"/>
          </ac:spMkLst>
        </pc:spChg>
        <pc:spChg chg="add">
          <ac:chgData name="Hill-Moses, Arielle" userId="8d285ce5-42a8-4a53-8eb5-7a1e9c227fe6" providerId="ADAL" clId="{17077C16-FE91-4BDD-BF1C-3871A73AFEF4}" dt="2023-07-11T17:56:24.539" v="34" actId="26606"/>
          <ac:spMkLst>
            <pc:docMk/>
            <pc:sldMk cId="519852956" sldId="278"/>
            <ac:spMk id="31" creationId="{D28B54C3-B57B-472A-B96E-1FCB67093DC2}"/>
          </ac:spMkLst>
        </pc:spChg>
        <pc:spChg chg="add">
          <ac:chgData name="Hill-Moses, Arielle" userId="8d285ce5-42a8-4a53-8eb5-7a1e9c227fe6" providerId="ADAL" clId="{17077C16-FE91-4BDD-BF1C-3871A73AFEF4}" dt="2023-07-11T17:56:24.539" v="34" actId="26606"/>
          <ac:spMkLst>
            <pc:docMk/>
            <pc:sldMk cId="519852956" sldId="278"/>
            <ac:spMk id="33" creationId="{7DB3C429-F8DA-49B9-AF84-21996FCF78B5}"/>
          </ac:spMkLst>
        </pc:spChg>
        <pc:spChg chg="add">
          <ac:chgData name="Hill-Moses, Arielle" userId="8d285ce5-42a8-4a53-8eb5-7a1e9c227fe6" providerId="ADAL" clId="{17077C16-FE91-4BDD-BF1C-3871A73AFEF4}" dt="2023-07-11T17:56:24.539" v="34" actId="26606"/>
          <ac:spMkLst>
            <pc:docMk/>
            <pc:sldMk cId="519852956" sldId="278"/>
            <ac:spMk id="35" creationId="{C4C9F2B0-1044-46EB-8AEB-C3BFFDE6C2CC}"/>
          </ac:spMkLst>
        </pc:spChg>
        <pc:spChg chg="add">
          <ac:chgData name="Hill-Moses, Arielle" userId="8d285ce5-42a8-4a53-8eb5-7a1e9c227fe6" providerId="ADAL" clId="{17077C16-FE91-4BDD-BF1C-3871A73AFEF4}" dt="2023-07-11T17:56:24.539" v="34" actId="26606"/>
          <ac:spMkLst>
            <pc:docMk/>
            <pc:sldMk cId="519852956" sldId="278"/>
            <ac:spMk id="37" creationId="{32B3ACB3-D689-442E-8A40-8680B0FEB8A2}"/>
          </ac:spMkLst>
        </pc:spChg>
        <pc:picChg chg="add mod ord">
          <ac:chgData name="Hill-Moses, Arielle" userId="8d285ce5-42a8-4a53-8eb5-7a1e9c227fe6" providerId="ADAL" clId="{17077C16-FE91-4BDD-BF1C-3871A73AFEF4}" dt="2023-07-11T17:56:24.539" v="34" actId="26606"/>
          <ac:picMkLst>
            <pc:docMk/>
            <pc:sldMk cId="519852956" sldId="278"/>
            <ac:picMk id="4" creationId="{A6DDDCEE-83EA-50FF-07EF-B71472A0E531}"/>
          </ac:picMkLst>
        </pc:picChg>
      </pc:sldChg>
      <pc:sldChg chg="new del">
        <pc:chgData name="Hill-Moses, Arielle" userId="8d285ce5-42a8-4a53-8eb5-7a1e9c227fe6" providerId="ADAL" clId="{17077C16-FE91-4BDD-BF1C-3871A73AFEF4}" dt="2023-07-11T17:54:30.389" v="30" actId="2696"/>
        <pc:sldMkLst>
          <pc:docMk/>
          <pc:sldMk cId="2570025930" sldId="279"/>
        </pc:sldMkLst>
      </pc:sldChg>
      <pc:sldChg chg="addSp delSp modSp new mod setBg modClrScheme delDesignElem chgLayout">
        <pc:chgData name="Hill-Moses, Arielle" userId="8d285ce5-42a8-4a53-8eb5-7a1e9c227fe6" providerId="ADAL" clId="{17077C16-FE91-4BDD-BF1C-3871A73AFEF4}" dt="2023-07-11T18:13:04.458" v="338"/>
        <pc:sldMkLst>
          <pc:docMk/>
          <pc:sldMk cId="2832778587" sldId="279"/>
        </pc:sldMkLst>
        <pc:spChg chg="mod ord">
          <ac:chgData name="Hill-Moses, Arielle" userId="8d285ce5-42a8-4a53-8eb5-7a1e9c227fe6" providerId="ADAL" clId="{17077C16-FE91-4BDD-BF1C-3871A73AFEF4}" dt="2023-07-11T18:13:02.970" v="335" actId="26606"/>
          <ac:spMkLst>
            <pc:docMk/>
            <pc:sldMk cId="2832778587" sldId="279"/>
            <ac:spMk id="2" creationId="{6CDC09B1-8CFB-9E92-B5B7-3B88F8580E2F}"/>
          </ac:spMkLst>
        </pc:spChg>
        <pc:spChg chg="del mod ord">
          <ac:chgData name="Hill-Moses, Arielle" userId="8d285ce5-42a8-4a53-8eb5-7a1e9c227fe6" providerId="ADAL" clId="{17077C16-FE91-4BDD-BF1C-3871A73AFEF4}" dt="2023-07-11T17:57:47.312" v="279" actId="26606"/>
          <ac:spMkLst>
            <pc:docMk/>
            <pc:sldMk cId="2832778587" sldId="279"/>
            <ac:spMk id="3" creationId="{D569A87C-BBAA-6815-B6CF-BDD3AE2D45C8}"/>
          </ac:spMkLst>
        </pc:spChg>
        <pc:spChg chg="add del">
          <ac:chgData name="Hill-Moses, Arielle" userId="8d285ce5-42a8-4a53-8eb5-7a1e9c227fe6" providerId="ADAL" clId="{17077C16-FE91-4BDD-BF1C-3871A73AFEF4}" dt="2023-07-11T17:57:26.231" v="264" actId="26606"/>
          <ac:spMkLst>
            <pc:docMk/>
            <pc:sldMk cId="2832778587" sldId="279"/>
            <ac:spMk id="8" creationId="{BD4C0BBB-0042-4603-A226-6117F3FD5B3C}"/>
          </ac:spMkLst>
        </pc:spChg>
        <pc:spChg chg="add del">
          <ac:chgData name="Hill-Moses, Arielle" userId="8d285ce5-42a8-4a53-8eb5-7a1e9c227fe6" providerId="ADAL" clId="{17077C16-FE91-4BDD-BF1C-3871A73AFEF4}" dt="2023-07-11T17:57:23.612" v="259" actId="26606"/>
          <ac:spMkLst>
            <pc:docMk/>
            <pc:sldMk cId="2832778587" sldId="279"/>
            <ac:spMk id="9" creationId="{BD4C0BBB-0042-4603-A226-6117F3FD5B3C}"/>
          </ac:spMkLst>
        </pc:spChg>
        <pc:spChg chg="add del">
          <ac:chgData name="Hill-Moses, Arielle" userId="8d285ce5-42a8-4a53-8eb5-7a1e9c227fe6" providerId="ADAL" clId="{17077C16-FE91-4BDD-BF1C-3871A73AFEF4}" dt="2023-07-11T17:57:26.231" v="264" actId="26606"/>
          <ac:spMkLst>
            <pc:docMk/>
            <pc:sldMk cId="2832778587" sldId="279"/>
            <ac:spMk id="10" creationId="{EC44F520-2598-460E-9F91-B02F60830CA2}"/>
          </ac:spMkLst>
        </pc:spChg>
        <pc:spChg chg="add del">
          <ac:chgData name="Hill-Moses, Arielle" userId="8d285ce5-42a8-4a53-8eb5-7a1e9c227fe6" providerId="ADAL" clId="{17077C16-FE91-4BDD-BF1C-3871A73AFEF4}" dt="2023-07-11T17:57:23.612" v="259" actId="26606"/>
          <ac:spMkLst>
            <pc:docMk/>
            <pc:sldMk cId="2832778587" sldId="279"/>
            <ac:spMk id="11" creationId="{EC44F520-2598-460E-9F91-B02F60830CA2}"/>
          </ac:spMkLst>
        </pc:spChg>
        <pc:spChg chg="add del">
          <ac:chgData name="Hill-Moses, Arielle" userId="8d285ce5-42a8-4a53-8eb5-7a1e9c227fe6" providerId="ADAL" clId="{17077C16-FE91-4BDD-BF1C-3871A73AFEF4}" dt="2023-07-11T17:57:26.231" v="264" actId="26606"/>
          <ac:spMkLst>
            <pc:docMk/>
            <pc:sldMk cId="2832778587" sldId="279"/>
            <ac:spMk id="12" creationId="{7404E292-5FAB-47E8-A663-A07530CED8FF}"/>
          </ac:spMkLst>
        </pc:spChg>
        <pc:spChg chg="add del">
          <ac:chgData name="Hill-Moses, Arielle" userId="8d285ce5-42a8-4a53-8eb5-7a1e9c227fe6" providerId="ADAL" clId="{17077C16-FE91-4BDD-BF1C-3871A73AFEF4}" dt="2023-07-11T17:57:23.612" v="259" actId="26606"/>
          <ac:spMkLst>
            <pc:docMk/>
            <pc:sldMk cId="2832778587" sldId="279"/>
            <ac:spMk id="13" creationId="{36F292AA-C8DB-4CAA-97C9-456CF8540690}"/>
          </ac:spMkLst>
        </pc:spChg>
        <pc:spChg chg="add del">
          <ac:chgData name="Hill-Moses, Arielle" userId="8d285ce5-42a8-4a53-8eb5-7a1e9c227fe6" providerId="ADAL" clId="{17077C16-FE91-4BDD-BF1C-3871A73AFEF4}" dt="2023-07-11T17:57:26.231" v="264" actId="26606"/>
          <ac:spMkLst>
            <pc:docMk/>
            <pc:sldMk cId="2832778587" sldId="279"/>
            <ac:spMk id="14" creationId="{D80FF8ED-64CE-400C-A4D5-9F943FC264DE}"/>
          </ac:spMkLst>
        </pc:spChg>
        <pc:spChg chg="add del">
          <ac:chgData name="Hill-Moses, Arielle" userId="8d285ce5-42a8-4a53-8eb5-7a1e9c227fe6" providerId="ADAL" clId="{17077C16-FE91-4BDD-BF1C-3871A73AFEF4}" dt="2023-07-11T17:57:23.612" v="259" actId="26606"/>
          <ac:spMkLst>
            <pc:docMk/>
            <pc:sldMk cId="2832778587" sldId="279"/>
            <ac:spMk id="15" creationId="{AA065953-3D69-4CD4-80C3-DF10DEB4C761}"/>
          </ac:spMkLst>
        </pc:spChg>
        <pc:spChg chg="add del">
          <ac:chgData name="Hill-Moses, Arielle" userId="8d285ce5-42a8-4a53-8eb5-7a1e9c227fe6" providerId="ADAL" clId="{17077C16-FE91-4BDD-BF1C-3871A73AFEF4}" dt="2023-07-11T17:57:26.231" v="264" actId="26606"/>
          <ac:spMkLst>
            <pc:docMk/>
            <pc:sldMk cId="2832778587" sldId="279"/>
            <ac:spMk id="16" creationId="{568868AD-100D-45F3-B11E-8A2936712B9E}"/>
          </ac:spMkLst>
        </pc:spChg>
        <pc:spChg chg="add del">
          <ac:chgData name="Hill-Moses, Arielle" userId="8d285ce5-42a8-4a53-8eb5-7a1e9c227fe6" providerId="ADAL" clId="{17077C16-FE91-4BDD-BF1C-3871A73AFEF4}" dt="2023-07-11T17:57:23.612" v="259" actId="26606"/>
          <ac:spMkLst>
            <pc:docMk/>
            <pc:sldMk cId="2832778587" sldId="279"/>
            <ac:spMk id="17" creationId="{2AB36DB5-F10D-4EDB-87E2-ECB9301FFC62}"/>
          </ac:spMkLst>
        </pc:spChg>
        <pc:spChg chg="add del">
          <ac:chgData name="Hill-Moses, Arielle" userId="8d285ce5-42a8-4a53-8eb5-7a1e9c227fe6" providerId="ADAL" clId="{17077C16-FE91-4BDD-BF1C-3871A73AFEF4}" dt="2023-07-11T17:57:26.231" v="264" actId="26606"/>
          <ac:spMkLst>
            <pc:docMk/>
            <pc:sldMk cId="2832778587" sldId="279"/>
            <ac:spMk id="18" creationId="{714742CC-05F9-44AC-AF98-AB6EF810E47D}"/>
          </ac:spMkLst>
        </pc:spChg>
        <pc:spChg chg="add del">
          <ac:chgData name="Hill-Moses, Arielle" userId="8d285ce5-42a8-4a53-8eb5-7a1e9c227fe6" providerId="ADAL" clId="{17077C16-FE91-4BDD-BF1C-3871A73AFEF4}" dt="2023-07-11T17:57:23.612" v="259" actId="26606"/>
          <ac:spMkLst>
            <pc:docMk/>
            <pc:sldMk cId="2832778587" sldId="279"/>
            <ac:spMk id="19" creationId="{446F195D-95DC-419E-BBC1-E2B601A6067B}"/>
          </ac:spMkLst>
        </pc:spChg>
        <pc:spChg chg="add del">
          <ac:chgData name="Hill-Moses, Arielle" userId="8d285ce5-42a8-4a53-8eb5-7a1e9c227fe6" providerId="ADAL" clId="{17077C16-FE91-4BDD-BF1C-3871A73AFEF4}" dt="2023-07-11T17:57:26.231" v="264" actId="26606"/>
          <ac:spMkLst>
            <pc:docMk/>
            <pc:sldMk cId="2832778587" sldId="279"/>
            <ac:spMk id="20" creationId="{853C77DB-C7E3-4B1F-9AD0-1EB2982A8659}"/>
          </ac:spMkLst>
        </pc:spChg>
        <pc:spChg chg="add del">
          <ac:chgData name="Hill-Moses, Arielle" userId="8d285ce5-42a8-4a53-8eb5-7a1e9c227fe6" providerId="ADAL" clId="{17077C16-FE91-4BDD-BF1C-3871A73AFEF4}" dt="2023-07-11T17:57:23.612" v="259" actId="26606"/>
          <ac:spMkLst>
            <pc:docMk/>
            <pc:sldMk cId="2832778587" sldId="279"/>
            <ac:spMk id="21" creationId="{2256CF5B-1DAD-4912-86B9-FCA733692FED}"/>
          </ac:spMkLst>
        </pc:spChg>
        <pc:spChg chg="add del">
          <ac:chgData name="Hill-Moses, Arielle" userId="8d285ce5-42a8-4a53-8eb5-7a1e9c227fe6" providerId="ADAL" clId="{17077C16-FE91-4BDD-BF1C-3871A73AFEF4}" dt="2023-07-11T17:57:27.846" v="266" actId="26606"/>
          <ac:spMkLst>
            <pc:docMk/>
            <pc:sldMk cId="2832778587" sldId="279"/>
            <ac:spMk id="22" creationId="{BD4C0BBB-0042-4603-A226-6117F3FD5B3C}"/>
          </ac:spMkLst>
        </pc:spChg>
        <pc:spChg chg="add del">
          <ac:chgData name="Hill-Moses, Arielle" userId="8d285ce5-42a8-4a53-8eb5-7a1e9c227fe6" providerId="ADAL" clId="{17077C16-FE91-4BDD-BF1C-3871A73AFEF4}" dt="2023-07-11T17:57:25.596" v="262" actId="26606"/>
          <ac:spMkLst>
            <pc:docMk/>
            <pc:sldMk cId="2832778587" sldId="279"/>
            <ac:spMk id="23" creationId="{BD4C0BBB-0042-4603-A226-6117F3FD5B3C}"/>
          </ac:spMkLst>
        </pc:spChg>
        <pc:spChg chg="add del">
          <ac:chgData name="Hill-Moses, Arielle" userId="8d285ce5-42a8-4a53-8eb5-7a1e9c227fe6" providerId="ADAL" clId="{17077C16-FE91-4BDD-BF1C-3871A73AFEF4}" dt="2023-07-11T17:57:25.596" v="262" actId="26606"/>
          <ac:spMkLst>
            <pc:docMk/>
            <pc:sldMk cId="2832778587" sldId="279"/>
            <ac:spMk id="24" creationId="{EC44F520-2598-460E-9F91-B02F60830CA2}"/>
          </ac:spMkLst>
        </pc:spChg>
        <pc:spChg chg="add del">
          <ac:chgData name="Hill-Moses, Arielle" userId="8d285ce5-42a8-4a53-8eb5-7a1e9c227fe6" providerId="ADAL" clId="{17077C16-FE91-4BDD-BF1C-3871A73AFEF4}" dt="2023-07-11T17:57:25.596" v="262" actId="26606"/>
          <ac:spMkLst>
            <pc:docMk/>
            <pc:sldMk cId="2832778587" sldId="279"/>
            <ac:spMk id="25" creationId="{D3F794D0-2982-490E-88DA-93D48975085F}"/>
          </ac:spMkLst>
        </pc:spChg>
        <pc:spChg chg="add del">
          <ac:chgData name="Hill-Moses, Arielle" userId="8d285ce5-42a8-4a53-8eb5-7a1e9c227fe6" providerId="ADAL" clId="{17077C16-FE91-4BDD-BF1C-3871A73AFEF4}" dt="2023-07-11T17:57:25.596" v="262" actId="26606"/>
          <ac:spMkLst>
            <pc:docMk/>
            <pc:sldMk cId="2832778587" sldId="279"/>
            <ac:spMk id="27" creationId="{AFD24A3D-F07A-44A9-BE55-5576292E152D}"/>
          </ac:spMkLst>
        </pc:spChg>
        <pc:spChg chg="add del">
          <ac:chgData name="Hill-Moses, Arielle" userId="8d285ce5-42a8-4a53-8eb5-7a1e9c227fe6" providerId="ADAL" clId="{17077C16-FE91-4BDD-BF1C-3871A73AFEF4}" dt="2023-07-11T17:57:25.596" v="262" actId="26606"/>
          <ac:spMkLst>
            <pc:docMk/>
            <pc:sldMk cId="2832778587" sldId="279"/>
            <ac:spMk id="28" creationId="{204441C9-FD2D-4031-B5C5-67478196CCCF}"/>
          </ac:spMkLst>
        </pc:spChg>
        <pc:spChg chg="add del">
          <ac:chgData name="Hill-Moses, Arielle" userId="8d285ce5-42a8-4a53-8eb5-7a1e9c227fe6" providerId="ADAL" clId="{17077C16-FE91-4BDD-BF1C-3871A73AFEF4}" dt="2023-07-11T17:57:25.596" v="262" actId="26606"/>
          <ac:spMkLst>
            <pc:docMk/>
            <pc:sldMk cId="2832778587" sldId="279"/>
            <ac:spMk id="29" creationId="{3D9D3989-3E00-4727-914E-959DFE8FACE9}"/>
          </ac:spMkLst>
        </pc:spChg>
        <pc:spChg chg="add del">
          <ac:chgData name="Hill-Moses, Arielle" userId="8d285ce5-42a8-4a53-8eb5-7a1e9c227fe6" providerId="ADAL" clId="{17077C16-FE91-4BDD-BF1C-3871A73AFEF4}" dt="2023-07-11T17:57:25.596" v="262" actId="26606"/>
          <ac:spMkLst>
            <pc:docMk/>
            <pc:sldMk cId="2832778587" sldId="279"/>
            <ac:spMk id="30" creationId="{C538E4E5-4047-480A-BB9B-9AB54E86D50E}"/>
          </ac:spMkLst>
        </pc:spChg>
        <pc:spChg chg="add del">
          <ac:chgData name="Hill-Moses, Arielle" userId="8d285ce5-42a8-4a53-8eb5-7a1e9c227fe6" providerId="ADAL" clId="{17077C16-FE91-4BDD-BF1C-3871A73AFEF4}" dt="2023-07-11T17:57:27.846" v="266" actId="26606"/>
          <ac:spMkLst>
            <pc:docMk/>
            <pc:sldMk cId="2832778587" sldId="279"/>
            <ac:spMk id="31" creationId="{EC44F520-2598-460E-9F91-B02F60830CA2}"/>
          </ac:spMkLst>
        </pc:spChg>
        <pc:spChg chg="add del">
          <ac:chgData name="Hill-Moses, Arielle" userId="8d285ce5-42a8-4a53-8eb5-7a1e9c227fe6" providerId="ADAL" clId="{17077C16-FE91-4BDD-BF1C-3871A73AFEF4}" dt="2023-07-11T17:57:27.846" v="266" actId="26606"/>
          <ac:spMkLst>
            <pc:docMk/>
            <pc:sldMk cId="2832778587" sldId="279"/>
            <ac:spMk id="32" creationId="{36F292AA-C8DB-4CAA-97C9-456CF8540690}"/>
          </ac:spMkLst>
        </pc:spChg>
        <pc:spChg chg="add del">
          <ac:chgData name="Hill-Moses, Arielle" userId="8d285ce5-42a8-4a53-8eb5-7a1e9c227fe6" providerId="ADAL" clId="{17077C16-FE91-4BDD-BF1C-3871A73AFEF4}" dt="2023-07-11T17:57:27.846" v="266" actId="26606"/>
          <ac:spMkLst>
            <pc:docMk/>
            <pc:sldMk cId="2832778587" sldId="279"/>
            <ac:spMk id="34" creationId="{AA065953-3D69-4CD4-80C3-DF10DEB4C761}"/>
          </ac:spMkLst>
        </pc:spChg>
        <pc:spChg chg="add del">
          <ac:chgData name="Hill-Moses, Arielle" userId="8d285ce5-42a8-4a53-8eb5-7a1e9c227fe6" providerId="ADAL" clId="{17077C16-FE91-4BDD-BF1C-3871A73AFEF4}" dt="2023-07-11T17:57:27.846" v="266" actId="26606"/>
          <ac:spMkLst>
            <pc:docMk/>
            <pc:sldMk cId="2832778587" sldId="279"/>
            <ac:spMk id="35" creationId="{2AB36DB5-F10D-4EDB-87E2-ECB9301FFC62}"/>
          </ac:spMkLst>
        </pc:spChg>
        <pc:spChg chg="add del">
          <ac:chgData name="Hill-Moses, Arielle" userId="8d285ce5-42a8-4a53-8eb5-7a1e9c227fe6" providerId="ADAL" clId="{17077C16-FE91-4BDD-BF1C-3871A73AFEF4}" dt="2023-07-11T17:57:27.846" v="266" actId="26606"/>
          <ac:spMkLst>
            <pc:docMk/>
            <pc:sldMk cId="2832778587" sldId="279"/>
            <ac:spMk id="36" creationId="{446F195D-95DC-419E-BBC1-E2B601A6067B}"/>
          </ac:spMkLst>
        </pc:spChg>
        <pc:spChg chg="add del">
          <ac:chgData name="Hill-Moses, Arielle" userId="8d285ce5-42a8-4a53-8eb5-7a1e9c227fe6" providerId="ADAL" clId="{17077C16-FE91-4BDD-BF1C-3871A73AFEF4}" dt="2023-07-11T17:57:27.846" v="266" actId="26606"/>
          <ac:spMkLst>
            <pc:docMk/>
            <pc:sldMk cId="2832778587" sldId="279"/>
            <ac:spMk id="37" creationId="{2256CF5B-1DAD-4912-86B9-FCA733692FED}"/>
          </ac:spMkLst>
        </pc:spChg>
        <pc:spChg chg="add del">
          <ac:chgData name="Hill-Moses, Arielle" userId="8d285ce5-42a8-4a53-8eb5-7a1e9c227fe6" providerId="ADAL" clId="{17077C16-FE91-4BDD-BF1C-3871A73AFEF4}" dt="2023-07-11T17:57:31.472" v="269" actId="700"/>
          <ac:spMkLst>
            <pc:docMk/>
            <pc:sldMk cId="2832778587" sldId="279"/>
            <ac:spMk id="39" creationId="{BD4C0BBB-0042-4603-A226-6117F3FD5B3C}"/>
          </ac:spMkLst>
        </pc:spChg>
        <pc:spChg chg="add del">
          <ac:chgData name="Hill-Moses, Arielle" userId="8d285ce5-42a8-4a53-8eb5-7a1e9c227fe6" providerId="ADAL" clId="{17077C16-FE91-4BDD-BF1C-3871A73AFEF4}" dt="2023-07-11T17:57:31.472" v="269" actId="700"/>
          <ac:spMkLst>
            <pc:docMk/>
            <pc:sldMk cId="2832778587" sldId="279"/>
            <ac:spMk id="40" creationId="{EC44F520-2598-460E-9F91-B02F60830CA2}"/>
          </ac:spMkLst>
        </pc:spChg>
        <pc:spChg chg="add del">
          <ac:chgData name="Hill-Moses, Arielle" userId="8d285ce5-42a8-4a53-8eb5-7a1e9c227fe6" providerId="ADAL" clId="{17077C16-FE91-4BDD-BF1C-3871A73AFEF4}" dt="2023-07-11T17:57:31.472" v="269" actId="700"/>
          <ac:spMkLst>
            <pc:docMk/>
            <pc:sldMk cId="2832778587" sldId="279"/>
            <ac:spMk id="41" creationId="{D3F794D0-2982-490E-88DA-93D48975085F}"/>
          </ac:spMkLst>
        </pc:spChg>
        <pc:spChg chg="add del">
          <ac:chgData name="Hill-Moses, Arielle" userId="8d285ce5-42a8-4a53-8eb5-7a1e9c227fe6" providerId="ADAL" clId="{17077C16-FE91-4BDD-BF1C-3871A73AFEF4}" dt="2023-07-11T17:57:31.472" v="269" actId="700"/>
          <ac:spMkLst>
            <pc:docMk/>
            <pc:sldMk cId="2832778587" sldId="279"/>
            <ac:spMk id="43" creationId="{AFD24A3D-F07A-44A9-BE55-5576292E152D}"/>
          </ac:spMkLst>
        </pc:spChg>
        <pc:spChg chg="add del">
          <ac:chgData name="Hill-Moses, Arielle" userId="8d285ce5-42a8-4a53-8eb5-7a1e9c227fe6" providerId="ADAL" clId="{17077C16-FE91-4BDD-BF1C-3871A73AFEF4}" dt="2023-07-11T17:57:31.472" v="269" actId="700"/>
          <ac:spMkLst>
            <pc:docMk/>
            <pc:sldMk cId="2832778587" sldId="279"/>
            <ac:spMk id="44" creationId="{204441C9-FD2D-4031-B5C5-67478196CCCF}"/>
          </ac:spMkLst>
        </pc:spChg>
        <pc:spChg chg="add del">
          <ac:chgData name="Hill-Moses, Arielle" userId="8d285ce5-42a8-4a53-8eb5-7a1e9c227fe6" providerId="ADAL" clId="{17077C16-FE91-4BDD-BF1C-3871A73AFEF4}" dt="2023-07-11T17:57:31.472" v="269" actId="700"/>
          <ac:spMkLst>
            <pc:docMk/>
            <pc:sldMk cId="2832778587" sldId="279"/>
            <ac:spMk id="45" creationId="{3D9D3989-3E00-4727-914E-959DFE8FACE9}"/>
          </ac:spMkLst>
        </pc:spChg>
        <pc:spChg chg="add del">
          <ac:chgData name="Hill-Moses, Arielle" userId="8d285ce5-42a8-4a53-8eb5-7a1e9c227fe6" providerId="ADAL" clId="{17077C16-FE91-4BDD-BF1C-3871A73AFEF4}" dt="2023-07-11T17:57:31.472" v="269" actId="700"/>
          <ac:spMkLst>
            <pc:docMk/>
            <pc:sldMk cId="2832778587" sldId="279"/>
            <ac:spMk id="46" creationId="{C538E4E5-4047-480A-BB9B-9AB54E86D50E}"/>
          </ac:spMkLst>
        </pc:spChg>
        <pc:spChg chg="add del">
          <ac:chgData name="Hill-Moses, Arielle" userId="8d285ce5-42a8-4a53-8eb5-7a1e9c227fe6" providerId="ADAL" clId="{17077C16-FE91-4BDD-BF1C-3871A73AFEF4}" dt="2023-07-11T17:57:47.312" v="279" actId="26606"/>
          <ac:spMkLst>
            <pc:docMk/>
            <pc:sldMk cId="2832778587" sldId="279"/>
            <ac:spMk id="47" creationId="{E3CBB9B1-7B7D-4BA1-A1AF-572168B39539}"/>
          </ac:spMkLst>
        </pc:spChg>
        <pc:spChg chg="add del">
          <ac:chgData name="Hill-Moses, Arielle" userId="8d285ce5-42a8-4a53-8eb5-7a1e9c227fe6" providerId="ADAL" clId="{17077C16-FE91-4BDD-BF1C-3871A73AFEF4}" dt="2023-07-11T17:57:47.312" v="279" actId="26606"/>
          <ac:spMkLst>
            <pc:docMk/>
            <pc:sldMk cId="2832778587" sldId="279"/>
            <ac:spMk id="49" creationId="{907741FC-B544-4A6E-B831-6789D042333D}"/>
          </ac:spMkLst>
        </pc:spChg>
        <pc:spChg chg="add del">
          <ac:chgData name="Hill-Moses, Arielle" userId="8d285ce5-42a8-4a53-8eb5-7a1e9c227fe6" providerId="ADAL" clId="{17077C16-FE91-4BDD-BF1C-3871A73AFEF4}" dt="2023-07-11T17:57:47.312" v="279" actId="26606"/>
          <ac:spMkLst>
            <pc:docMk/>
            <pc:sldMk cId="2832778587" sldId="279"/>
            <ac:spMk id="51" creationId="{3F0BE7ED-7814-4273-B18A-F26CC0380380}"/>
          </ac:spMkLst>
        </pc:spChg>
        <pc:spChg chg="add del">
          <ac:chgData name="Hill-Moses, Arielle" userId="8d285ce5-42a8-4a53-8eb5-7a1e9c227fe6" providerId="ADAL" clId="{17077C16-FE91-4BDD-BF1C-3871A73AFEF4}" dt="2023-07-11T17:57:44.146" v="274" actId="26606"/>
          <ac:spMkLst>
            <pc:docMk/>
            <pc:sldMk cId="2832778587" sldId="279"/>
            <ac:spMk id="57" creationId="{E3CBB9B1-7B7D-4BA1-A1AF-572168B39539}"/>
          </ac:spMkLst>
        </pc:spChg>
        <pc:spChg chg="add del">
          <ac:chgData name="Hill-Moses, Arielle" userId="8d285ce5-42a8-4a53-8eb5-7a1e9c227fe6" providerId="ADAL" clId="{17077C16-FE91-4BDD-BF1C-3871A73AFEF4}" dt="2023-07-11T17:57:44.146" v="274" actId="26606"/>
          <ac:spMkLst>
            <pc:docMk/>
            <pc:sldMk cId="2832778587" sldId="279"/>
            <ac:spMk id="59" creationId="{907741FC-B544-4A6E-B831-6789D042333D}"/>
          </ac:spMkLst>
        </pc:spChg>
        <pc:spChg chg="add del">
          <ac:chgData name="Hill-Moses, Arielle" userId="8d285ce5-42a8-4a53-8eb5-7a1e9c227fe6" providerId="ADAL" clId="{17077C16-FE91-4BDD-BF1C-3871A73AFEF4}" dt="2023-07-11T17:57:44.146" v="274" actId="26606"/>
          <ac:spMkLst>
            <pc:docMk/>
            <pc:sldMk cId="2832778587" sldId="279"/>
            <ac:spMk id="61" creationId="{3F0BE7ED-7814-4273-B18A-F26CC0380380}"/>
          </ac:spMkLst>
        </pc:spChg>
        <pc:spChg chg="add del">
          <ac:chgData name="Hill-Moses, Arielle" userId="8d285ce5-42a8-4a53-8eb5-7a1e9c227fe6" providerId="ADAL" clId="{17077C16-FE91-4BDD-BF1C-3871A73AFEF4}" dt="2023-07-11T17:57:46.036" v="276" actId="26606"/>
          <ac:spMkLst>
            <pc:docMk/>
            <pc:sldMk cId="2832778587" sldId="279"/>
            <ac:spMk id="63" creationId="{B4C1654F-94F5-497E-8ECF-F2A7E84D6A63}"/>
          </ac:spMkLst>
        </pc:spChg>
        <pc:spChg chg="add del">
          <ac:chgData name="Hill-Moses, Arielle" userId="8d285ce5-42a8-4a53-8eb5-7a1e9c227fe6" providerId="ADAL" clId="{17077C16-FE91-4BDD-BF1C-3871A73AFEF4}" dt="2023-07-11T17:57:46.036" v="276" actId="26606"/>
          <ac:spMkLst>
            <pc:docMk/>
            <pc:sldMk cId="2832778587" sldId="279"/>
            <ac:spMk id="64" creationId="{C4285719-470E-454C-AF62-8323075F1F5B}"/>
          </ac:spMkLst>
        </pc:spChg>
        <pc:spChg chg="add del">
          <ac:chgData name="Hill-Moses, Arielle" userId="8d285ce5-42a8-4a53-8eb5-7a1e9c227fe6" providerId="ADAL" clId="{17077C16-FE91-4BDD-BF1C-3871A73AFEF4}" dt="2023-07-11T17:57:46.036" v="276" actId="26606"/>
          <ac:spMkLst>
            <pc:docMk/>
            <pc:sldMk cId="2832778587" sldId="279"/>
            <ac:spMk id="65" creationId="{38FAA1A1-D861-433F-88FA-1E9D6FD31D11}"/>
          </ac:spMkLst>
        </pc:spChg>
        <pc:spChg chg="add del">
          <ac:chgData name="Hill-Moses, Arielle" userId="8d285ce5-42a8-4a53-8eb5-7a1e9c227fe6" providerId="ADAL" clId="{17077C16-FE91-4BDD-BF1C-3871A73AFEF4}" dt="2023-07-11T17:57:46.036" v="276" actId="26606"/>
          <ac:spMkLst>
            <pc:docMk/>
            <pc:sldMk cId="2832778587" sldId="279"/>
            <ac:spMk id="66" creationId="{4E3AE8C3-8F65-40F4-BABE-E70F3830147B}"/>
          </ac:spMkLst>
        </pc:spChg>
        <pc:spChg chg="add del">
          <ac:chgData name="Hill-Moses, Arielle" userId="8d285ce5-42a8-4a53-8eb5-7a1e9c227fe6" providerId="ADAL" clId="{17077C16-FE91-4BDD-BF1C-3871A73AFEF4}" dt="2023-07-11T17:57:46.036" v="276" actId="26606"/>
          <ac:spMkLst>
            <pc:docMk/>
            <pc:sldMk cId="2832778587" sldId="279"/>
            <ac:spMk id="67" creationId="{E2FC4764-B8D5-4F87-95DB-3125B2D12855}"/>
          </ac:spMkLst>
        </pc:spChg>
        <pc:spChg chg="add del">
          <ac:chgData name="Hill-Moses, Arielle" userId="8d285ce5-42a8-4a53-8eb5-7a1e9c227fe6" providerId="ADAL" clId="{17077C16-FE91-4BDD-BF1C-3871A73AFEF4}" dt="2023-07-11T17:57:47.276" v="278" actId="26606"/>
          <ac:spMkLst>
            <pc:docMk/>
            <pc:sldMk cId="2832778587" sldId="279"/>
            <ac:spMk id="70" creationId="{ED9D89B5-CCAB-4617-B70E-501DBE3C8437}"/>
          </ac:spMkLst>
        </pc:spChg>
        <pc:spChg chg="add del">
          <ac:chgData name="Hill-Moses, Arielle" userId="8d285ce5-42a8-4a53-8eb5-7a1e9c227fe6" providerId="ADAL" clId="{17077C16-FE91-4BDD-BF1C-3871A73AFEF4}" dt="2023-07-11T17:57:47.276" v="278" actId="26606"/>
          <ac:spMkLst>
            <pc:docMk/>
            <pc:sldMk cId="2832778587" sldId="279"/>
            <ac:spMk id="72" creationId="{955DEFE8-24AF-47F7-B020-D4D76ABA1830}"/>
          </ac:spMkLst>
        </pc:spChg>
        <pc:spChg chg="add del">
          <ac:chgData name="Hill-Moses, Arielle" userId="8d285ce5-42a8-4a53-8eb5-7a1e9c227fe6" providerId="ADAL" clId="{17077C16-FE91-4BDD-BF1C-3871A73AFEF4}" dt="2023-07-11T17:57:47.276" v="278" actId="26606"/>
          <ac:spMkLst>
            <pc:docMk/>
            <pc:sldMk cId="2832778587" sldId="279"/>
            <ac:spMk id="73" creationId="{6EAE3873-25FC-4346-B1D5-82E5F9D953ED}"/>
          </ac:spMkLst>
        </pc:spChg>
        <pc:spChg chg="add del">
          <ac:chgData name="Hill-Moses, Arielle" userId="8d285ce5-42a8-4a53-8eb5-7a1e9c227fe6" providerId="ADAL" clId="{17077C16-FE91-4BDD-BF1C-3871A73AFEF4}" dt="2023-07-11T17:58:37.646" v="306" actId="26606"/>
          <ac:spMkLst>
            <pc:docMk/>
            <pc:sldMk cId="2832778587" sldId="279"/>
            <ac:spMk id="75" creationId="{E383CC5D-71E8-4CB2-8E4A-F1E4FF6DC9D6}"/>
          </ac:spMkLst>
        </pc:spChg>
        <pc:spChg chg="add del">
          <ac:chgData name="Hill-Moses, Arielle" userId="8d285ce5-42a8-4a53-8eb5-7a1e9c227fe6" providerId="ADAL" clId="{17077C16-FE91-4BDD-BF1C-3871A73AFEF4}" dt="2023-07-11T17:58:37.646" v="306" actId="26606"/>
          <ac:spMkLst>
            <pc:docMk/>
            <pc:sldMk cId="2832778587" sldId="279"/>
            <ac:spMk id="76" creationId="{E2DA5AC1-43C5-4243-9028-07DBB80D0C95}"/>
          </ac:spMkLst>
        </pc:spChg>
        <pc:spChg chg="add del">
          <ac:chgData name="Hill-Moses, Arielle" userId="8d285ce5-42a8-4a53-8eb5-7a1e9c227fe6" providerId="ADAL" clId="{17077C16-FE91-4BDD-BF1C-3871A73AFEF4}" dt="2023-07-11T17:58:37.646" v="306" actId="26606"/>
          <ac:spMkLst>
            <pc:docMk/>
            <pc:sldMk cId="2832778587" sldId="279"/>
            <ac:spMk id="77" creationId="{8A4EDA1C-27A1-4C83-ACE4-6675EC9245B1}"/>
          </ac:spMkLst>
        </pc:spChg>
        <pc:spChg chg="add del">
          <ac:chgData name="Hill-Moses, Arielle" userId="8d285ce5-42a8-4a53-8eb5-7a1e9c227fe6" providerId="ADAL" clId="{17077C16-FE91-4BDD-BF1C-3871A73AFEF4}" dt="2023-07-11T17:58:37.646" v="306" actId="26606"/>
          <ac:spMkLst>
            <pc:docMk/>
            <pc:sldMk cId="2832778587" sldId="279"/>
            <ac:spMk id="78" creationId="{1C2185E4-B584-4B9D-9440-DEA0FB9D94DF}"/>
          </ac:spMkLst>
        </pc:spChg>
        <pc:spChg chg="add del">
          <ac:chgData name="Hill-Moses, Arielle" userId="8d285ce5-42a8-4a53-8eb5-7a1e9c227fe6" providerId="ADAL" clId="{17077C16-FE91-4BDD-BF1C-3871A73AFEF4}" dt="2023-07-11T17:58:37.646" v="306" actId="26606"/>
          <ac:spMkLst>
            <pc:docMk/>
            <pc:sldMk cId="2832778587" sldId="279"/>
            <ac:spMk id="79" creationId="{FF33EC8A-EE0A-4395-97E2-DAD467CF734C}"/>
          </ac:spMkLst>
        </pc:spChg>
        <pc:spChg chg="add del">
          <ac:chgData name="Hill-Moses, Arielle" userId="8d285ce5-42a8-4a53-8eb5-7a1e9c227fe6" providerId="ADAL" clId="{17077C16-FE91-4BDD-BF1C-3871A73AFEF4}" dt="2023-07-11T17:58:37.646" v="306" actId="26606"/>
          <ac:spMkLst>
            <pc:docMk/>
            <pc:sldMk cId="2832778587" sldId="279"/>
            <ac:spMk id="80" creationId="{FF85DA95-16A4-404E-9BFF-27F8E4FC78AA}"/>
          </ac:spMkLst>
        </pc:spChg>
        <pc:spChg chg="add del">
          <ac:chgData name="Hill-Moses, Arielle" userId="8d285ce5-42a8-4a53-8eb5-7a1e9c227fe6" providerId="ADAL" clId="{17077C16-FE91-4BDD-BF1C-3871A73AFEF4}" dt="2023-07-11T17:58:25.486" v="297" actId="26606"/>
          <ac:spMkLst>
            <pc:docMk/>
            <pc:sldMk cId="2832778587" sldId="279"/>
            <ac:spMk id="86" creationId="{D8FAF097-5073-4347-985F-3B9C1042568F}"/>
          </ac:spMkLst>
        </pc:spChg>
        <pc:spChg chg="add del">
          <ac:chgData name="Hill-Moses, Arielle" userId="8d285ce5-42a8-4a53-8eb5-7a1e9c227fe6" providerId="ADAL" clId="{17077C16-FE91-4BDD-BF1C-3871A73AFEF4}" dt="2023-07-11T17:58:25.486" v="297" actId="26606"/>
          <ac:spMkLst>
            <pc:docMk/>
            <pc:sldMk cId="2832778587" sldId="279"/>
            <ac:spMk id="88" creationId="{445029C0-7C9E-4B38-AF9F-4F41075F6444}"/>
          </ac:spMkLst>
        </pc:spChg>
        <pc:spChg chg="add del">
          <ac:chgData name="Hill-Moses, Arielle" userId="8d285ce5-42a8-4a53-8eb5-7a1e9c227fe6" providerId="ADAL" clId="{17077C16-FE91-4BDD-BF1C-3871A73AFEF4}" dt="2023-07-11T17:58:25.486" v="297" actId="26606"/>
          <ac:spMkLst>
            <pc:docMk/>
            <pc:sldMk cId="2832778587" sldId="279"/>
            <ac:spMk id="90" creationId="{C22416BE-CA7D-4941-954A-840BCE5B84CD}"/>
          </ac:spMkLst>
        </pc:spChg>
        <pc:spChg chg="add del">
          <ac:chgData name="Hill-Moses, Arielle" userId="8d285ce5-42a8-4a53-8eb5-7a1e9c227fe6" providerId="ADAL" clId="{17077C16-FE91-4BDD-BF1C-3871A73AFEF4}" dt="2023-07-11T17:58:28.356" v="299" actId="26606"/>
          <ac:spMkLst>
            <pc:docMk/>
            <pc:sldMk cId="2832778587" sldId="279"/>
            <ac:spMk id="92" creationId="{FF33EC8A-EE0A-4395-97E2-DAD467CF734C}"/>
          </ac:spMkLst>
        </pc:spChg>
        <pc:spChg chg="add del">
          <ac:chgData name="Hill-Moses, Arielle" userId="8d285ce5-42a8-4a53-8eb5-7a1e9c227fe6" providerId="ADAL" clId="{17077C16-FE91-4BDD-BF1C-3871A73AFEF4}" dt="2023-07-11T17:58:28.356" v="299" actId="26606"/>
          <ac:spMkLst>
            <pc:docMk/>
            <pc:sldMk cId="2832778587" sldId="279"/>
            <ac:spMk id="93" creationId="{BACC6370-2D7E-4714-9D71-7542949D7D5D}"/>
          </ac:spMkLst>
        </pc:spChg>
        <pc:spChg chg="add del">
          <ac:chgData name="Hill-Moses, Arielle" userId="8d285ce5-42a8-4a53-8eb5-7a1e9c227fe6" providerId="ADAL" clId="{17077C16-FE91-4BDD-BF1C-3871A73AFEF4}" dt="2023-07-11T17:58:28.356" v="299" actId="26606"/>
          <ac:spMkLst>
            <pc:docMk/>
            <pc:sldMk cId="2832778587" sldId="279"/>
            <ac:spMk id="94" creationId="{FF85DA95-16A4-404E-9BFF-27F8E4FC78AA}"/>
          </ac:spMkLst>
        </pc:spChg>
        <pc:spChg chg="add del">
          <ac:chgData name="Hill-Moses, Arielle" userId="8d285ce5-42a8-4a53-8eb5-7a1e9c227fe6" providerId="ADAL" clId="{17077C16-FE91-4BDD-BF1C-3871A73AFEF4}" dt="2023-07-11T17:58:28.356" v="299" actId="26606"/>
          <ac:spMkLst>
            <pc:docMk/>
            <pc:sldMk cId="2832778587" sldId="279"/>
            <ac:spMk id="95" creationId="{E2DA5AC1-43C5-4243-9028-07DBB80D0C95}"/>
          </ac:spMkLst>
        </pc:spChg>
        <pc:spChg chg="add del">
          <ac:chgData name="Hill-Moses, Arielle" userId="8d285ce5-42a8-4a53-8eb5-7a1e9c227fe6" providerId="ADAL" clId="{17077C16-FE91-4BDD-BF1C-3871A73AFEF4}" dt="2023-07-11T17:58:28.356" v="299" actId="26606"/>
          <ac:spMkLst>
            <pc:docMk/>
            <pc:sldMk cId="2832778587" sldId="279"/>
            <ac:spMk id="96" creationId="{8A4EDA1C-27A1-4C83-ACE4-6675EC9245B1}"/>
          </ac:spMkLst>
        </pc:spChg>
        <pc:spChg chg="add del">
          <ac:chgData name="Hill-Moses, Arielle" userId="8d285ce5-42a8-4a53-8eb5-7a1e9c227fe6" providerId="ADAL" clId="{17077C16-FE91-4BDD-BF1C-3871A73AFEF4}" dt="2023-07-11T17:58:29.651" v="301" actId="26606"/>
          <ac:spMkLst>
            <pc:docMk/>
            <pc:sldMk cId="2832778587" sldId="279"/>
            <ac:spMk id="98" creationId="{06E6C0C3-A448-4D8B-86C7-3C83B7E4A600}"/>
          </ac:spMkLst>
        </pc:spChg>
        <pc:spChg chg="add del">
          <ac:chgData name="Hill-Moses, Arielle" userId="8d285ce5-42a8-4a53-8eb5-7a1e9c227fe6" providerId="ADAL" clId="{17077C16-FE91-4BDD-BF1C-3871A73AFEF4}" dt="2023-07-11T17:58:29.651" v="301" actId="26606"/>
          <ac:spMkLst>
            <pc:docMk/>
            <pc:sldMk cId="2832778587" sldId="279"/>
            <ac:spMk id="99" creationId="{EF1326A3-CBDD-4503-8C40-806B4ABF4F2A}"/>
          </ac:spMkLst>
        </pc:spChg>
        <pc:spChg chg="add del">
          <ac:chgData name="Hill-Moses, Arielle" userId="8d285ce5-42a8-4a53-8eb5-7a1e9c227fe6" providerId="ADAL" clId="{17077C16-FE91-4BDD-BF1C-3871A73AFEF4}" dt="2023-07-11T17:58:29.651" v="301" actId="26606"/>
          <ac:spMkLst>
            <pc:docMk/>
            <pc:sldMk cId="2832778587" sldId="279"/>
            <ac:spMk id="100" creationId="{5910698D-E436-464E-9DE4-F9FB349FD9E6}"/>
          </ac:spMkLst>
        </pc:spChg>
        <pc:spChg chg="add del">
          <ac:chgData name="Hill-Moses, Arielle" userId="8d285ce5-42a8-4a53-8eb5-7a1e9c227fe6" providerId="ADAL" clId="{17077C16-FE91-4BDD-BF1C-3871A73AFEF4}" dt="2023-07-11T17:58:34.126" v="303" actId="26606"/>
          <ac:spMkLst>
            <pc:docMk/>
            <pc:sldMk cId="2832778587" sldId="279"/>
            <ac:spMk id="102" creationId="{E383CC5D-71E8-4CB2-8E4A-F1E4FF6DC9D6}"/>
          </ac:spMkLst>
        </pc:spChg>
        <pc:spChg chg="add del">
          <ac:chgData name="Hill-Moses, Arielle" userId="8d285ce5-42a8-4a53-8eb5-7a1e9c227fe6" providerId="ADAL" clId="{17077C16-FE91-4BDD-BF1C-3871A73AFEF4}" dt="2023-07-11T17:58:34.126" v="303" actId="26606"/>
          <ac:spMkLst>
            <pc:docMk/>
            <pc:sldMk cId="2832778587" sldId="279"/>
            <ac:spMk id="103" creationId="{E2DA5AC1-43C5-4243-9028-07DBB80D0C95}"/>
          </ac:spMkLst>
        </pc:spChg>
        <pc:spChg chg="add del">
          <ac:chgData name="Hill-Moses, Arielle" userId="8d285ce5-42a8-4a53-8eb5-7a1e9c227fe6" providerId="ADAL" clId="{17077C16-FE91-4BDD-BF1C-3871A73AFEF4}" dt="2023-07-11T17:58:34.126" v="303" actId="26606"/>
          <ac:spMkLst>
            <pc:docMk/>
            <pc:sldMk cId="2832778587" sldId="279"/>
            <ac:spMk id="104" creationId="{8A4EDA1C-27A1-4C83-ACE4-6675EC9245B1}"/>
          </ac:spMkLst>
        </pc:spChg>
        <pc:spChg chg="add del">
          <ac:chgData name="Hill-Moses, Arielle" userId="8d285ce5-42a8-4a53-8eb5-7a1e9c227fe6" providerId="ADAL" clId="{17077C16-FE91-4BDD-BF1C-3871A73AFEF4}" dt="2023-07-11T17:58:34.126" v="303" actId="26606"/>
          <ac:spMkLst>
            <pc:docMk/>
            <pc:sldMk cId="2832778587" sldId="279"/>
            <ac:spMk id="105" creationId="{1C2185E4-B584-4B9D-9440-DEA0FB9D94DF}"/>
          </ac:spMkLst>
        </pc:spChg>
        <pc:spChg chg="add del">
          <ac:chgData name="Hill-Moses, Arielle" userId="8d285ce5-42a8-4a53-8eb5-7a1e9c227fe6" providerId="ADAL" clId="{17077C16-FE91-4BDD-BF1C-3871A73AFEF4}" dt="2023-07-11T17:58:34.126" v="303" actId="26606"/>
          <ac:spMkLst>
            <pc:docMk/>
            <pc:sldMk cId="2832778587" sldId="279"/>
            <ac:spMk id="106" creationId="{FF33EC8A-EE0A-4395-97E2-DAD467CF734C}"/>
          </ac:spMkLst>
        </pc:spChg>
        <pc:spChg chg="add del">
          <ac:chgData name="Hill-Moses, Arielle" userId="8d285ce5-42a8-4a53-8eb5-7a1e9c227fe6" providerId="ADAL" clId="{17077C16-FE91-4BDD-BF1C-3871A73AFEF4}" dt="2023-07-11T17:58:34.126" v="303" actId="26606"/>
          <ac:spMkLst>
            <pc:docMk/>
            <pc:sldMk cId="2832778587" sldId="279"/>
            <ac:spMk id="107" creationId="{FF85DA95-16A4-404E-9BFF-27F8E4FC78AA}"/>
          </ac:spMkLst>
        </pc:spChg>
        <pc:spChg chg="add del">
          <ac:chgData name="Hill-Moses, Arielle" userId="8d285ce5-42a8-4a53-8eb5-7a1e9c227fe6" providerId="ADAL" clId="{17077C16-FE91-4BDD-BF1C-3871A73AFEF4}" dt="2023-07-11T17:58:37.636" v="305" actId="26606"/>
          <ac:spMkLst>
            <pc:docMk/>
            <pc:sldMk cId="2832778587" sldId="279"/>
            <ac:spMk id="109" creationId="{BACC6370-2D7E-4714-9D71-7542949D7D5D}"/>
          </ac:spMkLst>
        </pc:spChg>
        <pc:spChg chg="add del">
          <ac:chgData name="Hill-Moses, Arielle" userId="8d285ce5-42a8-4a53-8eb5-7a1e9c227fe6" providerId="ADAL" clId="{17077C16-FE91-4BDD-BF1C-3871A73AFEF4}" dt="2023-07-11T17:58:37.636" v="305" actId="26606"/>
          <ac:spMkLst>
            <pc:docMk/>
            <pc:sldMk cId="2832778587" sldId="279"/>
            <ac:spMk id="110" creationId="{E2DA5AC1-43C5-4243-9028-07DBB80D0C95}"/>
          </ac:spMkLst>
        </pc:spChg>
        <pc:spChg chg="add del">
          <ac:chgData name="Hill-Moses, Arielle" userId="8d285ce5-42a8-4a53-8eb5-7a1e9c227fe6" providerId="ADAL" clId="{17077C16-FE91-4BDD-BF1C-3871A73AFEF4}" dt="2023-07-11T17:58:37.636" v="305" actId="26606"/>
          <ac:spMkLst>
            <pc:docMk/>
            <pc:sldMk cId="2832778587" sldId="279"/>
            <ac:spMk id="111" creationId="{8A4EDA1C-27A1-4C83-ACE4-6675EC9245B1}"/>
          </ac:spMkLst>
        </pc:spChg>
        <pc:spChg chg="add del">
          <ac:chgData name="Hill-Moses, Arielle" userId="8d285ce5-42a8-4a53-8eb5-7a1e9c227fe6" providerId="ADAL" clId="{17077C16-FE91-4BDD-BF1C-3871A73AFEF4}" dt="2023-07-11T17:58:37.636" v="305" actId="26606"/>
          <ac:spMkLst>
            <pc:docMk/>
            <pc:sldMk cId="2832778587" sldId="279"/>
            <ac:spMk id="112" creationId="{FF33EC8A-EE0A-4395-97E2-DAD467CF734C}"/>
          </ac:spMkLst>
        </pc:spChg>
        <pc:spChg chg="add del">
          <ac:chgData name="Hill-Moses, Arielle" userId="8d285ce5-42a8-4a53-8eb5-7a1e9c227fe6" providerId="ADAL" clId="{17077C16-FE91-4BDD-BF1C-3871A73AFEF4}" dt="2023-07-11T17:58:37.636" v="305" actId="26606"/>
          <ac:spMkLst>
            <pc:docMk/>
            <pc:sldMk cId="2832778587" sldId="279"/>
            <ac:spMk id="113" creationId="{FF85DA95-16A4-404E-9BFF-27F8E4FC78AA}"/>
          </ac:spMkLst>
        </pc:spChg>
        <pc:spChg chg="add del">
          <ac:chgData name="Hill-Moses, Arielle" userId="8d285ce5-42a8-4a53-8eb5-7a1e9c227fe6" providerId="ADAL" clId="{17077C16-FE91-4BDD-BF1C-3871A73AFEF4}" dt="2023-07-11T18:13:02.970" v="335" actId="26606"/>
          <ac:spMkLst>
            <pc:docMk/>
            <pc:sldMk cId="2832778587" sldId="279"/>
            <ac:spMk id="115" creationId="{D8FAF097-5073-4347-985F-3B9C1042568F}"/>
          </ac:spMkLst>
        </pc:spChg>
        <pc:spChg chg="add del">
          <ac:chgData name="Hill-Moses, Arielle" userId="8d285ce5-42a8-4a53-8eb5-7a1e9c227fe6" providerId="ADAL" clId="{17077C16-FE91-4BDD-BF1C-3871A73AFEF4}" dt="2023-07-11T18:13:02.970" v="335" actId="26606"/>
          <ac:spMkLst>
            <pc:docMk/>
            <pc:sldMk cId="2832778587" sldId="279"/>
            <ac:spMk id="116" creationId="{445029C0-7C9E-4B38-AF9F-4F41075F6444}"/>
          </ac:spMkLst>
        </pc:spChg>
        <pc:spChg chg="add del">
          <ac:chgData name="Hill-Moses, Arielle" userId="8d285ce5-42a8-4a53-8eb5-7a1e9c227fe6" providerId="ADAL" clId="{17077C16-FE91-4BDD-BF1C-3871A73AFEF4}" dt="2023-07-11T18:13:02.970" v="335" actId="26606"/>
          <ac:spMkLst>
            <pc:docMk/>
            <pc:sldMk cId="2832778587" sldId="279"/>
            <ac:spMk id="117" creationId="{C22416BE-CA7D-4941-954A-840BCE5B84CD}"/>
          </ac:spMkLst>
        </pc:spChg>
        <pc:spChg chg="add del">
          <ac:chgData name="Hill-Moses, Arielle" userId="8d285ce5-42a8-4a53-8eb5-7a1e9c227fe6" providerId="ADAL" clId="{17077C16-FE91-4BDD-BF1C-3871A73AFEF4}" dt="2023-07-11T18:12:30.150" v="325" actId="26606"/>
          <ac:spMkLst>
            <pc:docMk/>
            <pc:sldMk cId="2832778587" sldId="279"/>
            <ac:spMk id="122" creationId="{E383CC5D-71E8-4CB2-8E4A-F1E4FF6DC9D6}"/>
          </ac:spMkLst>
        </pc:spChg>
        <pc:spChg chg="add del">
          <ac:chgData name="Hill-Moses, Arielle" userId="8d285ce5-42a8-4a53-8eb5-7a1e9c227fe6" providerId="ADAL" clId="{17077C16-FE91-4BDD-BF1C-3871A73AFEF4}" dt="2023-07-11T18:12:30.150" v="325" actId="26606"/>
          <ac:spMkLst>
            <pc:docMk/>
            <pc:sldMk cId="2832778587" sldId="279"/>
            <ac:spMk id="124" creationId="{E2DA5AC1-43C5-4243-9028-07DBB80D0C95}"/>
          </ac:spMkLst>
        </pc:spChg>
        <pc:spChg chg="add del">
          <ac:chgData name="Hill-Moses, Arielle" userId="8d285ce5-42a8-4a53-8eb5-7a1e9c227fe6" providerId="ADAL" clId="{17077C16-FE91-4BDD-BF1C-3871A73AFEF4}" dt="2023-07-11T18:12:30.150" v="325" actId="26606"/>
          <ac:spMkLst>
            <pc:docMk/>
            <pc:sldMk cId="2832778587" sldId="279"/>
            <ac:spMk id="126" creationId="{8A4EDA1C-27A1-4C83-ACE4-6675EC9245B1}"/>
          </ac:spMkLst>
        </pc:spChg>
        <pc:spChg chg="add del">
          <ac:chgData name="Hill-Moses, Arielle" userId="8d285ce5-42a8-4a53-8eb5-7a1e9c227fe6" providerId="ADAL" clId="{17077C16-FE91-4BDD-BF1C-3871A73AFEF4}" dt="2023-07-11T18:12:30.150" v="325" actId="26606"/>
          <ac:spMkLst>
            <pc:docMk/>
            <pc:sldMk cId="2832778587" sldId="279"/>
            <ac:spMk id="128" creationId="{1C2185E4-B584-4B9D-9440-DEA0FB9D94DF}"/>
          </ac:spMkLst>
        </pc:spChg>
        <pc:spChg chg="add del">
          <ac:chgData name="Hill-Moses, Arielle" userId="8d285ce5-42a8-4a53-8eb5-7a1e9c227fe6" providerId="ADAL" clId="{17077C16-FE91-4BDD-BF1C-3871A73AFEF4}" dt="2023-07-11T18:12:30.150" v="325" actId="26606"/>
          <ac:spMkLst>
            <pc:docMk/>
            <pc:sldMk cId="2832778587" sldId="279"/>
            <ac:spMk id="130" creationId="{FF33EC8A-EE0A-4395-97E2-DAD467CF734C}"/>
          </ac:spMkLst>
        </pc:spChg>
        <pc:spChg chg="add del">
          <ac:chgData name="Hill-Moses, Arielle" userId="8d285ce5-42a8-4a53-8eb5-7a1e9c227fe6" providerId="ADAL" clId="{17077C16-FE91-4BDD-BF1C-3871A73AFEF4}" dt="2023-07-11T18:12:30.150" v="325" actId="26606"/>
          <ac:spMkLst>
            <pc:docMk/>
            <pc:sldMk cId="2832778587" sldId="279"/>
            <ac:spMk id="132" creationId="{FF85DA95-16A4-404E-9BFF-27F8E4FC78AA}"/>
          </ac:spMkLst>
        </pc:spChg>
        <pc:spChg chg="add del">
          <ac:chgData name="Hill-Moses, Arielle" userId="8d285ce5-42a8-4a53-8eb5-7a1e9c227fe6" providerId="ADAL" clId="{17077C16-FE91-4BDD-BF1C-3871A73AFEF4}" dt="2023-07-11T18:12:33.535" v="327" actId="26606"/>
          <ac:spMkLst>
            <pc:docMk/>
            <pc:sldMk cId="2832778587" sldId="279"/>
            <ac:spMk id="134" creationId="{BACC6370-2D7E-4714-9D71-7542949D7D5D}"/>
          </ac:spMkLst>
        </pc:spChg>
        <pc:spChg chg="add del">
          <ac:chgData name="Hill-Moses, Arielle" userId="8d285ce5-42a8-4a53-8eb5-7a1e9c227fe6" providerId="ADAL" clId="{17077C16-FE91-4BDD-BF1C-3871A73AFEF4}" dt="2023-07-11T18:12:33.535" v="327" actId="26606"/>
          <ac:spMkLst>
            <pc:docMk/>
            <pc:sldMk cId="2832778587" sldId="279"/>
            <ac:spMk id="135" creationId="{E2DA5AC1-43C5-4243-9028-07DBB80D0C95}"/>
          </ac:spMkLst>
        </pc:spChg>
        <pc:spChg chg="add del">
          <ac:chgData name="Hill-Moses, Arielle" userId="8d285ce5-42a8-4a53-8eb5-7a1e9c227fe6" providerId="ADAL" clId="{17077C16-FE91-4BDD-BF1C-3871A73AFEF4}" dt="2023-07-11T18:12:33.535" v="327" actId="26606"/>
          <ac:spMkLst>
            <pc:docMk/>
            <pc:sldMk cId="2832778587" sldId="279"/>
            <ac:spMk id="136" creationId="{8A4EDA1C-27A1-4C83-ACE4-6675EC9245B1}"/>
          </ac:spMkLst>
        </pc:spChg>
        <pc:spChg chg="add del">
          <ac:chgData name="Hill-Moses, Arielle" userId="8d285ce5-42a8-4a53-8eb5-7a1e9c227fe6" providerId="ADAL" clId="{17077C16-FE91-4BDD-BF1C-3871A73AFEF4}" dt="2023-07-11T18:12:33.535" v="327" actId="26606"/>
          <ac:spMkLst>
            <pc:docMk/>
            <pc:sldMk cId="2832778587" sldId="279"/>
            <ac:spMk id="137" creationId="{FF33EC8A-EE0A-4395-97E2-DAD467CF734C}"/>
          </ac:spMkLst>
        </pc:spChg>
        <pc:spChg chg="add del">
          <ac:chgData name="Hill-Moses, Arielle" userId="8d285ce5-42a8-4a53-8eb5-7a1e9c227fe6" providerId="ADAL" clId="{17077C16-FE91-4BDD-BF1C-3871A73AFEF4}" dt="2023-07-11T18:12:33.535" v="327" actId="26606"/>
          <ac:spMkLst>
            <pc:docMk/>
            <pc:sldMk cId="2832778587" sldId="279"/>
            <ac:spMk id="138" creationId="{FF85DA95-16A4-404E-9BFF-27F8E4FC78AA}"/>
          </ac:spMkLst>
        </pc:spChg>
        <pc:spChg chg="add del">
          <ac:chgData name="Hill-Moses, Arielle" userId="8d285ce5-42a8-4a53-8eb5-7a1e9c227fe6" providerId="ADAL" clId="{17077C16-FE91-4BDD-BF1C-3871A73AFEF4}" dt="2023-07-11T18:13:02.970" v="335" actId="26606"/>
          <ac:spMkLst>
            <pc:docMk/>
            <pc:sldMk cId="2832778587" sldId="279"/>
            <ac:spMk id="140" creationId="{E383CC5D-71E8-4CB2-8E4A-F1E4FF6DC9D6}"/>
          </ac:spMkLst>
        </pc:spChg>
        <pc:spChg chg="add del">
          <ac:chgData name="Hill-Moses, Arielle" userId="8d285ce5-42a8-4a53-8eb5-7a1e9c227fe6" providerId="ADAL" clId="{17077C16-FE91-4BDD-BF1C-3871A73AFEF4}" dt="2023-07-11T18:13:02.970" v="335" actId="26606"/>
          <ac:spMkLst>
            <pc:docMk/>
            <pc:sldMk cId="2832778587" sldId="279"/>
            <ac:spMk id="141" creationId="{E2DA5AC1-43C5-4243-9028-07DBB80D0C95}"/>
          </ac:spMkLst>
        </pc:spChg>
        <pc:spChg chg="add del">
          <ac:chgData name="Hill-Moses, Arielle" userId="8d285ce5-42a8-4a53-8eb5-7a1e9c227fe6" providerId="ADAL" clId="{17077C16-FE91-4BDD-BF1C-3871A73AFEF4}" dt="2023-07-11T18:13:02.970" v="335" actId="26606"/>
          <ac:spMkLst>
            <pc:docMk/>
            <pc:sldMk cId="2832778587" sldId="279"/>
            <ac:spMk id="142" creationId="{8A4EDA1C-27A1-4C83-ACE4-6675EC9245B1}"/>
          </ac:spMkLst>
        </pc:spChg>
        <pc:spChg chg="add del">
          <ac:chgData name="Hill-Moses, Arielle" userId="8d285ce5-42a8-4a53-8eb5-7a1e9c227fe6" providerId="ADAL" clId="{17077C16-FE91-4BDD-BF1C-3871A73AFEF4}" dt="2023-07-11T18:13:02.970" v="335" actId="26606"/>
          <ac:spMkLst>
            <pc:docMk/>
            <pc:sldMk cId="2832778587" sldId="279"/>
            <ac:spMk id="143" creationId="{1C2185E4-B584-4B9D-9440-DEA0FB9D94DF}"/>
          </ac:spMkLst>
        </pc:spChg>
        <pc:spChg chg="add del">
          <ac:chgData name="Hill-Moses, Arielle" userId="8d285ce5-42a8-4a53-8eb5-7a1e9c227fe6" providerId="ADAL" clId="{17077C16-FE91-4BDD-BF1C-3871A73AFEF4}" dt="2023-07-11T18:13:02.970" v="335" actId="26606"/>
          <ac:spMkLst>
            <pc:docMk/>
            <pc:sldMk cId="2832778587" sldId="279"/>
            <ac:spMk id="144" creationId="{FF33EC8A-EE0A-4395-97E2-DAD467CF734C}"/>
          </ac:spMkLst>
        </pc:spChg>
        <pc:spChg chg="add del">
          <ac:chgData name="Hill-Moses, Arielle" userId="8d285ce5-42a8-4a53-8eb5-7a1e9c227fe6" providerId="ADAL" clId="{17077C16-FE91-4BDD-BF1C-3871A73AFEF4}" dt="2023-07-11T18:13:02.970" v="335" actId="26606"/>
          <ac:spMkLst>
            <pc:docMk/>
            <pc:sldMk cId="2832778587" sldId="279"/>
            <ac:spMk id="145" creationId="{FF85DA95-16A4-404E-9BFF-27F8E4FC78AA}"/>
          </ac:spMkLst>
        </pc:spChg>
        <pc:graphicFrameChg chg="add mod modGraphic">
          <ac:chgData name="Hill-Moses, Arielle" userId="8d285ce5-42a8-4a53-8eb5-7a1e9c227fe6" providerId="ADAL" clId="{17077C16-FE91-4BDD-BF1C-3871A73AFEF4}" dt="2023-07-11T18:13:02.970" v="335" actId="26606"/>
          <ac:graphicFrameMkLst>
            <pc:docMk/>
            <pc:sldMk cId="2832778587" sldId="279"/>
            <ac:graphicFrameMk id="81" creationId="{43CBDD64-DD96-FC02-69A2-C32F7E2BBC7E}"/>
          </ac:graphicFrameMkLst>
        </pc:graphicFrameChg>
        <pc:picChg chg="add del">
          <ac:chgData name="Hill-Moses, Arielle" userId="8d285ce5-42a8-4a53-8eb5-7a1e9c227fe6" providerId="ADAL" clId="{17077C16-FE91-4BDD-BF1C-3871A73AFEF4}" dt="2023-07-11T17:57:23.612" v="259" actId="26606"/>
          <ac:picMkLst>
            <pc:docMk/>
            <pc:sldMk cId="2832778587" sldId="279"/>
            <ac:picMk id="5" creationId="{F50FA8A6-68A8-A598-CC2B-76E421D9CD96}"/>
          </ac:picMkLst>
        </pc:picChg>
        <pc:picChg chg="add del">
          <ac:chgData name="Hill-Moses, Arielle" userId="8d285ce5-42a8-4a53-8eb5-7a1e9c227fe6" providerId="ADAL" clId="{17077C16-FE91-4BDD-BF1C-3871A73AFEF4}" dt="2023-07-11T17:57:25.596" v="262" actId="26606"/>
          <ac:picMkLst>
            <pc:docMk/>
            <pc:sldMk cId="2832778587" sldId="279"/>
            <ac:picMk id="26" creationId="{0FE0837E-23A5-5F81-D655-D2F9D35A226B}"/>
          </ac:picMkLst>
        </pc:picChg>
        <pc:picChg chg="add del">
          <ac:chgData name="Hill-Moses, Arielle" userId="8d285ce5-42a8-4a53-8eb5-7a1e9c227fe6" providerId="ADAL" clId="{17077C16-FE91-4BDD-BF1C-3871A73AFEF4}" dt="2023-07-11T17:57:27.846" v="266" actId="26606"/>
          <ac:picMkLst>
            <pc:docMk/>
            <pc:sldMk cId="2832778587" sldId="279"/>
            <ac:picMk id="33" creationId="{F50FA8A6-68A8-A598-CC2B-76E421D9CD96}"/>
          </ac:picMkLst>
        </pc:picChg>
        <pc:picChg chg="add del mod ord">
          <ac:chgData name="Hill-Moses, Arielle" userId="8d285ce5-42a8-4a53-8eb5-7a1e9c227fe6" providerId="ADAL" clId="{17077C16-FE91-4BDD-BF1C-3871A73AFEF4}" dt="2023-07-11T17:57:40.752" v="272" actId="478"/>
          <ac:picMkLst>
            <pc:docMk/>
            <pc:sldMk cId="2832778587" sldId="279"/>
            <ac:picMk id="42" creationId="{0FE0837E-23A5-5F81-D655-D2F9D35A226B}"/>
          </ac:picMkLst>
        </pc:picChg>
        <pc:picChg chg="add del">
          <ac:chgData name="Hill-Moses, Arielle" userId="8d285ce5-42a8-4a53-8eb5-7a1e9c227fe6" providerId="ADAL" clId="{17077C16-FE91-4BDD-BF1C-3871A73AFEF4}" dt="2023-07-11T17:57:44.146" v="274" actId="26606"/>
          <ac:picMkLst>
            <pc:docMk/>
            <pc:sldMk cId="2832778587" sldId="279"/>
            <ac:picMk id="53" creationId="{C7EB7A43-C0E7-390C-6B54-ED68EDDFDE90}"/>
          </ac:picMkLst>
        </pc:picChg>
        <pc:picChg chg="add del">
          <ac:chgData name="Hill-Moses, Arielle" userId="8d285ce5-42a8-4a53-8eb5-7a1e9c227fe6" providerId="ADAL" clId="{17077C16-FE91-4BDD-BF1C-3871A73AFEF4}" dt="2023-07-11T17:57:46.036" v="276" actId="26606"/>
          <ac:picMkLst>
            <pc:docMk/>
            <pc:sldMk cId="2832778587" sldId="279"/>
            <ac:picMk id="68" creationId="{86940F9D-201C-133E-666A-96A8965B640E}"/>
          </ac:picMkLst>
        </pc:picChg>
        <pc:picChg chg="add del">
          <ac:chgData name="Hill-Moses, Arielle" userId="8d285ce5-42a8-4a53-8eb5-7a1e9c227fe6" providerId="ADAL" clId="{17077C16-FE91-4BDD-BF1C-3871A73AFEF4}" dt="2023-07-11T17:57:47.276" v="278" actId="26606"/>
          <ac:picMkLst>
            <pc:docMk/>
            <pc:sldMk cId="2832778587" sldId="279"/>
            <ac:picMk id="71" creationId="{AE6EC945-DC30-AE68-4166-0CB1C0A2E4F1}"/>
          </ac:picMkLst>
        </pc:picChg>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ata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ata16.xml.rels><?xml version="1.0" encoding="UTF-8" standalone="yes"?>
<Relationships xmlns="http://schemas.openxmlformats.org/package/2006/relationships"><Relationship Id="rId1" Type="http://schemas.openxmlformats.org/officeDocument/2006/relationships/hyperlink" Target="mailto:Dos@uconn.edu" TargetMode="External"/></Relationships>
</file>

<file path=ppt/diagrams/_rels/data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ata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diagrams/_rels/drawing16.xml.rels><?xml version="1.0" encoding="UTF-8" standalone="yes"?>
<Relationships xmlns="http://schemas.openxmlformats.org/package/2006/relationships"><Relationship Id="rId1" Type="http://schemas.openxmlformats.org/officeDocument/2006/relationships/hyperlink" Target="mailto:Dos@uconn.edu" TargetMode="External"/></Relationships>
</file>

<file path=ppt/diagrams/_rels/drawing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4EF1CC-83D3-4222-BB92-56D4783CBCF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080917A-C3C5-4965-8256-D66BA5FDC7B7}">
      <dgm:prSet custT="1"/>
      <dgm:spPr/>
      <dgm:t>
        <a:bodyPr/>
        <a:lstStyle/>
        <a:p>
          <a:r>
            <a:rPr lang="en-US" sz="2200" b="1" dirty="0"/>
            <a:t>ENRIQUE FIGUEREDO </a:t>
          </a:r>
          <a:br>
            <a:rPr lang="en-US" sz="2300" b="1" dirty="0"/>
          </a:br>
          <a:r>
            <a:rPr lang="en-US" sz="2000" dirty="0"/>
            <a:t>Assistant Professor (Printmaking)</a:t>
          </a:r>
          <a:br>
            <a:rPr lang="en-US" sz="2000" dirty="0"/>
          </a:br>
          <a:r>
            <a:rPr lang="en-US" sz="2000" i="1" dirty="0"/>
            <a:t>Art + Art History</a:t>
          </a:r>
          <a:endParaRPr lang="en-US" sz="2300" i="1" dirty="0"/>
        </a:p>
      </dgm:t>
    </dgm:pt>
    <dgm:pt modelId="{827FA3F3-9B04-4931-9856-7A811C218582}" type="parTrans" cxnId="{534E892A-1D51-4606-B5F8-9FD7BDFD06F8}">
      <dgm:prSet/>
      <dgm:spPr/>
      <dgm:t>
        <a:bodyPr/>
        <a:lstStyle/>
        <a:p>
          <a:endParaRPr lang="en-US"/>
        </a:p>
      </dgm:t>
    </dgm:pt>
    <dgm:pt modelId="{0AA2785D-77C4-49A1-846B-D27BE16C61C2}" type="sibTrans" cxnId="{534E892A-1D51-4606-B5F8-9FD7BDFD06F8}">
      <dgm:prSet/>
      <dgm:spPr/>
      <dgm:t>
        <a:bodyPr/>
        <a:lstStyle/>
        <a:p>
          <a:endParaRPr lang="en-US"/>
        </a:p>
      </dgm:t>
    </dgm:pt>
    <dgm:pt modelId="{2F29B4C3-92E2-487F-AA02-5FD34098EE16}">
      <dgm:prSet custT="1"/>
      <dgm:spPr/>
      <dgm:t>
        <a:bodyPr/>
        <a:lstStyle/>
        <a:p>
          <a:r>
            <a:rPr lang="en-US" sz="2200" b="1" dirty="0"/>
            <a:t>MICHAEL KAPLAN</a:t>
          </a:r>
          <a:br>
            <a:rPr lang="en-US" sz="2300" dirty="0"/>
          </a:br>
          <a:r>
            <a:rPr lang="en-US" sz="2000" dirty="0"/>
            <a:t>Assistant Professor </a:t>
          </a:r>
          <a:br>
            <a:rPr lang="en-US" sz="2000" dirty="0"/>
          </a:br>
          <a:r>
            <a:rPr lang="en-US" sz="2000" dirty="0"/>
            <a:t>(Voice &amp; Speech)</a:t>
          </a:r>
          <a:br>
            <a:rPr lang="en-US" sz="2000" dirty="0"/>
          </a:br>
          <a:r>
            <a:rPr lang="en-US" sz="2000" i="1" dirty="0"/>
            <a:t>Dramatic Arts</a:t>
          </a:r>
          <a:endParaRPr lang="en-US" sz="2300" i="1" dirty="0"/>
        </a:p>
      </dgm:t>
    </dgm:pt>
    <dgm:pt modelId="{684CFB12-41D9-41BB-853B-37A5DB266528}" type="parTrans" cxnId="{47752ABA-ADF6-4F28-9F94-CB5C009B0B93}">
      <dgm:prSet/>
      <dgm:spPr/>
      <dgm:t>
        <a:bodyPr/>
        <a:lstStyle/>
        <a:p>
          <a:endParaRPr lang="en-US"/>
        </a:p>
      </dgm:t>
    </dgm:pt>
    <dgm:pt modelId="{E051D8F9-2307-4AF0-8F9C-9B90A87F9D12}" type="sibTrans" cxnId="{47752ABA-ADF6-4F28-9F94-CB5C009B0B93}">
      <dgm:prSet/>
      <dgm:spPr/>
      <dgm:t>
        <a:bodyPr/>
        <a:lstStyle/>
        <a:p>
          <a:endParaRPr lang="en-US"/>
        </a:p>
      </dgm:t>
    </dgm:pt>
    <dgm:pt modelId="{70968F36-5E38-4B38-B10B-E4B63C7199A1}">
      <dgm:prSet custT="1"/>
      <dgm:spPr/>
      <dgm:t>
        <a:bodyPr/>
        <a:lstStyle/>
        <a:p>
          <a:r>
            <a:rPr lang="en-US" sz="2200" b="1" dirty="0"/>
            <a:t>JUSTIN MCMANUS</a:t>
          </a:r>
          <a:br>
            <a:rPr lang="en-US" sz="1900" dirty="0"/>
          </a:br>
          <a:r>
            <a:rPr lang="en-US" sz="1800" dirty="0"/>
            <a:t>Assistant Professor </a:t>
          </a:r>
          <a:br>
            <a:rPr lang="en-US" sz="1800" dirty="0"/>
          </a:br>
          <a:r>
            <a:rPr lang="en-US" sz="1800" dirty="0"/>
            <a:t>and Director of Athletic Bands/</a:t>
          </a:r>
          <a:br>
            <a:rPr lang="en-US" sz="1800" dirty="0"/>
          </a:br>
          <a:r>
            <a:rPr lang="en-US" sz="1800" dirty="0"/>
            <a:t>Assistant Director of </a:t>
          </a:r>
          <a:br>
            <a:rPr lang="en-US" sz="1800" dirty="0"/>
          </a:br>
          <a:r>
            <a:rPr lang="en-US" sz="1800" dirty="0"/>
            <a:t>Wind Bands</a:t>
          </a:r>
          <a:br>
            <a:rPr lang="en-US" sz="1900" dirty="0"/>
          </a:br>
          <a:r>
            <a:rPr lang="en-US" sz="1900" i="1" dirty="0"/>
            <a:t>Music</a:t>
          </a:r>
        </a:p>
      </dgm:t>
    </dgm:pt>
    <dgm:pt modelId="{0AA94BA9-7349-4404-B8E9-347DA3CA64D7}" type="parTrans" cxnId="{E1029B47-C054-4BFF-8B61-C7133A23020C}">
      <dgm:prSet/>
      <dgm:spPr/>
      <dgm:t>
        <a:bodyPr/>
        <a:lstStyle/>
        <a:p>
          <a:endParaRPr lang="en-US"/>
        </a:p>
      </dgm:t>
    </dgm:pt>
    <dgm:pt modelId="{7F86B1A9-992F-4799-B2A3-01741D0C803F}" type="sibTrans" cxnId="{E1029B47-C054-4BFF-8B61-C7133A23020C}">
      <dgm:prSet/>
      <dgm:spPr/>
      <dgm:t>
        <a:bodyPr/>
        <a:lstStyle/>
        <a:p>
          <a:endParaRPr lang="en-US"/>
        </a:p>
      </dgm:t>
    </dgm:pt>
    <dgm:pt modelId="{F82B408E-85E0-4535-8604-407B3E8C5497}">
      <dgm:prSet custT="1"/>
      <dgm:spPr/>
      <dgm:t>
        <a:bodyPr/>
        <a:lstStyle/>
        <a:p>
          <a:r>
            <a:rPr lang="en-US" sz="2200" b="1" dirty="0"/>
            <a:t>JANIE COLE </a:t>
          </a:r>
          <a:br>
            <a:rPr lang="en-US" sz="2800" dirty="0"/>
          </a:br>
          <a:r>
            <a:rPr lang="en-US" sz="2000" dirty="0"/>
            <a:t>Assistant Professor (Musicology)</a:t>
          </a:r>
          <a:br>
            <a:rPr lang="en-US" sz="2000" dirty="0"/>
          </a:br>
          <a:r>
            <a:rPr lang="en-US" sz="2000" i="1" dirty="0"/>
            <a:t>Music</a:t>
          </a:r>
        </a:p>
      </dgm:t>
    </dgm:pt>
    <dgm:pt modelId="{2D2689DD-68AC-431C-A7BB-9B9E3FF123C4}" type="parTrans" cxnId="{18660CBD-35C2-469A-9AB7-5B2D004C8B61}">
      <dgm:prSet/>
      <dgm:spPr/>
      <dgm:t>
        <a:bodyPr/>
        <a:lstStyle/>
        <a:p>
          <a:endParaRPr lang="en-US"/>
        </a:p>
      </dgm:t>
    </dgm:pt>
    <dgm:pt modelId="{EA68328D-7526-46A9-B673-E84ABCB9CFE6}" type="sibTrans" cxnId="{18660CBD-35C2-469A-9AB7-5B2D004C8B61}">
      <dgm:prSet/>
      <dgm:spPr/>
      <dgm:t>
        <a:bodyPr/>
        <a:lstStyle/>
        <a:p>
          <a:endParaRPr lang="en-US"/>
        </a:p>
      </dgm:t>
    </dgm:pt>
    <dgm:pt modelId="{5541348B-1FC5-454A-861F-55ECCC81563B}">
      <dgm:prSet custT="1"/>
      <dgm:spPr/>
      <dgm:t>
        <a:bodyPr/>
        <a:lstStyle/>
        <a:p>
          <a:r>
            <a:rPr lang="en-US" sz="2200" b="1" kern="1200" dirty="0">
              <a:solidFill>
                <a:srgbClr val="FFFFFF"/>
              </a:solidFill>
              <a:latin typeface="Gill Sans Nova"/>
              <a:ea typeface="+mn-ea"/>
              <a:cs typeface="+mn-cs"/>
            </a:rPr>
            <a:t>ZHENZHEN QI</a:t>
          </a:r>
          <a:br>
            <a:rPr lang="en-US" sz="2300" i="1" kern="1200" dirty="0"/>
          </a:br>
          <a:r>
            <a:rPr lang="en-US" sz="2000" kern="1200" dirty="0">
              <a:solidFill>
                <a:srgbClr val="FFFFFF"/>
              </a:solidFill>
              <a:latin typeface="Gill Sans Nova"/>
              <a:ea typeface="+mn-ea"/>
              <a:cs typeface="+mn-cs"/>
            </a:rPr>
            <a:t>Assistant Professor</a:t>
          </a:r>
          <a:br>
            <a:rPr lang="en-US" sz="2000" kern="1200" dirty="0">
              <a:solidFill>
                <a:srgbClr val="FFFFFF"/>
              </a:solidFill>
              <a:latin typeface="Gill Sans Nova"/>
              <a:ea typeface="+mn-ea"/>
              <a:cs typeface="+mn-cs"/>
            </a:rPr>
          </a:br>
          <a:r>
            <a:rPr lang="en-US" sz="2000" kern="1200" dirty="0">
              <a:solidFill>
                <a:srgbClr val="FFFFFF"/>
              </a:solidFill>
              <a:latin typeface="Gill Sans Nova"/>
              <a:ea typeface="+mn-ea"/>
              <a:cs typeface="+mn-cs"/>
            </a:rPr>
            <a:t>(Web/Interactive Design)</a:t>
          </a:r>
          <a:br>
            <a:rPr lang="en-US" sz="2000" kern="1200" dirty="0">
              <a:solidFill>
                <a:srgbClr val="FFFFFF"/>
              </a:solidFill>
              <a:latin typeface="Gill Sans Nova"/>
              <a:ea typeface="+mn-ea"/>
              <a:cs typeface="+mn-cs"/>
            </a:rPr>
          </a:br>
          <a:r>
            <a:rPr lang="en-US" sz="2000" i="1" kern="1200" dirty="0">
              <a:solidFill>
                <a:srgbClr val="FFFFFF"/>
              </a:solidFill>
              <a:latin typeface="Gill Sans Nova"/>
              <a:ea typeface="+mn-ea"/>
              <a:cs typeface="+mn-cs"/>
            </a:rPr>
            <a:t>Digital Media &amp; Design</a:t>
          </a:r>
        </a:p>
      </dgm:t>
    </dgm:pt>
    <dgm:pt modelId="{864AF970-9D8B-4D14-BC76-7FF744B463CF}" type="parTrans" cxnId="{E4B3EE5C-5368-4528-BB1B-25E76B990F75}">
      <dgm:prSet/>
      <dgm:spPr/>
      <dgm:t>
        <a:bodyPr/>
        <a:lstStyle/>
        <a:p>
          <a:endParaRPr lang="en-US"/>
        </a:p>
      </dgm:t>
    </dgm:pt>
    <dgm:pt modelId="{C11CA49C-EDA1-40E8-8E4A-95F0B121A1A3}" type="sibTrans" cxnId="{E4B3EE5C-5368-4528-BB1B-25E76B990F75}">
      <dgm:prSet/>
      <dgm:spPr/>
      <dgm:t>
        <a:bodyPr/>
        <a:lstStyle/>
        <a:p>
          <a:endParaRPr lang="en-US"/>
        </a:p>
      </dgm:t>
    </dgm:pt>
    <dgm:pt modelId="{B9D52517-F1AF-43A0-A07E-0148CA876161}">
      <dgm:prSet custT="1"/>
      <dgm:spPr/>
      <dgm:t>
        <a:bodyPr/>
        <a:lstStyle/>
        <a:p>
          <a:r>
            <a:rPr lang="en-US" sz="2200" b="1" kern="1200" dirty="0">
              <a:solidFill>
                <a:srgbClr val="FFFFFF"/>
              </a:solidFill>
              <a:latin typeface="Gill Sans Nova"/>
              <a:ea typeface="+mn-ea"/>
              <a:cs typeface="+mn-cs"/>
            </a:rPr>
            <a:t>PAUL MCSHEE</a:t>
          </a:r>
          <a:br>
            <a:rPr lang="en-US" sz="1900" kern="1200" dirty="0"/>
          </a:br>
          <a:r>
            <a:rPr lang="en-US" sz="1900" kern="1200" dirty="0"/>
            <a:t>Assistant Professor</a:t>
          </a:r>
          <a:br>
            <a:rPr lang="en-US" sz="1900" kern="1200" dirty="0"/>
          </a:br>
          <a:r>
            <a:rPr lang="en-US" sz="1900" kern="1200" dirty="0"/>
            <a:t>(Orchestra &amp; Conducting)</a:t>
          </a:r>
          <a:br>
            <a:rPr lang="en-US" sz="1900" kern="1200" dirty="0"/>
          </a:br>
          <a:r>
            <a:rPr lang="en-US" sz="1900" i="1" kern="1200" dirty="0"/>
            <a:t>Music</a:t>
          </a:r>
        </a:p>
      </dgm:t>
    </dgm:pt>
    <dgm:pt modelId="{DD191A83-97BA-4603-9674-55721F17B639}" type="parTrans" cxnId="{9A10EBAA-2A27-4101-BD95-382F4D309A33}">
      <dgm:prSet/>
      <dgm:spPr/>
      <dgm:t>
        <a:bodyPr/>
        <a:lstStyle/>
        <a:p>
          <a:endParaRPr lang="en-US"/>
        </a:p>
      </dgm:t>
    </dgm:pt>
    <dgm:pt modelId="{D065B5CD-4BC1-4884-8A11-B4B0E70A015E}" type="sibTrans" cxnId="{9A10EBAA-2A27-4101-BD95-382F4D309A33}">
      <dgm:prSet/>
      <dgm:spPr/>
      <dgm:t>
        <a:bodyPr/>
        <a:lstStyle/>
        <a:p>
          <a:endParaRPr lang="en-US"/>
        </a:p>
      </dgm:t>
    </dgm:pt>
    <dgm:pt modelId="{8D773D89-D1FD-4254-97FF-64D0B39BC4CF}" type="pres">
      <dgm:prSet presAssocID="{6F4EF1CC-83D3-4222-BB92-56D4783CBCF8}" presName="diagram" presStyleCnt="0">
        <dgm:presLayoutVars>
          <dgm:dir/>
          <dgm:resizeHandles val="exact"/>
        </dgm:presLayoutVars>
      </dgm:prSet>
      <dgm:spPr/>
    </dgm:pt>
    <dgm:pt modelId="{4479F827-943D-4B75-BCC1-B419E56B3559}" type="pres">
      <dgm:prSet presAssocID="{4080917A-C3C5-4965-8256-D66BA5FDC7B7}" presName="node" presStyleLbl="node1" presStyleIdx="0" presStyleCnt="6">
        <dgm:presLayoutVars>
          <dgm:bulletEnabled val="1"/>
        </dgm:presLayoutVars>
      </dgm:prSet>
      <dgm:spPr/>
    </dgm:pt>
    <dgm:pt modelId="{6D72EFE4-F8BF-485F-B0F8-FEAC06936231}" type="pres">
      <dgm:prSet presAssocID="{0AA2785D-77C4-49A1-846B-D27BE16C61C2}" presName="sibTrans" presStyleCnt="0"/>
      <dgm:spPr/>
    </dgm:pt>
    <dgm:pt modelId="{352F52D8-1E73-4D1E-B103-3E8B9A1255AD}" type="pres">
      <dgm:prSet presAssocID="{2F29B4C3-92E2-487F-AA02-5FD34098EE16}" presName="node" presStyleLbl="node1" presStyleIdx="1" presStyleCnt="6">
        <dgm:presLayoutVars>
          <dgm:bulletEnabled val="1"/>
        </dgm:presLayoutVars>
      </dgm:prSet>
      <dgm:spPr/>
    </dgm:pt>
    <dgm:pt modelId="{C98CA891-B1F1-4B85-874F-2A025E98469A}" type="pres">
      <dgm:prSet presAssocID="{E051D8F9-2307-4AF0-8F9C-9B90A87F9D12}" presName="sibTrans" presStyleCnt="0"/>
      <dgm:spPr/>
    </dgm:pt>
    <dgm:pt modelId="{7A575593-38A9-452E-88FC-97347172A1E2}" type="pres">
      <dgm:prSet presAssocID="{5541348B-1FC5-454A-861F-55ECCC81563B}" presName="node" presStyleLbl="node1" presStyleIdx="2" presStyleCnt="6">
        <dgm:presLayoutVars>
          <dgm:bulletEnabled val="1"/>
        </dgm:presLayoutVars>
      </dgm:prSet>
      <dgm:spPr/>
    </dgm:pt>
    <dgm:pt modelId="{BD2F61A6-D82A-434B-8698-996597297CB1}" type="pres">
      <dgm:prSet presAssocID="{C11CA49C-EDA1-40E8-8E4A-95F0B121A1A3}" presName="sibTrans" presStyleCnt="0"/>
      <dgm:spPr/>
    </dgm:pt>
    <dgm:pt modelId="{046B989E-54E4-4E3A-9861-78BBD55648B0}" type="pres">
      <dgm:prSet presAssocID="{70968F36-5E38-4B38-B10B-E4B63C7199A1}" presName="node" presStyleLbl="node1" presStyleIdx="3" presStyleCnt="6">
        <dgm:presLayoutVars>
          <dgm:bulletEnabled val="1"/>
        </dgm:presLayoutVars>
      </dgm:prSet>
      <dgm:spPr/>
    </dgm:pt>
    <dgm:pt modelId="{1AFDAE79-4E9D-4A89-B778-12BE79CB5037}" type="pres">
      <dgm:prSet presAssocID="{7F86B1A9-992F-4799-B2A3-01741D0C803F}" presName="sibTrans" presStyleCnt="0"/>
      <dgm:spPr/>
    </dgm:pt>
    <dgm:pt modelId="{3BCD9669-734E-44C9-8613-C248B2ACCB0D}" type="pres">
      <dgm:prSet presAssocID="{B9D52517-F1AF-43A0-A07E-0148CA876161}" presName="node" presStyleLbl="node1" presStyleIdx="4" presStyleCnt="6">
        <dgm:presLayoutVars>
          <dgm:bulletEnabled val="1"/>
        </dgm:presLayoutVars>
      </dgm:prSet>
      <dgm:spPr/>
    </dgm:pt>
    <dgm:pt modelId="{2AB21ED7-E80B-42C3-916A-003867056FA3}" type="pres">
      <dgm:prSet presAssocID="{D065B5CD-4BC1-4884-8A11-B4B0E70A015E}" presName="sibTrans" presStyleCnt="0"/>
      <dgm:spPr/>
    </dgm:pt>
    <dgm:pt modelId="{88104EB9-4AE0-47C7-9ECC-F2B8FB233187}" type="pres">
      <dgm:prSet presAssocID="{F82B408E-85E0-4535-8604-407B3E8C5497}" presName="node" presStyleLbl="node1" presStyleIdx="5" presStyleCnt="6">
        <dgm:presLayoutVars>
          <dgm:bulletEnabled val="1"/>
        </dgm:presLayoutVars>
      </dgm:prSet>
      <dgm:spPr/>
    </dgm:pt>
  </dgm:ptLst>
  <dgm:cxnLst>
    <dgm:cxn modelId="{534E892A-1D51-4606-B5F8-9FD7BDFD06F8}" srcId="{6F4EF1CC-83D3-4222-BB92-56D4783CBCF8}" destId="{4080917A-C3C5-4965-8256-D66BA5FDC7B7}" srcOrd="0" destOrd="0" parTransId="{827FA3F3-9B04-4931-9856-7A811C218582}" sibTransId="{0AA2785D-77C4-49A1-846B-D27BE16C61C2}"/>
    <dgm:cxn modelId="{C6ECF633-0E21-4BE8-8BAE-D9D06321DA86}" type="presOf" srcId="{6F4EF1CC-83D3-4222-BB92-56D4783CBCF8}" destId="{8D773D89-D1FD-4254-97FF-64D0B39BC4CF}" srcOrd="0" destOrd="0" presId="urn:microsoft.com/office/officeart/2005/8/layout/default"/>
    <dgm:cxn modelId="{334A923D-82AA-4412-9FA1-D96C77BA206C}" type="presOf" srcId="{4080917A-C3C5-4965-8256-D66BA5FDC7B7}" destId="{4479F827-943D-4B75-BCC1-B419E56B3559}" srcOrd="0" destOrd="0" presId="urn:microsoft.com/office/officeart/2005/8/layout/default"/>
    <dgm:cxn modelId="{E4B3EE5C-5368-4528-BB1B-25E76B990F75}" srcId="{6F4EF1CC-83D3-4222-BB92-56D4783CBCF8}" destId="{5541348B-1FC5-454A-861F-55ECCC81563B}" srcOrd="2" destOrd="0" parTransId="{864AF970-9D8B-4D14-BC76-7FF744B463CF}" sibTransId="{C11CA49C-EDA1-40E8-8E4A-95F0B121A1A3}"/>
    <dgm:cxn modelId="{7DBEAD62-9327-4A3E-9E99-7B713D7CFD3A}" type="presOf" srcId="{B9D52517-F1AF-43A0-A07E-0148CA876161}" destId="{3BCD9669-734E-44C9-8613-C248B2ACCB0D}" srcOrd="0" destOrd="0" presId="urn:microsoft.com/office/officeart/2005/8/layout/default"/>
    <dgm:cxn modelId="{6A299F46-884D-4108-A5E3-F7F8983FF3E7}" type="presOf" srcId="{2F29B4C3-92E2-487F-AA02-5FD34098EE16}" destId="{352F52D8-1E73-4D1E-B103-3E8B9A1255AD}" srcOrd="0" destOrd="0" presId="urn:microsoft.com/office/officeart/2005/8/layout/default"/>
    <dgm:cxn modelId="{E1029B47-C054-4BFF-8B61-C7133A23020C}" srcId="{6F4EF1CC-83D3-4222-BB92-56D4783CBCF8}" destId="{70968F36-5E38-4B38-B10B-E4B63C7199A1}" srcOrd="3" destOrd="0" parTransId="{0AA94BA9-7349-4404-B8E9-347DA3CA64D7}" sibTransId="{7F86B1A9-992F-4799-B2A3-01741D0C803F}"/>
    <dgm:cxn modelId="{6A52C17F-DAB6-4EAC-A57D-57BEEC6CBDA8}" type="presOf" srcId="{5541348B-1FC5-454A-861F-55ECCC81563B}" destId="{7A575593-38A9-452E-88FC-97347172A1E2}" srcOrd="0" destOrd="0" presId="urn:microsoft.com/office/officeart/2005/8/layout/default"/>
    <dgm:cxn modelId="{C578AC94-074F-4E3F-8200-688CBA725F39}" type="presOf" srcId="{70968F36-5E38-4B38-B10B-E4B63C7199A1}" destId="{046B989E-54E4-4E3A-9861-78BBD55648B0}" srcOrd="0" destOrd="0" presId="urn:microsoft.com/office/officeart/2005/8/layout/default"/>
    <dgm:cxn modelId="{9A10EBAA-2A27-4101-BD95-382F4D309A33}" srcId="{6F4EF1CC-83D3-4222-BB92-56D4783CBCF8}" destId="{B9D52517-F1AF-43A0-A07E-0148CA876161}" srcOrd="4" destOrd="0" parTransId="{DD191A83-97BA-4603-9674-55721F17B639}" sibTransId="{D065B5CD-4BC1-4884-8A11-B4B0E70A015E}"/>
    <dgm:cxn modelId="{0C3169B7-57D2-4ED4-88D3-A233CB35121E}" type="presOf" srcId="{F82B408E-85E0-4535-8604-407B3E8C5497}" destId="{88104EB9-4AE0-47C7-9ECC-F2B8FB233187}" srcOrd="0" destOrd="0" presId="urn:microsoft.com/office/officeart/2005/8/layout/default"/>
    <dgm:cxn modelId="{47752ABA-ADF6-4F28-9F94-CB5C009B0B93}" srcId="{6F4EF1CC-83D3-4222-BB92-56D4783CBCF8}" destId="{2F29B4C3-92E2-487F-AA02-5FD34098EE16}" srcOrd="1" destOrd="0" parTransId="{684CFB12-41D9-41BB-853B-37A5DB266528}" sibTransId="{E051D8F9-2307-4AF0-8F9C-9B90A87F9D12}"/>
    <dgm:cxn modelId="{18660CBD-35C2-469A-9AB7-5B2D004C8B61}" srcId="{6F4EF1CC-83D3-4222-BB92-56D4783CBCF8}" destId="{F82B408E-85E0-4535-8604-407B3E8C5497}" srcOrd="5" destOrd="0" parTransId="{2D2689DD-68AC-431C-A7BB-9B9E3FF123C4}" sibTransId="{EA68328D-7526-46A9-B673-E84ABCB9CFE6}"/>
    <dgm:cxn modelId="{9996D36A-5815-4625-B298-8D4534EAAE74}" type="presParOf" srcId="{8D773D89-D1FD-4254-97FF-64D0B39BC4CF}" destId="{4479F827-943D-4B75-BCC1-B419E56B3559}" srcOrd="0" destOrd="0" presId="urn:microsoft.com/office/officeart/2005/8/layout/default"/>
    <dgm:cxn modelId="{6A783670-96D4-4237-99F2-A03467C00EEF}" type="presParOf" srcId="{8D773D89-D1FD-4254-97FF-64D0B39BC4CF}" destId="{6D72EFE4-F8BF-485F-B0F8-FEAC06936231}" srcOrd="1" destOrd="0" presId="urn:microsoft.com/office/officeart/2005/8/layout/default"/>
    <dgm:cxn modelId="{F277394B-526D-46A6-899A-02963420FB9E}" type="presParOf" srcId="{8D773D89-D1FD-4254-97FF-64D0B39BC4CF}" destId="{352F52D8-1E73-4D1E-B103-3E8B9A1255AD}" srcOrd="2" destOrd="0" presId="urn:microsoft.com/office/officeart/2005/8/layout/default"/>
    <dgm:cxn modelId="{E4EE10AF-E783-4FAC-ACA9-0EA9022E2B3A}" type="presParOf" srcId="{8D773D89-D1FD-4254-97FF-64D0B39BC4CF}" destId="{C98CA891-B1F1-4B85-874F-2A025E98469A}" srcOrd="3" destOrd="0" presId="urn:microsoft.com/office/officeart/2005/8/layout/default"/>
    <dgm:cxn modelId="{98A7D8AD-C80B-4628-909A-570913FFFBF1}" type="presParOf" srcId="{8D773D89-D1FD-4254-97FF-64D0B39BC4CF}" destId="{7A575593-38A9-452E-88FC-97347172A1E2}" srcOrd="4" destOrd="0" presId="urn:microsoft.com/office/officeart/2005/8/layout/default"/>
    <dgm:cxn modelId="{55045C2B-C4AB-4CB3-B090-04319BB39A31}" type="presParOf" srcId="{8D773D89-D1FD-4254-97FF-64D0B39BC4CF}" destId="{BD2F61A6-D82A-434B-8698-996597297CB1}" srcOrd="5" destOrd="0" presId="urn:microsoft.com/office/officeart/2005/8/layout/default"/>
    <dgm:cxn modelId="{2655F0C6-9813-4577-9A8A-A300C6A39EAE}" type="presParOf" srcId="{8D773D89-D1FD-4254-97FF-64D0B39BC4CF}" destId="{046B989E-54E4-4E3A-9861-78BBD55648B0}" srcOrd="6" destOrd="0" presId="urn:microsoft.com/office/officeart/2005/8/layout/default"/>
    <dgm:cxn modelId="{49479821-E68C-4080-A21C-022AC98C67CB}" type="presParOf" srcId="{8D773D89-D1FD-4254-97FF-64D0B39BC4CF}" destId="{1AFDAE79-4E9D-4A89-B778-12BE79CB5037}" srcOrd="7" destOrd="0" presId="urn:microsoft.com/office/officeart/2005/8/layout/default"/>
    <dgm:cxn modelId="{158D8E60-D3E2-46E8-83FD-60FFD086D0C1}" type="presParOf" srcId="{8D773D89-D1FD-4254-97FF-64D0B39BC4CF}" destId="{3BCD9669-734E-44C9-8613-C248B2ACCB0D}" srcOrd="8" destOrd="0" presId="urn:microsoft.com/office/officeart/2005/8/layout/default"/>
    <dgm:cxn modelId="{6B2C6170-D3CF-4230-B6A4-E63401A6A12C}" type="presParOf" srcId="{8D773D89-D1FD-4254-97FF-64D0B39BC4CF}" destId="{2AB21ED7-E80B-42C3-916A-003867056FA3}" srcOrd="9" destOrd="0" presId="urn:microsoft.com/office/officeart/2005/8/layout/default"/>
    <dgm:cxn modelId="{AC959446-91EA-4E75-8369-910FFE46D76C}" type="presParOf" srcId="{8D773D89-D1FD-4254-97FF-64D0B39BC4CF}" destId="{88104EB9-4AE0-47C7-9ECC-F2B8FB23318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448F1B-06D7-48EE-AB54-030209C950C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2603080-3589-42D8-8D17-1DF94BCD0966}">
      <dgm:prSet/>
      <dgm:spPr/>
      <dgm:t>
        <a:bodyPr/>
        <a:lstStyle/>
        <a:p>
          <a:r>
            <a:rPr lang="en-US"/>
            <a:t>Easier to Access &amp; Use</a:t>
          </a:r>
        </a:p>
      </dgm:t>
    </dgm:pt>
    <dgm:pt modelId="{7DB7FF13-71C5-405D-A33A-214DBB8F3F25}" type="parTrans" cxnId="{B04A3528-70CD-4443-9864-50410831C70B}">
      <dgm:prSet/>
      <dgm:spPr/>
      <dgm:t>
        <a:bodyPr/>
        <a:lstStyle/>
        <a:p>
          <a:endParaRPr lang="en-US"/>
        </a:p>
      </dgm:t>
    </dgm:pt>
    <dgm:pt modelId="{CF8721C0-5F87-4624-B81E-F8644E79A899}" type="sibTrans" cxnId="{B04A3528-70CD-4443-9864-50410831C70B}">
      <dgm:prSet/>
      <dgm:spPr/>
      <dgm:t>
        <a:bodyPr/>
        <a:lstStyle/>
        <a:p>
          <a:endParaRPr lang="en-US"/>
        </a:p>
      </dgm:t>
    </dgm:pt>
    <dgm:pt modelId="{E7B70AC2-CDAB-4E02-BD21-4041CD41AA2A}">
      <dgm:prSet/>
      <dgm:spPr/>
      <dgm:t>
        <a:bodyPr/>
        <a:lstStyle/>
        <a:p>
          <a:r>
            <a:rPr lang="en-US"/>
            <a:t>Web-based Platform</a:t>
          </a:r>
        </a:p>
      </dgm:t>
    </dgm:pt>
    <dgm:pt modelId="{E1801531-64B3-49D7-B4CB-90CC2A68538F}" type="parTrans" cxnId="{5B9A6298-C369-4920-A580-7FB1804E0533}">
      <dgm:prSet/>
      <dgm:spPr/>
      <dgm:t>
        <a:bodyPr/>
        <a:lstStyle/>
        <a:p>
          <a:endParaRPr lang="en-US"/>
        </a:p>
      </dgm:t>
    </dgm:pt>
    <dgm:pt modelId="{64F08CB9-5A37-4E4A-82B7-6504CB832DC8}" type="sibTrans" cxnId="{5B9A6298-C369-4920-A580-7FB1804E0533}">
      <dgm:prSet/>
      <dgm:spPr/>
      <dgm:t>
        <a:bodyPr/>
        <a:lstStyle/>
        <a:p>
          <a:endParaRPr lang="en-US"/>
        </a:p>
      </dgm:t>
    </dgm:pt>
    <dgm:pt modelId="{B9623CE3-2717-4039-9724-30772F29DEC2}">
      <dgm:prSet/>
      <dgm:spPr/>
      <dgm:t>
        <a:bodyPr/>
        <a:lstStyle/>
        <a:p>
          <a:r>
            <a:rPr lang="en-US"/>
            <a:t>Improved Workflow &amp; Approval Process</a:t>
          </a:r>
        </a:p>
      </dgm:t>
    </dgm:pt>
    <dgm:pt modelId="{1DF6140E-F430-4D27-BF3E-ABECDF0AC337}" type="parTrans" cxnId="{DEA2BC29-68B0-46CA-8F60-466A8F106108}">
      <dgm:prSet/>
      <dgm:spPr/>
      <dgm:t>
        <a:bodyPr/>
        <a:lstStyle/>
        <a:p>
          <a:endParaRPr lang="en-US"/>
        </a:p>
      </dgm:t>
    </dgm:pt>
    <dgm:pt modelId="{72251E9D-31B0-46F5-A4E3-329BF565D74A}" type="sibTrans" cxnId="{DEA2BC29-68B0-46CA-8F60-466A8F106108}">
      <dgm:prSet/>
      <dgm:spPr/>
      <dgm:t>
        <a:bodyPr/>
        <a:lstStyle/>
        <a:p>
          <a:endParaRPr lang="en-US"/>
        </a:p>
      </dgm:t>
    </dgm:pt>
    <dgm:pt modelId="{7D62FA1A-BAE0-4E67-9A10-2EDCA6BCC501}">
      <dgm:prSet/>
      <dgm:spPr/>
      <dgm:t>
        <a:bodyPr/>
        <a:lstStyle/>
        <a:p>
          <a:r>
            <a:rPr lang="en-US"/>
            <a:t>Requestor Status Updates</a:t>
          </a:r>
        </a:p>
      </dgm:t>
    </dgm:pt>
    <dgm:pt modelId="{6A207965-2474-49FF-84C1-4187989AD94C}" type="parTrans" cxnId="{819C9B72-D5F4-441C-B032-21D8FD1BCB43}">
      <dgm:prSet/>
      <dgm:spPr/>
      <dgm:t>
        <a:bodyPr/>
        <a:lstStyle/>
        <a:p>
          <a:endParaRPr lang="en-US"/>
        </a:p>
      </dgm:t>
    </dgm:pt>
    <dgm:pt modelId="{AF7FC631-E9DE-40DC-A89B-813BA66C2002}" type="sibTrans" cxnId="{819C9B72-D5F4-441C-B032-21D8FD1BCB43}">
      <dgm:prSet/>
      <dgm:spPr/>
      <dgm:t>
        <a:bodyPr/>
        <a:lstStyle/>
        <a:p>
          <a:endParaRPr lang="en-US"/>
        </a:p>
      </dgm:t>
    </dgm:pt>
    <dgm:pt modelId="{6F3AB5B3-5407-40BE-B103-C8831C6150DA}">
      <dgm:prSet/>
      <dgm:spPr/>
      <dgm:t>
        <a:bodyPr/>
        <a:lstStyle/>
        <a:p>
          <a:r>
            <a:rPr lang="en-US"/>
            <a:t>Reporting &amp; Metrics </a:t>
          </a:r>
        </a:p>
      </dgm:t>
    </dgm:pt>
    <dgm:pt modelId="{9C0D2B9A-1C20-4A99-B97F-08B18F8C2ABD}" type="parTrans" cxnId="{F144FFDB-2E7C-496B-9192-D94F8374083A}">
      <dgm:prSet/>
      <dgm:spPr/>
      <dgm:t>
        <a:bodyPr/>
        <a:lstStyle/>
        <a:p>
          <a:endParaRPr lang="en-US"/>
        </a:p>
      </dgm:t>
    </dgm:pt>
    <dgm:pt modelId="{28593B67-19D2-46D8-9792-240EAFCDCF08}" type="sibTrans" cxnId="{F144FFDB-2E7C-496B-9192-D94F8374083A}">
      <dgm:prSet/>
      <dgm:spPr/>
      <dgm:t>
        <a:bodyPr/>
        <a:lstStyle/>
        <a:p>
          <a:endParaRPr lang="en-US"/>
        </a:p>
      </dgm:t>
    </dgm:pt>
    <dgm:pt modelId="{6CE33589-978B-47B7-BC12-BD9809DDB511}" type="pres">
      <dgm:prSet presAssocID="{F5448F1B-06D7-48EE-AB54-030209C950C8}" presName="root" presStyleCnt="0">
        <dgm:presLayoutVars>
          <dgm:dir/>
          <dgm:resizeHandles val="exact"/>
        </dgm:presLayoutVars>
      </dgm:prSet>
      <dgm:spPr/>
    </dgm:pt>
    <dgm:pt modelId="{2FA09E99-B11C-4EBF-B96F-5D45508872CC}" type="pres">
      <dgm:prSet presAssocID="{62603080-3589-42D8-8D17-1DF94BCD0966}" presName="compNode" presStyleCnt="0"/>
      <dgm:spPr/>
    </dgm:pt>
    <dgm:pt modelId="{760C2D3A-F591-4919-94ED-379FC072C5B8}" type="pres">
      <dgm:prSet presAssocID="{62603080-3589-42D8-8D17-1DF94BCD0966}" presName="bgRect" presStyleLbl="bgShp" presStyleIdx="0" presStyleCnt="5"/>
      <dgm:spPr/>
    </dgm:pt>
    <dgm:pt modelId="{C06F58D3-D89C-4425-8C12-3D566C19BCF9}" type="pres">
      <dgm:prSet presAssocID="{62603080-3589-42D8-8D17-1DF94BCD096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A929B433-7F95-410D-BABC-06483FC09530}" type="pres">
      <dgm:prSet presAssocID="{62603080-3589-42D8-8D17-1DF94BCD0966}" presName="spaceRect" presStyleCnt="0"/>
      <dgm:spPr/>
    </dgm:pt>
    <dgm:pt modelId="{4D0B178C-34EB-442B-BF2E-70C579664143}" type="pres">
      <dgm:prSet presAssocID="{62603080-3589-42D8-8D17-1DF94BCD0966}" presName="parTx" presStyleLbl="revTx" presStyleIdx="0" presStyleCnt="5">
        <dgm:presLayoutVars>
          <dgm:chMax val="0"/>
          <dgm:chPref val="0"/>
        </dgm:presLayoutVars>
      </dgm:prSet>
      <dgm:spPr/>
    </dgm:pt>
    <dgm:pt modelId="{BC04C97D-DA34-4AF7-8C56-8C64F3FA16C6}" type="pres">
      <dgm:prSet presAssocID="{CF8721C0-5F87-4624-B81E-F8644E79A899}" presName="sibTrans" presStyleCnt="0"/>
      <dgm:spPr/>
    </dgm:pt>
    <dgm:pt modelId="{C6C3ED35-A68F-4270-9AC7-F07DAFA0B806}" type="pres">
      <dgm:prSet presAssocID="{E7B70AC2-CDAB-4E02-BD21-4041CD41AA2A}" presName="compNode" presStyleCnt="0"/>
      <dgm:spPr/>
    </dgm:pt>
    <dgm:pt modelId="{BC6B14B6-1F52-4D5A-B3B9-CD5103664EA8}" type="pres">
      <dgm:prSet presAssocID="{E7B70AC2-CDAB-4E02-BD21-4041CD41AA2A}" presName="bgRect" presStyleLbl="bgShp" presStyleIdx="1" presStyleCnt="5"/>
      <dgm:spPr/>
    </dgm:pt>
    <dgm:pt modelId="{4C175A8F-6068-4E99-A9C6-CFAD4D3D1B32}" type="pres">
      <dgm:prSet presAssocID="{E7B70AC2-CDAB-4E02-BD21-4041CD41AA2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eb Design"/>
        </a:ext>
      </dgm:extLst>
    </dgm:pt>
    <dgm:pt modelId="{841AC966-5254-4A04-B55C-6D0DB53C60D9}" type="pres">
      <dgm:prSet presAssocID="{E7B70AC2-CDAB-4E02-BD21-4041CD41AA2A}" presName="spaceRect" presStyleCnt="0"/>
      <dgm:spPr/>
    </dgm:pt>
    <dgm:pt modelId="{BC101C54-7C0F-4715-9F43-1896F3BDADBA}" type="pres">
      <dgm:prSet presAssocID="{E7B70AC2-CDAB-4E02-BD21-4041CD41AA2A}" presName="parTx" presStyleLbl="revTx" presStyleIdx="1" presStyleCnt="5">
        <dgm:presLayoutVars>
          <dgm:chMax val="0"/>
          <dgm:chPref val="0"/>
        </dgm:presLayoutVars>
      </dgm:prSet>
      <dgm:spPr/>
    </dgm:pt>
    <dgm:pt modelId="{19E41604-BA72-4246-97CE-A82F782984FC}" type="pres">
      <dgm:prSet presAssocID="{64F08CB9-5A37-4E4A-82B7-6504CB832DC8}" presName="sibTrans" presStyleCnt="0"/>
      <dgm:spPr/>
    </dgm:pt>
    <dgm:pt modelId="{879DE908-AFBC-44FF-8816-7B07D5F6D3D0}" type="pres">
      <dgm:prSet presAssocID="{B9623CE3-2717-4039-9724-30772F29DEC2}" presName="compNode" presStyleCnt="0"/>
      <dgm:spPr/>
    </dgm:pt>
    <dgm:pt modelId="{20956862-C067-4B08-94C5-F992903EE01D}" type="pres">
      <dgm:prSet presAssocID="{B9623CE3-2717-4039-9724-30772F29DEC2}" presName="bgRect" presStyleLbl="bgShp" presStyleIdx="2" presStyleCnt="5"/>
      <dgm:spPr/>
    </dgm:pt>
    <dgm:pt modelId="{A0215565-7A73-48EF-BBB1-7471B94437C1}" type="pres">
      <dgm:prSet presAssocID="{B9623CE3-2717-4039-9724-30772F29DE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D2E9857D-ABAD-4410-9D3D-98A768FC3781}" type="pres">
      <dgm:prSet presAssocID="{B9623CE3-2717-4039-9724-30772F29DEC2}" presName="spaceRect" presStyleCnt="0"/>
      <dgm:spPr/>
    </dgm:pt>
    <dgm:pt modelId="{9ECECACF-D0E7-4258-82E6-85FD95046F2D}" type="pres">
      <dgm:prSet presAssocID="{B9623CE3-2717-4039-9724-30772F29DEC2}" presName="parTx" presStyleLbl="revTx" presStyleIdx="2" presStyleCnt="5">
        <dgm:presLayoutVars>
          <dgm:chMax val="0"/>
          <dgm:chPref val="0"/>
        </dgm:presLayoutVars>
      </dgm:prSet>
      <dgm:spPr/>
    </dgm:pt>
    <dgm:pt modelId="{0AA3BBC6-D48C-4B0C-B02A-12534B3AB9B7}" type="pres">
      <dgm:prSet presAssocID="{72251E9D-31B0-46F5-A4E3-329BF565D74A}" presName="sibTrans" presStyleCnt="0"/>
      <dgm:spPr/>
    </dgm:pt>
    <dgm:pt modelId="{6BB5EB30-E85B-4852-B854-74F4C917D58B}" type="pres">
      <dgm:prSet presAssocID="{7D62FA1A-BAE0-4E67-9A10-2EDCA6BCC501}" presName="compNode" presStyleCnt="0"/>
      <dgm:spPr/>
    </dgm:pt>
    <dgm:pt modelId="{03B1F2F8-0F43-402A-A545-D3427A209BEC}" type="pres">
      <dgm:prSet presAssocID="{7D62FA1A-BAE0-4E67-9A10-2EDCA6BCC501}" presName="bgRect" presStyleLbl="bgShp" presStyleIdx="3" presStyleCnt="5"/>
      <dgm:spPr/>
    </dgm:pt>
    <dgm:pt modelId="{46F1EFC5-3649-4B4C-8A8B-DA2540B086AB}" type="pres">
      <dgm:prSet presAssocID="{7D62FA1A-BAE0-4E67-9A10-2EDCA6BCC50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AAE1BF1-81E6-4519-B23F-62D1CA5AC128}" type="pres">
      <dgm:prSet presAssocID="{7D62FA1A-BAE0-4E67-9A10-2EDCA6BCC501}" presName="spaceRect" presStyleCnt="0"/>
      <dgm:spPr/>
    </dgm:pt>
    <dgm:pt modelId="{647D6B46-66BF-4069-8A3F-A6ADAAD98876}" type="pres">
      <dgm:prSet presAssocID="{7D62FA1A-BAE0-4E67-9A10-2EDCA6BCC501}" presName="parTx" presStyleLbl="revTx" presStyleIdx="3" presStyleCnt="5">
        <dgm:presLayoutVars>
          <dgm:chMax val="0"/>
          <dgm:chPref val="0"/>
        </dgm:presLayoutVars>
      </dgm:prSet>
      <dgm:spPr/>
    </dgm:pt>
    <dgm:pt modelId="{445D735F-7BE6-473F-B8A4-F9F6ADAC41FE}" type="pres">
      <dgm:prSet presAssocID="{AF7FC631-E9DE-40DC-A89B-813BA66C2002}" presName="sibTrans" presStyleCnt="0"/>
      <dgm:spPr/>
    </dgm:pt>
    <dgm:pt modelId="{A797AE0C-47BF-481A-92AD-52745E9A1448}" type="pres">
      <dgm:prSet presAssocID="{6F3AB5B3-5407-40BE-B103-C8831C6150DA}" presName="compNode" presStyleCnt="0"/>
      <dgm:spPr/>
    </dgm:pt>
    <dgm:pt modelId="{827CDF75-692F-43FD-ACCD-D3B5FAB0D8F6}" type="pres">
      <dgm:prSet presAssocID="{6F3AB5B3-5407-40BE-B103-C8831C6150DA}" presName="bgRect" presStyleLbl="bgShp" presStyleIdx="4" presStyleCnt="5"/>
      <dgm:spPr/>
    </dgm:pt>
    <dgm:pt modelId="{5104B38F-CF5A-433F-963D-279D6D25D117}" type="pres">
      <dgm:prSet presAssocID="{6F3AB5B3-5407-40BE-B103-C8831C6150D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37F15C25-181D-4A05-A26D-E3C7A00B1A49}" type="pres">
      <dgm:prSet presAssocID="{6F3AB5B3-5407-40BE-B103-C8831C6150DA}" presName="spaceRect" presStyleCnt="0"/>
      <dgm:spPr/>
    </dgm:pt>
    <dgm:pt modelId="{CDBD68D2-801D-4DB9-B15E-0A9A21D955D3}" type="pres">
      <dgm:prSet presAssocID="{6F3AB5B3-5407-40BE-B103-C8831C6150DA}" presName="parTx" presStyleLbl="revTx" presStyleIdx="4" presStyleCnt="5">
        <dgm:presLayoutVars>
          <dgm:chMax val="0"/>
          <dgm:chPref val="0"/>
        </dgm:presLayoutVars>
      </dgm:prSet>
      <dgm:spPr/>
    </dgm:pt>
  </dgm:ptLst>
  <dgm:cxnLst>
    <dgm:cxn modelId="{432ABA1F-296F-4020-B5E6-095DC9DCA82C}" type="presOf" srcId="{62603080-3589-42D8-8D17-1DF94BCD0966}" destId="{4D0B178C-34EB-442B-BF2E-70C579664143}" srcOrd="0" destOrd="0" presId="urn:microsoft.com/office/officeart/2018/2/layout/IconVerticalSolidList"/>
    <dgm:cxn modelId="{B04A3528-70CD-4443-9864-50410831C70B}" srcId="{F5448F1B-06D7-48EE-AB54-030209C950C8}" destId="{62603080-3589-42D8-8D17-1DF94BCD0966}" srcOrd="0" destOrd="0" parTransId="{7DB7FF13-71C5-405D-A33A-214DBB8F3F25}" sibTransId="{CF8721C0-5F87-4624-B81E-F8644E79A899}"/>
    <dgm:cxn modelId="{DEA2BC29-68B0-46CA-8F60-466A8F106108}" srcId="{F5448F1B-06D7-48EE-AB54-030209C950C8}" destId="{B9623CE3-2717-4039-9724-30772F29DEC2}" srcOrd="2" destOrd="0" parTransId="{1DF6140E-F430-4D27-BF3E-ABECDF0AC337}" sibTransId="{72251E9D-31B0-46F5-A4E3-329BF565D74A}"/>
    <dgm:cxn modelId="{B344A062-6D83-4051-BC74-F35F7F40705B}" type="presOf" srcId="{7D62FA1A-BAE0-4E67-9A10-2EDCA6BCC501}" destId="{647D6B46-66BF-4069-8A3F-A6ADAAD98876}" srcOrd="0" destOrd="0" presId="urn:microsoft.com/office/officeart/2018/2/layout/IconVerticalSolidList"/>
    <dgm:cxn modelId="{68E8D248-0FF1-4591-8A18-3D6E3AFD6693}" type="presOf" srcId="{F5448F1B-06D7-48EE-AB54-030209C950C8}" destId="{6CE33589-978B-47B7-BC12-BD9809DDB511}" srcOrd="0" destOrd="0" presId="urn:microsoft.com/office/officeart/2018/2/layout/IconVerticalSolidList"/>
    <dgm:cxn modelId="{76702A4E-F843-4D37-BFD8-1EC20A9C8255}" type="presOf" srcId="{E7B70AC2-CDAB-4E02-BD21-4041CD41AA2A}" destId="{BC101C54-7C0F-4715-9F43-1896F3BDADBA}" srcOrd="0" destOrd="0" presId="urn:microsoft.com/office/officeart/2018/2/layout/IconVerticalSolidList"/>
    <dgm:cxn modelId="{819C9B72-D5F4-441C-B032-21D8FD1BCB43}" srcId="{F5448F1B-06D7-48EE-AB54-030209C950C8}" destId="{7D62FA1A-BAE0-4E67-9A10-2EDCA6BCC501}" srcOrd="3" destOrd="0" parTransId="{6A207965-2474-49FF-84C1-4187989AD94C}" sibTransId="{AF7FC631-E9DE-40DC-A89B-813BA66C2002}"/>
    <dgm:cxn modelId="{5B9A6298-C369-4920-A580-7FB1804E0533}" srcId="{F5448F1B-06D7-48EE-AB54-030209C950C8}" destId="{E7B70AC2-CDAB-4E02-BD21-4041CD41AA2A}" srcOrd="1" destOrd="0" parTransId="{E1801531-64B3-49D7-B4CB-90CC2A68538F}" sibTransId="{64F08CB9-5A37-4E4A-82B7-6504CB832DC8}"/>
    <dgm:cxn modelId="{02B78EA6-DAB8-4C42-8FB8-13CF86849EEB}" type="presOf" srcId="{B9623CE3-2717-4039-9724-30772F29DEC2}" destId="{9ECECACF-D0E7-4258-82E6-85FD95046F2D}" srcOrd="0" destOrd="0" presId="urn:microsoft.com/office/officeart/2018/2/layout/IconVerticalSolidList"/>
    <dgm:cxn modelId="{135AEBD4-218E-4000-9064-62884BE1BDA6}" type="presOf" srcId="{6F3AB5B3-5407-40BE-B103-C8831C6150DA}" destId="{CDBD68D2-801D-4DB9-B15E-0A9A21D955D3}" srcOrd="0" destOrd="0" presId="urn:microsoft.com/office/officeart/2018/2/layout/IconVerticalSolidList"/>
    <dgm:cxn modelId="{F144FFDB-2E7C-496B-9192-D94F8374083A}" srcId="{F5448F1B-06D7-48EE-AB54-030209C950C8}" destId="{6F3AB5B3-5407-40BE-B103-C8831C6150DA}" srcOrd="4" destOrd="0" parTransId="{9C0D2B9A-1C20-4A99-B97F-08B18F8C2ABD}" sibTransId="{28593B67-19D2-46D8-9792-240EAFCDCF08}"/>
    <dgm:cxn modelId="{E5D716CD-A171-4B45-BCE5-21F7ABEAA33D}" type="presParOf" srcId="{6CE33589-978B-47B7-BC12-BD9809DDB511}" destId="{2FA09E99-B11C-4EBF-B96F-5D45508872CC}" srcOrd="0" destOrd="0" presId="urn:microsoft.com/office/officeart/2018/2/layout/IconVerticalSolidList"/>
    <dgm:cxn modelId="{84D3B6C0-15CF-4FF0-B628-7A8EE1F6BED8}" type="presParOf" srcId="{2FA09E99-B11C-4EBF-B96F-5D45508872CC}" destId="{760C2D3A-F591-4919-94ED-379FC072C5B8}" srcOrd="0" destOrd="0" presId="urn:microsoft.com/office/officeart/2018/2/layout/IconVerticalSolidList"/>
    <dgm:cxn modelId="{44360986-9573-4AA6-8588-10D25D2FF844}" type="presParOf" srcId="{2FA09E99-B11C-4EBF-B96F-5D45508872CC}" destId="{C06F58D3-D89C-4425-8C12-3D566C19BCF9}" srcOrd="1" destOrd="0" presId="urn:microsoft.com/office/officeart/2018/2/layout/IconVerticalSolidList"/>
    <dgm:cxn modelId="{B894102E-6FEF-4822-811D-16EC97D11867}" type="presParOf" srcId="{2FA09E99-B11C-4EBF-B96F-5D45508872CC}" destId="{A929B433-7F95-410D-BABC-06483FC09530}" srcOrd="2" destOrd="0" presId="urn:microsoft.com/office/officeart/2018/2/layout/IconVerticalSolidList"/>
    <dgm:cxn modelId="{0DA7328F-6B08-4E9E-B171-A11BD7B4AB69}" type="presParOf" srcId="{2FA09E99-B11C-4EBF-B96F-5D45508872CC}" destId="{4D0B178C-34EB-442B-BF2E-70C579664143}" srcOrd="3" destOrd="0" presId="urn:microsoft.com/office/officeart/2018/2/layout/IconVerticalSolidList"/>
    <dgm:cxn modelId="{12A71032-4744-4312-B18F-B7DBE8C673F1}" type="presParOf" srcId="{6CE33589-978B-47B7-BC12-BD9809DDB511}" destId="{BC04C97D-DA34-4AF7-8C56-8C64F3FA16C6}" srcOrd="1" destOrd="0" presId="urn:microsoft.com/office/officeart/2018/2/layout/IconVerticalSolidList"/>
    <dgm:cxn modelId="{32CDDBE1-E38E-4AF0-BCC4-865110B7F9D4}" type="presParOf" srcId="{6CE33589-978B-47B7-BC12-BD9809DDB511}" destId="{C6C3ED35-A68F-4270-9AC7-F07DAFA0B806}" srcOrd="2" destOrd="0" presId="urn:microsoft.com/office/officeart/2018/2/layout/IconVerticalSolidList"/>
    <dgm:cxn modelId="{7EA9098C-9B46-4A12-ACE1-05F539305565}" type="presParOf" srcId="{C6C3ED35-A68F-4270-9AC7-F07DAFA0B806}" destId="{BC6B14B6-1F52-4D5A-B3B9-CD5103664EA8}" srcOrd="0" destOrd="0" presId="urn:microsoft.com/office/officeart/2018/2/layout/IconVerticalSolidList"/>
    <dgm:cxn modelId="{140ECA91-4A59-4D3A-AE5D-02C479FA456B}" type="presParOf" srcId="{C6C3ED35-A68F-4270-9AC7-F07DAFA0B806}" destId="{4C175A8F-6068-4E99-A9C6-CFAD4D3D1B32}" srcOrd="1" destOrd="0" presId="urn:microsoft.com/office/officeart/2018/2/layout/IconVerticalSolidList"/>
    <dgm:cxn modelId="{35AF96F4-C1BD-471F-9CD8-4148E9A1D367}" type="presParOf" srcId="{C6C3ED35-A68F-4270-9AC7-F07DAFA0B806}" destId="{841AC966-5254-4A04-B55C-6D0DB53C60D9}" srcOrd="2" destOrd="0" presId="urn:microsoft.com/office/officeart/2018/2/layout/IconVerticalSolidList"/>
    <dgm:cxn modelId="{9839054C-584E-46F6-9E66-28CAB57F75E5}" type="presParOf" srcId="{C6C3ED35-A68F-4270-9AC7-F07DAFA0B806}" destId="{BC101C54-7C0F-4715-9F43-1896F3BDADBA}" srcOrd="3" destOrd="0" presId="urn:microsoft.com/office/officeart/2018/2/layout/IconVerticalSolidList"/>
    <dgm:cxn modelId="{06C0ED3A-3870-45E4-96D9-FB21C971BC9C}" type="presParOf" srcId="{6CE33589-978B-47B7-BC12-BD9809DDB511}" destId="{19E41604-BA72-4246-97CE-A82F782984FC}" srcOrd="3" destOrd="0" presId="urn:microsoft.com/office/officeart/2018/2/layout/IconVerticalSolidList"/>
    <dgm:cxn modelId="{518CA7EE-FD71-455C-8821-5196612C21E1}" type="presParOf" srcId="{6CE33589-978B-47B7-BC12-BD9809DDB511}" destId="{879DE908-AFBC-44FF-8816-7B07D5F6D3D0}" srcOrd="4" destOrd="0" presId="urn:microsoft.com/office/officeart/2018/2/layout/IconVerticalSolidList"/>
    <dgm:cxn modelId="{23230447-CADE-4286-9E6B-3E184BB05E05}" type="presParOf" srcId="{879DE908-AFBC-44FF-8816-7B07D5F6D3D0}" destId="{20956862-C067-4B08-94C5-F992903EE01D}" srcOrd="0" destOrd="0" presId="urn:microsoft.com/office/officeart/2018/2/layout/IconVerticalSolidList"/>
    <dgm:cxn modelId="{5445C2E5-3C6D-4FEE-BF1C-9FAFCD19784F}" type="presParOf" srcId="{879DE908-AFBC-44FF-8816-7B07D5F6D3D0}" destId="{A0215565-7A73-48EF-BBB1-7471B94437C1}" srcOrd="1" destOrd="0" presId="urn:microsoft.com/office/officeart/2018/2/layout/IconVerticalSolidList"/>
    <dgm:cxn modelId="{B77E35B2-5F22-4923-B6B5-FBE9CC093BCB}" type="presParOf" srcId="{879DE908-AFBC-44FF-8816-7B07D5F6D3D0}" destId="{D2E9857D-ABAD-4410-9D3D-98A768FC3781}" srcOrd="2" destOrd="0" presId="urn:microsoft.com/office/officeart/2018/2/layout/IconVerticalSolidList"/>
    <dgm:cxn modelId="{C339F815-F1CF-4286-897A-15435C102E8A}" type="presParOf" srcId="{879DE908-AFBC-44FF-8816-7B07D5F6D3D0}" destId="{9ECECACF-D0E7-4258-82E6-85FD95046F2D}" srcOrd="3" destOrd="0" presId="urn:microsoft.com/office/officeart/2018/2/layout/IconVerticalSolidList"/>
    <dgm:cxn modelId="{D1839BA5-431D-4AF9-9727-B2E12B5BC58D}" type="presParOf" srcId="{6CE33589-978B-47B7-BC12-BD9809DDB511}" destId="{0AA3BBC6-D48C-4B0C-B02A-12534B3AB9B7}" srcOrd="5" destOrd="0" presId="urn:microsoft.com/office/officeart/2018/2/layout/IconVerticalSolidList"/>
    <dgm:cxn modelId="{5730304C-94C8-44D5-8B6D-1A928017B5FA}" type="presParOf" srcId="{6CE33589-978B-47B7-BC12-BD9809DDB511}" destId="{6BB5EB30-E85B-4852-B854-74F4C917D58B}" srcOrd="6" destOrd="0" presId="urn:microsoft.com/office/officeart/2018/2/layout/IconVerticalSolidList"/>
    <dgm:cxn modelId="{3CC90122-0B08-4D0A-A1A9-4340D3001E8F}" type="presParOf" srcId="{6BB5EB30-E85B-4852-B854-74F4C917D58B}" destId="{03B1F2F8-0F43-402A-A545-D3427A209BEC}" srcOrd="0" destOrd="0" presId="urn:microsoft.com/office/officeart/2018/2/layout/IconVerticalSolidList"/>
    <dgm:cxn modelId="{CD98100D-D111-4288-8334-C84F51F875F3}" type="presParOf" srcId="{6BB5EB30-E85B-4852-B854-74F4C917D58B}" destId="{46F1EFC5-3649-4B4C-8A8B-DA2540B086AB}" srcOrd="1" destOrd="0" presId="urn:microsoft.com/office/officeart/2018/2/layout/IconVerticalSolidList"/>
    <dgm:cxn modelId="{A2AFBEBC-F0E0-4A8B-BE53-FAAF7E52763F}" type="presParOf" srcId="{6BB5EB30-E85B-4852-B854-74F4C917D58B}" destId="{DAAE1BF1-81E6-4519-B23F-62D1CA5AC128}" srcOrd="2" destOrd="0" presId="urn:microsoft.com/office/officeart/2018/2/layout/IconVerticalSolidList"/>
    <dgm:cxn modelId="{6B030C4F-ED6E-4337-BA1D-ED4E0E49CF25}" type="presParOf" srcId="{6BB5EB30-E85B-4852-B854-74F4C917D58B}" destId="{647D6B46-66BF-4069-8A3F-A6ADAAD98876}" srcOrd="3" destOrd="0" presId="urn:microsoft.com/office/officeart/2018/2/layout/IconVerticalSolidList"/>
    <dgm:cxn modelId="{EFB64471-9111-423D-841C-ABCFD4ECB6AC}" type="presParOf" srcId="{6CE33589-978B-47B7-BC12-BD9809DDB511}" destId="{445D735F-7BE6-473F-B8A4-F9F6ADAC41FE}" srcOrd="7" destOrd="0" presId="urn:microsoft.com/office/officeart/2018/2/layout/IconVerticalSolidList"/>
    <dgm:cxn modelId="{A1256587-1D20-475B-9BAA-E4EBF580C467}" type="presParOf" srcId="{6CE33589-978B-47B7-BC12-BD9809DDB511}" destId="{A797AE0C-47BF-481A-92AD-52745E9A1448}" srcOrd="8" destOrd="0" presId="urn:microsoft.com/office/officeart/2018/2/layout/IconVerticalSolidList"/>
    <dgm:cxn modelId="{32EA7300-180A-45FD-9206-309D7E5DA5AB}" type="presParOf" srcId="{A797AE0C-47BF-481A-92AD-52745E9A1448}" destId="{827CDF75-692F-43FD-ACCD-D3B5FAB0D8F6}" srcOrd="0" destOrd="0" presId="urn:microsoft.com/office/officeart/2018/2/layout/IconVerticalSolidList"/>
    <dgm:cxn modelId="{BB779088-2480-4C38-ACC5-3011FA2995FE}" type="presParOf" srcId="{A797AE0C-47BF-481A-92AD-52745E9A1448}" destId="{5104B38F-CF5A-433F-963D-279D6D25D117}" srcOrd="1" destOrd="0" presId="urn:microsoft.com/office/officeart/2018/2/layout/IconVerticalSolidList"/>
    <dgm:cxn modelId="{1BFEB782-3F04-4E75-91D2-404F712A63D7}" type="presParOf" srcId="{A797AE0C-47BF-481A-92AD-52745E9A1448}" destId="{37F15C25-181D-4A05-A26D-E3C7A00B1A49}" srcOrd="2" destOrd="0" presId="urn:microsoft.com/office/officeart/2018/2/layout/IconVerticalSolidList"/>
    <dgm:cxn modelId="{AF0031E3-DB6E-4F7C-A6B5-EDA6E3C1D276}" type="presParOf" srcId="{A797AE0C-47BF-481A-92AD-52745E9A1448}" destId="{CDBD68D2-801D-4DB9-B15E-0A9A21D955D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033185-979D-46B2-9E0B-62441C54F01A}"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55F673E5-7567-42D1-A285-9F8478CE3231}">
      <dgm:prSet phldrT="[Text]"/>
      <dgm:spPr/>
      <dgm:t>
        <a:bodyPr/>
        <a:lstStyle/>
        <a:p>
          <a:r>
            <a:rPr lang="en-US" dirty="0"/>
            <a:t>Faculty &amp; Staff</a:t>
          </a:r>
        </a:p>
      </dgm:t>
    </dgm:pt>
    <dgm:pt modelId="{86600D91-5757-4A46-842F-40675CDEDEAC}" type="parTrans" cxnId="{B8497C41-389B-4983-82F6-57F35F50D05A}">
      <dgm:prSet/>
      <dgm:spPr/>
      <dgm:t>
        <a:bodyPr/>
        <a:lstStyle/>
        <a:p>
          <a:endParaRPr lang="en-US"/>
        </a:p>
      </dgm:t>
    </dgm:pt>
    <dgm:pt modelId="{CFA210FD-A404-448F-AD30-BFE3B156C8CC}" type="sibTrans" cxnId="{B8497C41-389B-4983-82F6-57F35F50D05A}">
      <dgm:prSet/>
      <dgm:spPr/>
      <dgm:t>
        <a:bodyPr/>
        <a:lstStyle/>
        <a:p>
          <a:endParaRPr lang="en-US"/>
        </a:p>
      </dgm:t>
    </dgm:pt>
    <dgm:pt modelId="{6F241A2B-052A-451F-B901-489BECB5F80C}">
      <dgm:prSet phldrT="[Text]"/>
      <dgm:spPr/>
      <dgm:t>
        <a:bodyPr/>
        <a:lstStyle/>
        <a:p>
          <a:r>
            <a:rPr lang="en-US" dirty="0"/>
            <a:t>Refer students to our office for help</a:t>
          </a:r>
        </a:p>
      </dgm:t>
    </dgm:pt>
    <dgm:pt modelId="{730CF38F-7F2A-4248-AE80-5DECB6F16790}" type="parTrans" cxnId="{981225E5-FD51-4A59-AC42-90E41D69C989}">
      <dgm:prSet/>
      <dgm:spPr/>
      <dgm:t>
        <a:bodyPr/>
        <a:lstStyle/>
        <a:p>
          <a:endParaRPr lang="en-US"/>
        </a:p>
      </dgm:t>
    </dgm:pt>
    <dgm:pt modelId="{0D25AE81-705F-43BE-A868-8D09A063B7C1}" type="sibTrans" cxnId="{981225E5-FD51-4A59-AC42-90E41D69C989}">
      <dgm:prSet/>
      <dgm:spPr/>
      <dgm:t>
        <a:bodyPr/>
        <a:lstStyle/>
        <a:p>
          <a:endParaRPr lang="en-US"/>
        </a:p>
      </dgm:t>
    </dgm:pt>
    <dgm:pt modelId="{9E1D9015-7CD4-48B3-BDAF-318DF72A47F2}">
      <dgm:prSet phldrT="[Text]"/>
      <dgm:spPr/>
      <dgm:t>
        <a:bodyPr/>
        <a:lstStyle/>
        <a:p>
          <a:r>
            <a:rPr lang="en-US" dirty="0"/>
            <a:t>Contact us directly asking for student follow-up</a:t>
          </a:r>
        </a:p>
      </dgm:t>
    </dgm:pt>
    <dgm:pt modelId="{DD797B38-D57F-4C51-9858-DF921D1259BD}" type="parTrans" cxnId="{39C03DC5-7BAD-4795-80E2-2F4E1D9BEABE}">
      <dgm:prSet/>
      <dgm:spPr/>
      <dgm:t>
        <a:bodyPr/>
        <a:lstStyle/>
        <a:p>
          <a:endParaRPr lang="en-US"/>
        </a:p>
      </dgm:t>
    </dgm:pt>
    <dgm:pt modelId="{36948A39-B66F-45D0-8B90-E787A8EC569F}" type="sibTrans" cxnId="{39C03DC5-7BAD-4795-80E2-2F4E1D9BEABE}">
      <dgm:prSet/>
      <dgm:spPr/>
      <dgm:t>
        <a:bodyPr/>
        <a:lstStyle/>
        <a:p>
          <a:endParaRPr lang="en-US"/>
        </a:p>
      </dgm:t>
    </dgm:pt>
    <dgm:pt modelId="{967E1E1B-518B-409D-94E1-A1589829F472}">
      <dgm:prSet phldrT="[Text]"/>
      <dgm:spPr/>
      <dgm:t>
        <a:bodyPr/>
        <a:lstStyle/>
        <a:p>
          <a:r>
            <a:rPr lang="en-US" dirty="0"/>
            <a:t>DOSO staff</a:t>
          </a:r>
        </a:p>
      </dgm:t>
    </dgm:pt>
    <dgm:pt modelId="{E6B3F507-D902-4B84-8FEF-DB890283248D}" type="parTrans" cxnId="{1FB9AB0A-50EA-4728-9E34-78F09C4A804B}">
      <dgm:prSet/>
      <dgm:spPr/>
      <dgm:t>
        <a:bodyPr/>
        <a:lstStyle/>
        <a:p>
          <a:endParaRPr lang="en-US"/>
        </a:p>
      </dgm:t>
    </dgm:pt>
    <dgm:pt modelId="{D6397F6F-A7FD-4EBA-B513-8B7781C0D350}" type="sibTrans" cxnId="{1FB9AB0A-50EA-4728-9E34-78F09C4A804B}">
      <dgm:prSet/>
      <dgm:spPr/>
      <dgm:t>
        <a:bodyPr/>
        <a:lstStyle/>
        <a:p>
          <a:endParaRPr lang="en-US"/>
        </a:p>
      </dgm:t>
    </dgm:pt>
    <dgm:pt modelId="{320046F2-C74E-4DB6-BDB5-FE412C8F0AE1}">
      <dgm:prSet phldrT="[Text]"/>
      <dgm:spPr/>
      <dgm:t>
        <a:bodyPr/>
        <a:lstStyle/>
        <a:p>
          <a:r>
            <a:rPr kumimoji="0" lang="en-US" b="0" i="0" u="none" strike="noStrike" cap="none" spc="0" normalizeH="0" baseline="0" noProof="0" dirty="0">
              <a:ln/>
              <a:effectLst/>
              <a:uLnTx/>
              <a:uFillTx/>
              <a:latin typeface="Arial"/>
              <a:ea typeface="+mn-ea"/>
              <a:cs typeface="Arial"/>
            </a:rPr>
            <a:t>Ask many questions of a student to get a clear picture of the situation</a:t>
          </a:r>
          <a:endParaRPr lang="en-US" dirty="0"/>
        </a:p>
      </dgm:t>
    </dgm:pt>
    <dgm:pt modelId="{80A5E7F8-B448-491D-AEC1-7250831CBEBC}" type="parTrans" cxnId="{F9C2FEF0-1EF5-4060-BB49-D4F773357B58}">
      <dgm:prSet/>
      <dgm:spPr/>
      <dgm:t>
        <a:bodyPr/>
        <a:lstStyle/>
        <a:p>
          <a:endParaRPr lang="en-US"/>
        </a:p>
      </dgm:t>
    </dgm:pt>
    <dgm:pt modelId="{32A79036-8BA3-47B2-A51B-CA8121676740}" type="sibTrans" cxnId="{F9C2FEF0-1EF5-4060-BB49-D4F773357B58}">
      <dgm:prSet/>
      <dgm:spPr/>
      <dgm:t>
        <a:bodyPr/>
        <a:lstStyle/>
        <a:p>
          <a:endParaRPr lang="en-US"/>
        </a:p>
      </dgm:t>
    </dgm:pt>
    <dgm:pt modelId="{DD4477DC-7DA9-4375-993E-1182AB5FE2EE}">
      <dgm:prSet phldrT="[Text]"/>
      <dgm:spPr/>
      <dgm:t>
        <a:bodyPr/>
        <a:lstStyle/>
        <a:p>
          <a:r>
            <a:rPr kumimoji="0" lang="en-US" b="0" i="0" u="none" strike="noStrike" cap="none" spc="0" normalizeH="0" baseline="0" noProof="0" dirty="0">
              <a:ln/>
              <a:effectLst/>
              <a:uLnTx/>
              <a:uFillTx/>
              <a:latin typeface="Arial"/>
              <a:ea typeface="+mn-ea"/>
              <a:cs typeface="Arial"/>
            </a:rPr>
            <a:t>Seek exceptions when we believe a case is beyond an individual's control </a:t>
          </a:r>
          <a:endParaRPr lang="en-US" dirty="0"/>
        </a:p>
      </dgm:t>
    </dgm:pt>
    <dgm:pt modelId="{73BD9343-2EBE-4880-8E30-FA2D57623A84}" type="parTrans" cxnId="{5BE59868-5AE6-4992-97C9-D9E9040346C5}">
      <dgm:prSet/>
      <dgm:spPr/>
      <dgm:t>
        <a:bodyPr/>
        <a:lstStyle/>
        <a:p>
          <a:endParaRPr lang="en-US"/>
        </a:p>
      </dgm:t>
    </dgm:pt>
    <dgm:pt modelId="{268B287F-59AE-4225-AF92-F4A6B0FCBBA4}" type="sibTrans" cxnId="{5BE59868-5AE6-4992-97C9-D9E9040346C5}">
      <dgm:prSet/>
      <dgm:spPr/>
      <dgm:t>
        <a:bodyPr/>
        <a:lstStyle/>
        <a:p>
          <a:endParaRPr lang="en-US"/>
        </a:p>
      </dgm:t>
    </dgm:pt>
    <dgm:pt modelId="{6F44D843-ABED-410E-9E9E-3FE1F673955C}">
      <dgm:prSet/>
      <dgm:spPr/>
      <dgm:t>
        <a:bodyPr/>
        <a:lstStyle/>
        <a:p>
          <a:r>
            <a:rPr lang="en-US" dirty="0"/>
            <a:t>Ask us to work together to support a student</a:t>
          </a:r>
        </a:p>
      </dgm:t>
    </dgm:pt>
    <dgm:pt modelId="{D0654C3E-25A0-4E76-A9DC-D21E484E2A04}" type="parTrans" cxnId="{77EDF23D-8736-407E-A54A-8B303CF44149}">
      <dgm:prSet/>
      <dgm:spPr/>
      <dgm:t>
        <a:bodyPr/>
        <a:lstStyle/>
        <a:p>
          <a:endParaRPr lang="en-US"/>
        </a:p>
      </dgm:t>
    </dgm:pt>
    <dgm:pt modelId="{BBED3A40-13AD-4989-84EC-88CF6BDB3D03}" type="sibTrans" cxnId="{77EDF23D-8736-407E-A54A-8B303CF44149}">
      <dgm:prSet/>
      <dgm:spPr/>
      <dgm:t>
        <a:bodyPr/>
        <a:lstStyle/>
        <a:p>
          <a:endParaRPr lang="en-US"/>
        </a:p>
      </dgm:t>
    </dgm:pt>
    <dgm:pt modelId="{F6C9CC63-27CC-4162-877D-EBD7B429750A}">
      <dgm:prSet/>
      <dgm:spPr/>
      <dgm:t>
        <a:bodyPr/>
        <a:lstStyle/>
        <a:p>
          <a:r>
            <a:rPr kumimoji="0" lang="en-US" b="0" i="0" u="none" strike="noStrike" cap="none" spc="0" normalizeH="0" baseline="0" noProof="0">
              <a:ln/>
              <a:effectLst/>
              <a:uLnTx/>
              <a:uFillTx/>
              <a:latin typeface="Arial"/>
              <a:ea typeface="+mn-ea"/>
              <a:cs typeface="Arial"/>
            </a:rPr>
            <a:t>Strive to be creative in problem solving</a:t>
          </a:r>
          <a:endParaRPr lang="en-US" dirty="0"/>
        </a:p>
      </dgm:t>
    </dgm:pt>
    <dgm:pt modelId="{20D376C6-78AC-42DB-963F-62183C7D701C}" type="parTrans" cxnId="{2EE3DC44-988A-4070-8467-EB94C7F00D55}">
      <dgm:prSet/>
      <dgm:spPr/>
      <dgm:t>
        <a:bodyPr/>
        <a:lstStyle/>
        <a:p>
          <a:endParaRPr lang="en-US"/>
        </a:p>
      </dgm:t>
    </dgm:pt>
    <dgm:pt modelId="{F19A002D-EF75-443F-AF4D-1B3D35FC2093}" type="sibTrans" cxnId="{2EE3DC44-988A-4070-8467-EB94C7F00D55}">
      <dgm:prSet/>
      <dgm:spPr/>
      <dgm:t>
        <a:bodyPr/>
        <a:lstStyle/>
        <a:p>
          <a:endParaRPr lang="en-US"/>
        </a:p>
      </dgm:t>
    </dgm:pt>
    <dgm:pt modelId="{F73FE8FF-6375-403F-B254-0038E3256885}" type="pres">
      <dgm:prSet presAssocID="{94033185-979D-46B2-9E0B-62441C54F01A}" presName="Name0" presStyleCnt="0">
        <dgm:presLayoutVars>
          <dgm:dir/>
          <dgm:animLvl val="lvl"/>
          <dgm:resizeHandles val="exact"/>
        </dgm:presLayoutVars>
      </dgm:prSet>
      <dgm:spPr/>
    </dgm:pt>
    <dgm:pt modelId="{203A92D1-F095-4A56-AC48-8A2B53133776}" type="pres">
      <dgm:prSet presAssocID="{55F673E5-7567-42D1-A285-9F8478CE3231}" presName="vertFlow" presStyleCnt="0"/>
      <dgm:spPr/>
    </dgm:pt>
    <dgm:pt modelId="{D699EC22-E4CB-4E8B-B226-516FE8A22FF6}" type="pres">
      <dgm:prSet presAssocID="{55F673E5-7567-42D1-A285-9F8478CE3231}" presName="header" presStyleLbl="node1" presStyleIdx="0" presStyleCnt="2"/>
      <dgm:spPr/>
    </dgm:pt>
    <dgm:pt modelId="{781D53F0-4612-4309-ADE3-00E28D961F04}" type="pres">
      <dgm:prSet presAssocID="{730CF38F-7F2A-4248-AE80-5DECB6F16790}" presName="parTrans" presStyleLbl="sibTrans2D1" presStyleIdx="0" presStyleCnt="6"/>
      <dgm:spPr/>
    </dgm:pt>
    <dgm:pt modelId="{E58FFC48-4D8C-4D1A-BBD3-840DDFA2EE28}" type="pres">
      <dgm:prSet presAssocID="{6F241A2B-052A-451F-B901-489BECB5F80C}" presName="child" presStyleLbl="alignAccFollowNode1" presStyleIdx="0" presStyleCnt="6">
        <dgm:presLayoutVars>
          <dgm:chMax val="0"/>
          <dgm:bulletEnabled val="1"/>
        </dgm:presLayoutVars>
      </dgm:prSet>
      <dgm:spPr/>
    </dgm:pt>
    <dgm:pt modelId="{F7CF1B7C-D762-40EC-9EEA-633561DB7580}" type="pres">
      <dgm:prSet presAssocID="{0D25AE81-705F-43BE-A868-8D09A063B7C1}" presName="sibTrans" presStyleLbl="sibTrans2D1" presStyleIdx="1" presStyleCnt="6"/>
      <dgm:spPr/>
    </dgm:pt>
    <dgm:pt modelId="{409DCEC8-16A6-470C-B31D-F7AAF8EEDD21}" type="pres">
      <dgm:prSet presAssocID="{9E1D9015-7CD4-48B3-BDAF-318DF72A47F2}" presName="child" presStyleLbl="alignAccFollowNode1" presStyleIdx="1" presStyleCnt="6">
        <dgm:presLayoutVars>
          <dgm:chMax val="0"/>
          <dgm:bulletEnabled val="1"/>
        </dgm:presLayoutVars>
      </dgm:prSet>
      <dgm:spPr/>
    </dgm:pt>
    <dgm:pt modelId="{B00BE923-5479-43B5-BEB5-19D250290E6C}" type="pres">
      <dgm:prSet presAssocID="{36948A39-B66F-45D0-8B90-E787A8EC569F}" presName="sibTrans" presStyleLbl="sibTrans2D1" presStyleIdx="2" presStyleCnt="6"/>
      <dgm:spPr/>
    </dgm:pt>
    <dgm:pt modelId="{82E516A5-C557-47F0-BE78-1977C806B073}" type="pres">
      <dgm:prSet presAssocID="{6F44D843-ABED-410E-9E9E-3FE1F673955C}" presName="child" presStyleLbl="alignAccFollowNode1" presStyleIdx="2" presStyleCnt="6">
        <dgm:presLayoutVars>
          <dgm:chMax val="0"/>
          <dgm:bulletEnabled val="1"/>
        </dgm:presLayoutVars>
      </dgm:prSet>
      <dgm:spPr/>
    </dgm:pt>
    <dgm:pt modelId="{D74799C0-5E5D-4D19-8B2F-C1096F9BF921}" type="pres">
      <dgm:prSet presAssocID="{55F673E5-7567-42D1-A285-9F8478CE3231}" presName="hSp" presStyleCnt="0"/>
      <dgm:spPr/>
    </dgm:pt>
    <dgm:pt modelId="{0964ADE7-7219-47E2-BA71-40A2728FCD3B}" type="pres">
      <dgm:prSet presAssocID="{967E1E1B-518B-409D-94E1-A1589829F472}" presName="vertFlow" presStyleCnt="0"/>
      <dgm:spPr/>
    </dgm:pt>
    <dgm:pt modelId="{E3DE0789-4E3D-448B-A3A6-BB9BFFD87EAD}" type="pres">
      <dgm:prSet presAssocID="{967E1E1B-518B-409D-94E1-A1589829F472}" presName="header" presStyleLbl="node1" presStyleIdx="1" presStyleCnt="2"/>
      <dgm:spPr/>
    </dgm:pt>
    <dgm:pt modelId="{D720D8AF-17D0-4AED-BB84-6E591CC29EFA}" type="pres">
      <dgm:prSet presAssocID="{80A5E7F8-B448-491D-AEC1-7250831CBEBC}" presName="parTrans" presStyleLbl="sibTrans2D1" presStyleIdx="3" presStyleCnt="6"/>
      <dgm:spPr/>
    </dgm:pt>
    <dgm:pt modelId="{98C58CE2-FFEB-4EFB-9297-73108C2C8FAC}" type="pres">
      <dgm:prSet presAssocID="{320046F2-C74E-4DB6-BDB5-FE412C8F0AE1}" presName="child" presStyleLbl="alignAccFollowNode1" presStyleIdx="3" presStyleCnt="6">
        <dgm:presLayoutVars>
          <dgm:chMax val="0"/>
          <dgm:bulletEnabled val="1"/>
        </dgm:presLayoutVars>
      </dgm:prSet>
      <dgm:spPr/>
    </dgm:pt>
    <dgm:pt modelId="{2A2B8831-7F3B-4DFD-AAE5-91CAFDA4D1A8}" type="pres">
      <dgm:prSet presAssocID="{32A79036-8BA3-47B2-A51B-CA8121676740}" presName="sibTrans" presStyleLbl="sibTrans2D1" presStyleIdx="4" presStyleCnt="6"/>
      <dgm:spPr/>
    </dgm:pt>
    <dgm:pt modelId="{20857B97-3A26-48AC-8F72-A71A31658890}" type="pres">
      <dgm:prSet presAssocID="{DD4477DC-7DA9-4375-993E-1182AB5FE2EE}" presName="child" presStyleLbl="alignAccFollowNode1" presStyleIdx="4" presStyleCnt="6">
        <dgm:presLayoutVars>
          <dgm:chMax val="0"/>
          <dgm:bulletEnabled val="1"/>
        </dgm:presLayoutVars>
      </dgm:prSet>
      <dgm:spPr/>
    </dgm:pt>
    <dgm:pt modelId="{AA135890-D97E-49CA-8A08-D2A05645805D}" type="pres">
      <dgm:prSet presAssocID="{268B287F-59AE-4225-AF92-F4A6B0FCBBA4}" presName="sibTrans" presStyleLbl="sibTrans2D1" presStyleIdx="5" presStyleCnt="6"/>
      <dgm:spPr/>
    </dgm:pt>
    <dgm:pt modelId="{514E69A9-53DD-45EF-BE85-AAB181D0C6AD}" type="pres">
      <dgm:prSet presAssocID="{F6C9CC63-27CC-4162-877D-EBD7B429750A}" presName="child" presStyleLbl="alignAccFollowNode1" presStyleIdx="5" presStyleCnt="6">
        <dgm:presLayoutVars>
          <dgm:chMax val="0"/>
          <dgm:bulletEnabled val="1"/>
        </dgm:presLayoutVars>
      </dgm:prSet>
      <dgm:spPr/>
    </dgm:pt>
  </dgm:ptLst>
  <dgm:cxnLst>
    <dgm:cxn modelId="{BA4A0602-09CE-4A42-B9D1-F501144AA6FD}" type="presOf" srcId="{9E1D9015-7CD4-48B3-BDAF-318DF72A47F2}" destId="{409DCEC8-16A6-470C-B31D-F7AAF8EEDD21}" srcOrd="0" destOrd="0" presId="urn:microsoft.com/office/officeart/2005/8/layout/lProcess1"/>
    <dgm:cxn modelId="{1FB9AB0A-50EA-4728-9E34-78F09C4A804B}" srcId="{94033185-979D-46B2-9E0B-62441C54F01A}" destId="{967E1E1B-518B-409D-94E1-A1589829F472}" srcOrd="1" destOrd="0" parTransId="{E6B3F507-D902-4B84-8FEF-DB890283248D}" sibTransId="{D6397F6F-A7FD-4EBA-B513-8B7781C0D350}"/>
    <dgm:cxn modelId="{77EDF23D-8736-407E-A54A-8B303CF44149}" srcId="{55F673E5-7567-42D1-A285-9F8478CE3231}" destId="{6F44D843-ABED-410E-9E9E-3FE1F673955C}" srcOrd="2" destOrd="0" parTransId="{D0654C3E-25A0-4E76-A9DC-D21E484E2A04}" sibTransId="{BBED3A40-13AD-4989-84EC-88CF6BDB3D03}"/>
    <dgm:cxn modelId="{DB003B40-A21D-4229-9577-9E6B6DAFDC9D}" type="presOf" srcId="{268B287F-59AE-4225-AF92-F4A6B0FCBBA4}" destId="{AA135890-D97E-49CA-8A08-D2A05645805D}" srcOrd="0" destOrd="0" presId="urn:microsoft.com/office/officeart/2005/8/layout/lProcess1"/>
    <dgm:cxn modelId="{B8497C41-389B-4983-82F6-57F35F50D05A}" srcId="{94033185-979D-46B2-9E0B-62441C54F01A}" destId="{55F673E5-7567-42D1-A285-9F8478CE3231}" srcOrd="0" destOrd="0" parTransId="{86600D91-5757-4A46-842F-40675CDEDEAC}" sibTransId="{CFA210FD-A404-448F-AD30-BFE3B156C8CC}"/>
    <dgm:cxn modelId="{2EE3DC44-988A-4070-8467-EB94C7F00D55}" srcId="{967E1E1B-518B-409D-94E1-A1589829F472}" destId="{F6C9CC63-27CC-4162-877D-EBD7B429750A}" srcOrd="2" destOrd="0" parTransId="{20D376C6-78AC-42DB-963F-62183C7D701C}" sibTransId="{F19A002D-EF75-443F-AF4D-1B3D35FC2093}"/>
    <dgm:cxn modelId="{A3C1DE44-C15C-47D0-B7EF-786BA09F2A20}" type="presOf" srcId="{6F44D843-ABED-410E-9E9E-3FE1F673955C}" destId="{82E516A5-C557-47F0-BE78-1977C806B073}" srcOrd="0" destOrd="0" presId="urn:microsoft.com/office/officeart/2005/8/layout/lProcess1"/>
    <dgm:cxn modelId="{5BE59868-5AE6-4992-97C9-D9E9040346C5}" srcId="{967E1E1B-518B-409D-94E1-A1589829F472}" destId="{DD4477DC-7DA9-4375-993E-1182AB5FE2EE}" srcOrd="1" destOrd="0" parTransId="{73BD9343-2EBE-4880-8E30-FA2D57623A84}" sibTransId="{268B287F-59AE-4225-AF92-F4A6B0FCBBA4}"/>
    <dgm:cxn modelId="{3B6F2C54-BC2A-46F2-9F26-23FC0F7832A4}" type="presOf" srcId="{6F241A2B-052A-451F-B901-489BECB5F80C}" destId="{E58FFC48-4D8C-4D1A-BBD3-840DDFA2EE28}" srcOrd="0" destOrd="0" presId="urn:microsoft.com/office/officeart/2005/8/layout/lProcess1"/>
    <dgm:cxn modelId="{72C37889-D401-4A62-9408-6C424F229D31}" type="presOf" srcId="{55F673E5-7567-42D1-A285-9F8478CE3231}" destId="{D699EC22-E4CB-4E8B-B226-516FE8A22FF6}" srcOrd="0" destOrd="0" presId="urn:microsoft.com/office/officeart/2005/8/layout/lProcess1"/>
    <dgm:cxn modelId="{A14BBE91-EDF6-465D-BEFE-DCC7E0C8B67E}" type="presOf" srcId="{F6C9CC63-27CC-4162-877D-EBD7B429750A}" destId="{514E69A9-53DD-45EF-BE85-AAB181D0C6AD}" srcOrd="0" destOrd="0" presId="urn:microsoft.com/office/officeart/2005/8/layout/lProcess1"/>
    <dgm:cxn modelId="{6C201999-F424-42CC-B2CB-0C72CD31C5ED}" type="presOf" srcId="{32A79036-8BA3-47B2-A51B-CA8121676740}" destId="{2A2B8831-7F3B-4DFD-AAE5-91CAFDA4D1A8}" srcOrd="0" destOrd="0" presId="urn:microsoft.com/office/officeart/2005/8/layout/lProcess1"/>
    <dgm:cxn modelId="{E9E3309B-BA42-4CEE-B9CC-D046A6BF5D96}" type="presOf" srcId="{0D25AE81-705F-43BE-A868-8D09A063B7C1}" destId="{F7CF1B7C-D762-40EC-9EEA-633561DB7580}" srcOrd="0" destOrd="0" presId="urn:microsoft.com/office/officeart/2005/8/layout/lProcess1"/>
    <dgm:cxn modelId="{662ED1AA-4776-487E-B11F-5273E93B36B4}" type="presOf" srcId="{320046F2-C74E-4DB6-BDB5-FE412C8F0AE1}" destId="{98C58CE2-FFEB-4EFB-9297-73108C2C8FAC}" srcOrd="0" destOrd="0" presId="urn:microsoft.com/office/officeart/2005/8/layout/lProcess1"/>
    <dgm:cxn modelId="{1D27D9AB-2852-485D-A50A-E80CE7A47B20}" type="presOf" srcId="{DD4477DC-7DA9-4375-993E-1182AB5FE2EE}" destId="{20857B97-3A26-48AC-8F72-A71A31658890}" srcOrd="0" destOrd="0" presId="urn:microsoft.com/office/officeart/2005/8/layout/lProcess1"/>
    <dgm:cxn modelId="{41C004C5-091A-431F-95B5-9BAFFE44348B}" type="presOf" srcId="{730CF38F-7F2A-4248-AE80-5DECB6F16790}" destId="{781D53F0-4612-4309-ADE3-00E28D961F04}" srcOrd="0" destOrd="0" presId="urn:microsoft.com/office/officeart/2005/8/layout/lProcess1"/>
    <dgm:cxn modelId="{39C03DC5-7BAD-4795-80E2-2F4E1D9BEABE}" srcId="{55F673E5-7567-42D1-A285-9F8478CE3231}" destId="{9E1D9015-7CD4-48B3-BDAF-318DF72A47F2}" srcOrd="1" destOrd="0" parTransId="{DD797B38-D57F-4C51-9858-DF921D1259BD}" sibTransId="{36948A39-B66F-45D0-8B90-E787A8EC569F}"/>
    <dgm:cxn modelId="{994B9AC5-1047-4154-A270-AC8A973A83C8}" type="presOf" srcId="{80A5E7F8-B448-491D-AEC1-7250831CBEBC}" destId="{D720D8AF-17D0-4AED-BB84-6E591CC29EFA}" srcOrd="0" destOrd="0" presId="urn:microsoft.com/office/officeart/2005/8/layout/lProcess1"/>
    <dgm:cxn modelId="{FC00A7D3-A2D6-4D76-9C43-9BED8B1271D7}" type="presOf" srcId="{94033185-979D-46B2-9E0B-62441C54F01A}" destId="{F73FE8FF-6375-403F-B254-0038E3256885}" srcOrd="0" destOrd="0" presId="urn:microsoft.com/office/officeart/2005/8/layout/lProcess1"/>
    <dgm:cxn modelId="{981225E5-FD51-4A59-AC42-90E41D69C989}" srcId="{55F673E5-7567-42D1-A285-9F8478CE3231}" destId="{6F241A2B-052A-451F-B901-489BECB5F80C}" srcOrd="0" destOrd="0" parTransId="{730CF38F-7F2A-4248-AE80-5DECB6F16790}" sibTransId="{0D25AE81-705F-43BE-A868-8D09A063B7C1}"/>
    <dgm:cxn modelId="{F9C2FEF0-1EF5-4060-BB49-D4F773357B58}" srcId="{967E1E1B-518B-409D-94E1-A1589829F472}" destId="{320046F2-C74E-4DB6-BDB5-FE412C8F0AE1}" srcOrd="0" destOrd="0" parTransId="{80A5E7F8-B448-491D-AEC1-7250831CBEBC}" sibTransId="{32A79036-8BA3-47B2-A51B-CA8121676740}"/>
    <dgm:cxn modelId="{369FFFF1-7F34-4CAC-8BB4-57BD7AC541DA}" type="presOf" srcId="{967E1E1B-518B-409D-94E1-A1589829F472}" destId="{E3DE0789-4E3D-448B-A3A6-BB9BFFD87EAD}" srcOrd="0" destOrd="0" presId="urn:microsoft.com/office/officeart/2005/8/layout/lProcess1"/>
    <dgm:cxn modelId="{6660C6FB-A6E1-4651-9C32-ADA536645741}" type="presOf" srcId="{36948A39-B66F-45D0-8B90-E787A8EC569F}" destId="{B00BE923-5479-43B5-BEB5-19D250290E6C}" srcOrd="0" destOrd="0" presId="urn:microsoft.com/office/officeart/2005/8/layout/lProcess1"/>
    <dgm:cxn modelId="{D947BFBA-0993-403D-B189-4EFBC73BB7C6}" type="presParOf" srcId="{F73FE8FF-6375-403F-B254-0038E3256885}" destId="{203A92D1-F095-4A56-AC48-8A2B53133776}" srcOrd="0" destOrd="0" presId="urn:microsoft.com/office/officeart/2005/8/layout/lProcess1"/>
    <dgm:cxn modelId="{218D6CCF-8C43-40F1-8327-98E137208686}" type="presParOf" srcId="{203A92D1-F095-4A56-AC48-8A2B53133776}" destId="{D699EC22-E4CB-4E8B-B226-516FE8A22FF6}" srcOrd="0" destOrd="0" presId="urn:microsoft.com/office/officeart/2005/8/layout/lProcess1"/>
    <dgm:cxn modelId="{9C531B5A-8B07-499C-9382-CAB1478CB9DE}" type="presParOf" srcId="{203A92D1-F095-4A56-AC48-8A2B53133776}" destId="{781D53F0-4612-4309-ADE3-00E28D961F04}" srcOrd="1" destOrd="0" presId="urn:microsoft.com/office/officeart/2005/8/layout/lProcess1"/>
    <dgm:cxn modelId="{46739F32-CBA7-4157-9CBC-3F09CBE0B5B3}" type="presParOf" srcId="{203A92D1-F095-4A56-AC48-8A2B53133776}" destId="{E58FFC48-4D8C-4D1A-BBD3-840DDFA2EE28}" srcOrd="2" destOrd="0" presId="urn:microsoft.com/office/officeart/2005/8/layout/lProcess1"/>
    <dgm:cxn modelId="{30514A43-694C-4E20-B509-8E2CFB778111}" type="presParOf" srcId="{203A92D1-F095-4A56-AC48-8A2B53133776}" destId="{F7CF1B7C-D762-40EC-9EEA-633561DB7580}" srcOrd="3" destOrd="0" presId="urn:microsoft.com/office/officeart/2005/8/layout/lProcess1"/>
    <dgm:cxn modelId="{F00051D1-F30A-4755-BEA5-2F94D3C3333C}" type="presParOf" srcId="{203A92D1-F095-4A56-AC48-8A2B53133776}" destId="{409DCEC8-16A6-470C-B31D-F7AAF8EEDD21}" srcOrd="4" destOrd="0" presId="urn:microsoft.com/office/officeart/2005/8/layout/lProcess1"/>
    <dgm:cxn modelId="{0954E938-C8E7-4CEB-B16A-09C08C5BD69C}" type="presParOf" srcId="{203A92D1-F095-4A56-AC48-8A2B53133776}" destId="{B00BE923-5479-43B5-BEB5-19D250290E6C}" srcOrd="5" destOrd="0" presId="urn:microsoft.com/office/officeart/2005/8/layout/lProcess1"/>
    <dgm:cxn modelId="{36E819D8-BC2D-46FF-8EB0-E46D1543044E}" type="presParOf" srcId="{203A92D1-F095-4A56-AC48-8A2B53133776}" destId="{82E516A5-C557-47F0-BE78-1977C806B073}" srcOrd="6" destOrd="0" presId="urn:microsoft.com/office/officeart/2005/8/layout/lProcess1"/>
    <dgm:cxn modelId="{74E63BF0-FCED-4C12-BDA2-765C06F102C6}" type="presParOf" srcId="{F73FE8FF-6375-403F-B254-0038E3256885}" destId="{D74799C0-5E5D-4D19-8B2F-C1096F9BF921}" srcOrd="1" destOrd="0" presId="urn:microsoft.com/office/officeart/2005/8/layout/lProcess1"/>
    <dgm:cxn modelId="{90906FC8-6B7C-49AC-B9A1-26E569DAB500}" type="presParOf" srcId="{F73FE8FF-6375-403F-B254-0038E3256885}" destId="{0964ADE7-7219-47E2-BA71-40A2728FCD3B}" srcOrd="2" destOrd="0" presId="urn:microsoft.com/office/officeart/2005/8/layout/lProcess1"/>
    <dgm:cxn modelId="{98041D5D-C1BA-40AC-A175-3D1E4BD49798}" type="presParOf" srcId="{0964ADE7-7219-47E2-BA71-40A2728FCD3B}" destId="{E3DE0789-4E3D-448B-A3A6-BB9BFFD87EAD}" srcOrd="0" destOrd="0" presId="urn:microsoft.com/office/officeart/2005/8/layout/lProcess1"/>
    <dgm:cxn modelId="{1D49D59E-FDD7-480E-B1A5-47644F151DBC}" type="presParOf" srcId="{0964ADE7-7219-47E2-BA71-40A2728FCD3B}" destId="{D720D8AF-17D0-4AED-BB84-6E591CC29EFA}" srcOrd="1" destOrd="0" presId="urn:microsoft.com/office/officeart/2005/8/layout/lProcess1"/>
    <dgm:cxn modelId="{2B03C371-380C-4CB8-A820-173EE92B3D63}" type="presParOf" srcId="{0964ADE7-7219-47E2-BA71-40A2728FCD3B}" destId="{98C58CE2-FFEB-4EFB-9297-73108C2C8FAC}" srcOrd="2" destOrd="0" presId="urn:microsoft.com/office/officeart/2005/8/layout/lProcess1"/>
    <dgm:cxn modelId="{7ED84B74-9169-4600-806D-47B0D3E0EE33}" type="presParOf" srcId="{0964ADE7-7219-47E2-BA71-40A2728FCD3B}" destId="{2A2B8831-7F3B-4DFD-AAE5-91CAFDA4D1A8}" srcOrd="3" destOrd="0" presId="urn:microsoft.com/office/officeart/2005/8/layout/lProcess1"/>
    <dgm:cxn modelId="{268256FE-1AE2-45C0-A5C4-5C9DB3FEF11A}" type="presParOf" srcId="{0964ADE7-7219-47E2-BA71-40A2728FCD3B}" destId="{20857B97-3A26-48AC-8F72-A71A31658890}" srcOrd="4" destOrd="0" presId="urn:microsoft.com/office/officeart/2005/8/layout/lProcess1"/>
    <dgm:cxn modelId="{1A3CF184-5F41-4A06-8FEC-2B7878C8C9B4}" type="presParOf" srcId="{0964ADE7-7219-47E2-BA71-40A2728FCD3B}" destId="{AA135890-D97E-49CA-8A08-D2A05645805D}" srcOrd="5" destOrd="0" presId="urn:microsoft.com/office/officeart/2005/8/layout/lProcess1"/>
    <dgm:cxn modelId="{D36B8F0B-BE39-4860-945D-D42462A55EA7}" type="presParOf" srcId="{0964ADE7-7219-47E2-BA71-40A2728FCD3B}" destId="{514E69A9-53DD-45EF-BE85-AAB181D0C6AD}"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BFCDE7F-54B7-453F-AB06-A2A06458848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E465DAB-F38E-46C3-BFDD-CD72B758C955}">
      <dgm:prSet/>
      <dgm:spPr/>
      <dgm:t>
        <a:bodyPr/>
        <a:lstStyle/>
        <a:p>
          <a:r>
            <a:rPr lang="en-US" b="1" i="0" dirty="0"/>
            <a:t>It takes a coordinated effort on the part of many offices/staff/faculty at UConn</a:t>
          </a:r>
          <a:endParaRPr lang="en-US" b="1" dirty="0"/>
        </a:p>
      </dgm:t>
    </dgm:pt>
    <dgm:pt modelId="{698E86F9-06A3-4601-AE9B-069D08FF5A2C}" type="parTrans" cxnId="{E78C3BE5-1C5C-49D0-98D3-7C08C2576107}">
      <dgm:prSet/>
      <dgm:spPr/>
      <dgm:t>
        <a:bodyPr/>
        <a:lstStyle/>
        <a:p>
          <a:endParaRPr lang="en-US"/>
        </a:p>
      </dgm:t>
    </dgm:pt>
    <dgm:pt modelId="{F0094F95-46AB-44EF-9F17-D758D48E97D7}" type="sibTrans" cxnId="{E78C3BE5-1C5C-49D0-98D3-7C08C2576107}">
      <dgm:prSet/>
      <dgm:spPr/>
      <dgm:t>
        <a:bodyPr/>
        <a:lstStyle/>
        <a:p>
          <a:endParaRPr lang="en-US"/>
        </a:p>
      </dgm:t>
    </dgm:pt>
    <dgm:pt modelId="{FDE1E1E1-94E5-4421-A7AD-05CB3ACBC9DE}">
      <dgm:prSet/>
      <dgm:spPr/>
      <dgm:t>
        <a:bodyPr/>
        <a:lstStyle/>
        <a:p>
          <a:r>
            <a:rPr lang="en-US" b="1" i="0"/>
            <a:t>This does not happen in isolation</a:t>
          </a:r>
          <a:endParaRPr lang="en-US" b="1"/>
        </a:p>
      </dgm:t>
    </dgm:pt>
    <dgm:pt modelId="{2A86A32A-1943-49AC-AA7C-A4D9A4D91F21}" type="parTrans" cxnId="{8D3CE386-9CB3-4AD6-A659-FC7EBEDD9E1A}">
      <dgm:prSet/>
      <dgm:spPr/>
      <dgm:t>
        <a:bodyPr/>
        <a:lstStyle/>
        <a:p>
          <a:endParaRPr lang="en-US"/>
        </a:p>
      </dgm:t>
    </dgm:pt>
    <dgm:pt modelId="{FECC7AF3-B7F9-4A43-BE78-610A099E707A}" type="sibTrans" cxnId="{8D3CE386-9CB3-4AD6-A659-FC7EBEDD9E1A}">
      <dgm:prSet/>
      <dgm:spPr/>
      <dgm:t>
        <a:bodyPr/>
        <a:lstStyle/>
        <a:p>
          <a:endParaRPr lang="en-US"/>
        </a:p>
      </dgm:t>
    </dgm:pt>
    <dgm:pt modelId="{D14A5AC8-408F-4D86-9D26-3E16247D49C0}">
      <dgm:prSet/>
      <dgm:spPr/>
      <dgm:t>
        <a:bodyPr/>
        <a:lstStyle/>
        <a:p>
          <a:r>
            <a:rPr lang="en-US" b="1" i="0"/>
            <a:t>Each student case may have a different outcome</a:t>
          </a:r>
          <a:endParaRPr lang="en-US" b="1"/>
        </a:p>
      </dgm:t>
    </dgm:pt>
    <dgm:pt modelId="{3E416C50-E517-455E-8960-0F7017D9ED72}" type="parTrans" cxnId="{F7182E20-0327-4861-9079-E5C78FF23174}">
      <dgm:prSet/>
      <dgm:spPr/>
      <dgm:t>
        <a:bodyPr/>
        <a:lstStyle/>
        <a:p>
          <a:endParaRPr lang="en-US"/>
        </a:p>
      </dgm:t>
    </dgm:pt>
    <dgm:pt modelId="{743985C7-12C7-4A65-978A-636816444048}" type="sibTrans" cxnId="{F7182E20-0327-4861-9079-E5C78FF23174}">
      <dgm:prSet/>
      <dgm:spPr/>
      <dgm:t>
        <a:bodyPr/>
        <a:lstStyle/>
        <a:p>
          <a:endParaRPr lang="en-US"/>
        </a:p>
      </dgm:t>
    </dgm:pt>
    <dgm:pt modelId="{32088F33-217B-4BDD-9FAD-C546A5AE0089}">
      <dgm:prSet/>
      <dgm:spPr/>
      <dgm:t>
        <a:bodyPr/>
        <a:lstStyle/>
        <a:p>
          <a:r>
            <a:rPr lang="en-US" b="1"/>
            <a:t>We provide support without judgement</a:t>
          </a:r>
        </a:p>
      </dgm:t>
    </dgm:pt>
    <dgm:pt modelId="{ACE3AD7C-48F9-4997-8B38-5A5130312A6C}" type="parTrans" cxnId="{EE11A937-AA82-4682-A6A3-4809959F5884}">
      <dgm:prSet/>
      <dgm:spPr/>
      <dgm:t>
        <a:bodyPr/>
        <a:lstStyle/>
        <a:p>
          <a:endParaRPr lang="en-US"/>
        </a:p>
      </dgm:t>
    </dgm:pt>
    <dgm:pt modelId="{89E869C5-45A9-46C4-A1D1-68BD0BBC824B}" type="sibTrans" cxnId="{EE11A937-AA82-4682-A6A3-4809959F5884}">
      <dgm:prSet/>
      <dgm:spPr/>
      <dgm:t>
        <a:bodyPr/>
        <a:lstStyle/>
        <a:p>
          <a:endParaRPr lang="en-US"/>
        </a:p>
      </dgm:t>
    </dgm:pt>
    <dgm:pt modelId="{31860456-F880-49D5-BA0D-6FD16031E732}">
      <dgm:prSet/>
      <dgm:spPr/>
      <dgm:t>
        <a:bodyPr/>
        <a:lstStyle/>
        <a:p>
          <a:r>
            <a:rPr lang="en-US" b="1" i="0" dirty="0"/>
            <a:t>Timing is key, the sooner we meet with a student, the more options we can possibly present for help​</a:t>
          </a:r>
          <a:endParaRPr lang="en-US" b="1" dirty="0"/>
        </a:p>
      </dgm:t>
    </dgm:pt>
    <dgm:pt modelId="{DF3E507B-0246-4E5A-89C6-9278585049F7}" type="parTrans" cxnId="{888F4DED-B9DE-4830-8B86-59BE9A98603A}">
      <dgm:prSet/>
      <dgm:spPr/>
      <dgm:t>
        <a:bodyPr/>
        <a:lstStyle/>
        <a:p>
          <a:endParaRPr lang="en-US"/>
        </a:p>
      </dgm:t>
    </dgm:pt>
    <dgm:pt modelId="{F8E9BF08-EC79-4774-B21A-0B2E7D3A6A0A}" type="sibTrans" cxnId="{888F4DED-B9DE-4830-8B86-59BE9A98603A}">
      <dgm:prSet/>
      <dgm:spPr/>
      <dgm:t>
        <a:bodyPr/>
        <a:lstStyle/>
        <a:p>
          <a:endParaRPr lang="en-US"/>
        </a:p>
      </dgm:t>
    </dgm:pt>
    <dgm:pt modelId="{4F9EBC3B-357A-46A5-81F4-7BBEBB7BDF3D}" type="pres">
      <dgm:prSet presAssocID="{BBFCDE7F-54B7-453F-AB06-A2A064588489}" presName="root" presStyleCnt="0">
        <dgm:presLayoutVars>
          <dgm:dir/>
          <dgm:resizeHandles val="exact"/>
        </dgm:presLayoutVars>
      </dgm:prSet>
      <dgm:spPr/>
    </dgm:pt>
    <dgm:pt modelId="{4168D08D-3E81-4FF0-BE0D-4B4925E21CC0}" type="pres">
      <dgm:prSet presAssocID="{EE465DAB-F38E-46C3-BFDD-CD72B758C955}" presName="compNode" presStyleCnt="0"/>
      <dgm:spPr/>
    </dgm:pt>
    <dgm:pt modelId="{23F7034C-E430-490C-8C73-025A5EC47F09}" type="pres">
      <dgm:prSet presAssocID="{EE465DAB-F38E-46C3-BFDD-CD72B758C955}" presName="bgRect" presStyleLbl="bgShp" presStyleIdx="0" presStyleCnt="5"/>
      <dgm:spPr/>
    </dgm:pt>
    <dgm:pt modelId="{4E128C27-32F2-42FA-89BC-AF3DA24036CC}" type="pres">
      <dgm:prSet presAssocID="{EE465DAB-F38E-46C3-BFDD-CD72B758C95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8D15FAC3-5860-4E58-B5F0-917D37539EAF}" type="pres">
      <dgm:prSet presAssocID="{EE465DAB-F38E-46C3-BFDD-CD72B758C955}" presName="spaceRect" presStyleCnt="0"/>
      <dgm:spPr/>
    </dgm:pt>
    <dgm:pt modelId="{38050A3B-A9DF-4F27-9713-7F982E9184D9}" type="pres">
      <dgm:prSet presAssocID="{EE465DAB-F38E-46C3-BFDD-CD72B758C955}" presName="parTx" presStyleLbl="revTx" presStyleIdx="0" presStyleCnt="5">
        <dgm:presLayoutVars>
          <dgm:chMax val="0"/>
          <dgm:chPref val="0"/>
        </dgm:presLayoutVars>
      </dgm:prSet>
      <dgm:spPr/>
    </dgm:pt>
    <dgm:pt modelId="{9CDE3AE6-3985-462B-A1A4-85594C82F332}" type="pres">
      <dgm:prSet presAssocID="{F0094F95-46AB-44EF-9F17-D758D48E97D7}" presName="sibTrans" presStyleCnt="0"/>
      <dgm:spPr/>
    </dgm:pt>
    <dgm:pt modelId="{766A7379-A9BB-4B65-A774-219CA9D9896F}" type="pres">
      <dgm:prSet presAssocID="{FDE1E1E1-94E5-4421-A7AD-05CB3ACBC9DE}" presName="compNode" presStyleCnt="0"/>
      <dgm:spPr/>
    </dgm:pt>
    <dgm:pt modelId="{A281BE9C-8ACA-41E8-90E7-216BB052AA3E}" type="pres">
      <dgm:prSet presAssocID="{FDE1E1E1-94E5-4421-A7AD-05CB3ACBC9DE}" presName="bgRect" presStyleLbl="bgShp" presStyleIdx="1" presStyleCnt="5"/>
      <dgm:spPr/>
    </dgm:pt>
    <dgm:pt modelId="{FFD6925E-F157-46A9-BE79-5489D9FB3B8A}" type="pres">
      <dgm:prSet presAssocID="{FDE1E1E1-94E5-4421-A7AD-05CB3ACBC9D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1EF6D67B-29F1-4569-8425-105AB086AA1C}" type="pres">
      <dgm:prSet presAssocID="{FDE1E1E1-94E5-4421-A7AD-05CB3ACBC9DE}" presName="spaceRect" presStyleCnt="0"/>
      <dgm:spPr/>
    </dgm:pt>
    <dgm:pt modelId="{6EF7954D-896D-4649-978F-AAE9B70260CF}" type="pres">
      <dgm:prSet presAssocID="{FDE1E1E1-94E5-4421-A7AD-05CB3ACBC9DE}" presName="parTx" presStyleLbl="revTx" presStyleIdx="1" presStyleCnt="5">
        <dgm:presLayoutVars>
          <dgm:chMax val="0"/>
          <dgm:chPref val="0"/>
        </dgm:presLayoutVars>
      </dgm:prSet>
      <dgm:spPr/>
    </dgm:pt>
    <dgm:pt modelId="{307F3621-A9B4-428B-9B51-40A7193E8579}" type="pres">
      <dgm:prSet presAssocID="{FECC7AF3-B7F9-4A43-BE78-610A099E707A}" presName="sibTrans" presStyleCnt="0"/>
      <dgm:spPr/>
    </dgm:pt>
    <dgm:pt modelId="{BA48A076-F8A3-4190-A286-0B4D31856D9D}" type="pres">
      <dgm:prSet presAssocID="{D14A5AC8-408F-4D86-9D26-3E16247D49C0}" presName="compNode" presStyleCnt="0"/>
      <dgm:spPr/>
    </dgm:pt>
    <dgm:pt modelId="{06989687-ADDC-49BE-9CA9-1D62D4E38CD5}" type="pres">
      <dgm:prSet presAssocID="{D14A5AC8-408F-4D86-9D26-3E16247D49C0}" presName="bgRect" presStyleLbl="bgShp" presStyleIdx="2" presStyleCnt="5"/>
      <dgm:spPr/>
    </dgm:pt>
    <dgm:pt modelId="{9816D7F1-BBD5-4F66-9A92-636B8306BFDB}" type="pres">
      <dgm:prSet presAssocID="{D14A5AC8-408F-4D86-9D26-3E16247D49C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4E6A9986-1F31-403C-A563-4D7148F1A76B}" type="pres">
      <dgm:prSet presAssocID="{D14A5AC8-408F-4D86-9D26-3E16247D49C0}" presName="spaceRect" presStyleCnt="0"/>
      <dgm:spPr/>
    </dgm:pt>
    <dgm:pt modelId="{0B8ECDE4-36F6-43C2-94D9-F3793EBF43CA}" type="pres">
      <dgm:prSet presAssocID="{D14A5AC8-408F-4D86-9D26-3E16247D49C0}" presName="parTx" presStyleLbl="revTx" presStyleIdx="2" presStyleCnt="5">
        <dgm:presLayoutVars>
          <dgm:chMax val="0"/>
          <dgm:chPref val="0"/>
        </dgm:presLayoutVars>
      </dgm:prSet>
      <dgm:spPr/>
    </dgm:pt>
    <dgm:pt modelId="{D916C1A6-8752-4657-9821-276896753F7B}" type="pres">
      <dgm:prSet presAssocID="{743985C7-12C7-4A65-978A-636816444048}" presName="sibTrans" presStyleCnt="0"/>
      <dgm:spPr/>
    </dgm:pt>
    <dgm:pt modelId="{AC0E5CDF-8E9B-489B-8ED3-E40CF35C2CAA}" type="pres">
      <dgm:prSet presAssocID="{32088F33-217B-4BDD-9FAD-C546A5AE0089}" presName="compNode" presStyleCnt="0"/>
      <dgm:spPr/>
    </dgm:pt>
    <dgm:pt modelId="{044561E9-E663-414E-895C-D79ACC9476B1}" type="pres">
      <dgm:prSet presAssocID="{32088F33-217B-4BDD-9FAD-C546A5AE0089}" presName="bgRect" presStyleLbl="bgShp" presStyleIdx="3" presStyleCnt="5"/>
      <dgm:spPr/>
    </dgm:pt>
    <dgm:pt modelId="{D7716ED5-89C4-4829-969F-5C99F916768C}" type="pres">
      <dgm:prSet presAssocID="{32088F33-217B-4BDD-9FAD-C546A5AE008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9E00399D-486E-4D4D-ACC8-A629455DEA69}" type="pres">
      <dgm:prSet presAssocID="{32088F33-217B-4BDD-9FAD-C546A5AE0089}" presName="spaceRect" presStyleCnt="0"/>
      <dgm:spPr/>
    </dgm:pt>
    <dgm:pt modelId="{5825E32E-C19B-4A2D-9BCB-5D56EC075C0E}" type="pres">
      <dgm:prSet presAssocID="{32088F33-217B-4BDD-9FAD-C546A5AE0089}" presName="parTx" presStyleLbl="revTx" presStyleIdx="3" presStyleCnt="5">
        <dgm:presLayoutVars>
          <dgm:chMax val="0"/>
          <dgm:chPref val="0"/>
        </dgm:presLayoutVars>
      </dgm:prSet>
      <dgm:spPr/>
    </dgm:pt>
    <dgm:pt modelId="{7074EE00-2ADE-44F5-87F5-196F29BDC189}" type="pres">
      <dgm:prSet presAssocID="{89E869C5-45A9-46C4-A1D1-68BD0BBC824B}" presName="sibTrans" presStyleCnt="0"/>
      <dgm:spPr/>
    </dgm:pt>
    <dgm:pt modelId="{6DCD703F-3120-43BF-8D73-C0B8C5097924}" type="pres">
      <dgm:prSet presAssocID="{31860456-F880-49D5-BA0D-6FD16031E732}" presName="compNode" presStyleCnt="0"/>
      <dgm:spPr/>
    </dgm:pt>
    <dgm:pt modelId="{6523A4FF-6CFF-40D5-B95E-F466078C659E}" type="pres">
      <dgm:prSet presAssocID="{31860456-F880-49D5-BA0D-6FD16031E732}" presName="bgRect" presStyleLbl="bgShp" presStyleIdx="4" presStyleCnt="5"/>
      <dgm:spPr/>
    </dgm:pt>
    <dgm:pt modelId="{FA564EC6-CAE0-4025-AC32-6DC61B2FFEDB}" type="pres">
      <dgm:prSet presAssocID="{31860456-F880-49D5-BA0D-6FD16031E7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ey"/>
        </a:ext>
      </dgm:extLst>
    </dgm:pt>
    <dgm:pt modelId="{60784949-944E-4737-B982-9B05B35EBFE6}" type="pres">
      <dgm:prSet presAssocID="{31860456-F880-49D5-BA0D-6FD16031E732}" presName="spaceRect" presStyleCnt="0"/>
      <dgm:spPr/>
    </dgm:pt>
    <dgm:pt modelId="{2985737A-D048-4F3E-ABA2-73D1108A9309}" type="pres">
      <dgm:prSet presAssocID="{31860456-F880-49D5-BA0D-6FD16031E732}" presName="parTx" presStyleLbl="revTx" presStyleIdx="4" presStyleCnt="5">
        <dgm:presLayoutVars>
          <dgm:chMax val="0"/>
          <dgm:chPref val="0"/>
        </dgm:presLayoutVars>
      </dgm:prSet>
      <dgm:spPr/>
    </dgm:pt>
  </dgm:ptLst>
  <dgm:cxnLst>
    <dgm:cxn modelId="{C114E019-FFE3-4FC7-9BF7-9873ED93D7C3}" type="presOf" srcId="{FDE1E1E1-94E5-4421-A7AD-05CB3ACBC9DE}" destId="{6EF7954D-896D-4649-978F-AAE9B70260CF}" srcOrd="0" destOrd="0" presId="urn:microsoft.com/office/officeart/2018/2/layout/IconVerticalSolidList"/>
    <dgm:cxn modelId="{F7182E20-0327-4861-9079-E5C78FF23174}" srcId="{BBFCDE7F-54B7-453F-AB06-A2A064588489}" destId="{D14A5AC8-408F-4D86-9D26-3E16247D49C0}" srcOrd="2" destOrd="0" parTransId="{3E416C50-E517-455E-8960-0F7017D9ED72}" sibTransId="{743985C7-12C7-4A65-978A-636816444048}"/>
    <dgm:cxn modelId="{2D15462C-6EAA-4F59-AD4D-6170BFFF0AAC}" type="presOf" srcId="{EE465DAB-F38E-46C3-BFDD-CD72B758C955}" destId="{38050A3B-A9DF-4F27-9713-7F982E9184D9}" srcOrd="0" destOrd="0" presId="urn:microsoft.com/office/officeart/2018/2/layout/IconVerticalSolidList"/>
    <dgm:cxn modelId="{EE11A937-AA82-4682-A6A3-4809959F5884}" srcId="{BBFCDE7F-54B7-453F-AB06-A2A064588489}" destId="{32088F33-217B-4BDD-9FAD-C546A5AE0089}" srcOrd="3" destOrd="0" parTransId="{ACE3AD7C-48F9-4997-8B38-5A5130312A6C}" sibTransId="{89E869C5-45A9-46C4-A1D1-68BD0BBC824B}"/>
    <dgm:cxn modelId="{C0B64D3B-CC91-4AC1-994C-3CD3C31914EB}" type="presOf" srcId="{D14A5AC8-408F-4D86-9D26-3E16247D49C0}" destId="{0B8ECDE4-36F6-43C2-94D9-F3793EBF43CA}" srcOrd="0" destOrd="0" presId="urn:microsoft.com/office/officeart/2018/2/layout/IconVerticalSolidList"/>
    <dgm:cxn modelId="{8D3CE386-9CB3-4AD6-A659-FC7EBEDD9E1A}" srcId="{BBFCDE7F-54B7-453F-AB06-A2A064588489}" destId="{FDE1E1E1-94E5-4421-A7AD-05CB3ACBC9DE}" srcOrd="1" destOrd="0" parTransId="{2A86A32A-1943-49AC-AA7C-A4D9A4D91F21}" sibTransId="{FECC7AF3-B7F9-4A43-BE78-610A099E707A}"/>
    <dgm:cxn modelId="{008708B8-4450-46AB-8704-DA970F1C36B1}" type="presOf" srcId="{32088F33-217B-4BDD-9FAD-C546A5AE0089}" destId="{5825E32E-C19B-4A2D-9BCB-5D56EC075C0E}" srcOrd="0" destOrd="0" presId="urn:microsoft.com/office/officeart/2018/2/layout/IconVerticalSolidList"/>
    <dgm:cxn modelId="{E78C3BE5-1C5C-49D0-98D3-7C08C2576107}" srcId="{BBFCDE7F-54B7-453F-AB06-A2A064588489}" destId="{EE465DAB-F38E-46C3-BFDD-CD72B758C955}" srcOrd="0" destOrd="0" parTransId="{698E86F9-06A3-4601-AE9B-069D08FF5A2C}" sibTransId="{F0094F95-46AB-44EF-9F17-D758D48E97D7}"/>
    <dgm:cxn modelId="{8873D0E6-39AF-421D-9095-231AB4FCBE98}" type="presOf" srcId="{BBFCDE7F-54B7-453F-AB06-A2A064588489}" destId="{4F9EBC3B-357A-46A5-81F4-7BBEBB7BDF3D}" srcOrd="0" destOrd="0" presId="urn:microsoft.com/office/officeart/2018/2/layout/IconVerticalSolidList"/>
    <dgm:cxn modelId="{888F4DED-B9DE-4830-8B86-59BE9A98603A}" srcId="{BBFCDE7F-54B7-453F-AB06-A2A064588489}" destId="{31860456-F880-49D5-BA0D-6FD16031E732}" srcOrd="4" destOrd="0" parTransId="{DF3E507B-0246-4E5A-89C6-9278585049F7}" sibTransId="{F8E9BF08-EC79-4774-B21A-0B2E7D3A6A0A}"/>
    <dgm:cxn modelId="{E25EF6F8-EED4-4E66-B18B-7E351B2CA779}" type="presOf" srcId="{31860456-F880-49D5-BA0D-6FD16031E732}" destId="{2985737A-D048-4F3E-ABA2-73D1108A9309}" srcOrd="0" destOrd="0" presId="urn:microsoft.com/office/officeart/2018/2/layout/IconVerticalSolidList"/>
    <dgm:cxn modelId="{DC817EE6-E09B-447D-828C-2E3BDD0921A5}" type="presParOf" srcId="{4F9EBC3B-357A-46A5-81F4-7BBEBB7BDF3D}" destId="{4168D08D-3E81-4FF0-BE0D-4B4925E21CC0}" srcOrd="0" destOrd="0" presId="urn:microsoft.com/office/officeart/2018/2/layout/IconVerticalSolidList"/>
    <dgm:cxn modelId="{AF76F242-2EF5-48D2-8798-FD2E3A56B596}" type="presParOf" srcId="{4168D08D-3E81-4FF0-BE0D-4B4925E21CC0}" destId="{23F7034C-E430-490C-8C73-025A5EC47F09}" srcOrd="0" destOrd="0" presId="urn:microsoft.com/office/officeart/2018/2/layout/IconVerticalSolidList"/>
    <dgm:cxn modelId="{852A99F6-C27F-4F2B-8FE5-92F0F56DC549}" type="presParOf" srcId="{4168D08D-3E81-4FF0-BE0D-4B4925E21CC0}" destId="{4E128C27-32F2-42FA-89BC-AF3DA24036CC}" srcOrd="1" destOrd="0" presId="urn:microsoft.com/office/officeart/2018/2/layout/IconVerticalSolidList"/>
    <dgm:cxn modelId="{D3EEF86F-70A6-4F53-BCAB-40D4A7BC988A}" type="presParOf" srcId="{4168D08D-3E81-4FF0-BE0D-4B4925E21CC0}" destId="{8D15FAC3-5860-4E58-B5F0-917D37539EAF}" srcOrd="2" destOrd="0" presId="urn:microsoft.com/office/officeart/2018/2/layout/IconVerticalSolidList"/>
    <dgm:cxn modelId="{AFEFBAF6-BEC0-4281-9558-E7DC26F1C4AB}" type="presParOf" srcId="{4168D08D-3E81-4FF0-BE0D-4B4925E21CC0}" destId="{38050A3B-A9DF-4F27-9713-7F982E9184D9}" srcOrd="3" destOrd="0" presId="urn:microsoft.com/office/officeart/2018/2/layout/IconVerticalSolidList"/>
    <dgm:cxn modelId="{3E0D4691-9BDA-4CD5-AC99-5CB0EC001CA0}" type="presParOf" srcId="{4F9EBC3B-357A-46A5-81F4-7BBEBB7BDF3D}" destId="{9CDE3AE6-3985-462B-A1A4-85594C82F332}" srcOrd="1" destOrd="0" presId="urn:microsoft.com/office/officeart/2018/2/layout/IconVerticalSolidList"/>
    <dgm:cxn modelId="{1E62AD99-7D7A-4F4F-993B-16FA4C0F5E9B}" type="presParOf" srcId="{4F9EBC3B-357A-46A5-81F4-7BBEBB7BDF3D}" destId="{766A7379-A9BB-4B65-A774-219CA9D9896F}" srcOrd="2" destOrd="0" presId="urn:microsoft.com/office/officeart/2018/2/layout/IconVerticalSolidList"/>
    <dgm:cxn modelId="{047F63EC-4EAF-4E22-82E7-1E46D44F1B73}" type="presParOf" srcId="{766A7379-A9BB-4B65-A774-219CA9D9896F}" destId="{A281BE9C-8ACA-41E8-90E7-216BB052AA3E}" srcOrd="0" destOrd="0" presId="urn:microsoft.com/office/officeart/2018/2/layout/IconVerticalSolidList"/>
    <dgm:cxn modelId="{E14AAFDD-35F8-4555-AE32-599AEF791A3B}" type="presParOf" srcId="{766A7379-A9BB-4B65-A774-219CA9D9896F}" destId="{FFD6925E-F157-46A9-BE79-5489D9FB3B8A}" srcOrd="1" destOrd="0" presId="urn:microsoft.com/office/officeart/2018/2/layout/IconVerticalSolidList"/>
    <dgm:cxn modelId="{0EA1D9AB-391C-4D02-B920-01815146D2CC}" type="presParOf" srcId="{766A7379-A9BB-4B65-A774-219CA9D9896F}" destId="{1EF6D67B-29F1-4569-8425-105AB086AA1C}" srcOrd="2" destOrd="0" presId="urn:microsoft.com/office/officeart/2018/2/layout/IconVerticalSolidList"/>
    <dgm:cxn modelId="{9F9884FF-AFB9-4D7A-B643-FA42EB59DC60}" type="presParOf" srcId="{766A7379-A9BB-4B65-A774-219CA9D9896F}" destId="{6EF7954D-896D-4649-978F-AAE9B70260CF}" srcOrd="3" destOrd="0" presId="urn:microsoft.com/office/officeart/2018/2/layout/IconVerticalSolidList"/>
    <dgm:cxn modelId="{A73B6209-8F53-4079-AC20-666FD4359712}" type="presParOf" srcId="{4F9EBC3B-357A-46A5-81F4-7BBEBB7BDF3D}" destId="{307F3621-A9B4-428B-9B51-40A7193E8579}" srcOrd="3" destOrd="0" presId="urn:microsoft.com/office/officeart/2018/2/layout/IconVerticalSolidList"/>
    <dgm:cxn modelId="{8FF808FD-A27A-4DB6-A42C-F2FDA04B0875}" type="presParOf" srcId="{4F9EBC3B-357A-46A5-81F4-7BBEBB7BDF3D}" destId="{BA48A076-F8A3-4190-A286-0B4D31856D9D}" srcOrd="4" destOrd="0" presId="urn:microsoft.com/office/officeart/2018/2/layout/IconVerticalSolidList"/>
    <dgm:cxn modelId="{0CF3B519-8545-4D23-9157-7EA9D50AF3AC}" type="presParOf" srcId="{BA48A076-F8A3-4190-A286-0B4D31856D9D}" destId="{06989687-ADDC-49BE-9CA9-1D62D4E38CD5}" srcOrd="0" destOrd="0" presId="urn:microsoft.com/office/officeart/2018/2/layout/IconVerticalSolidList"/>
    <dgm:cxn modelId="{3133497A-85E4-4F3D-BA8A-E03DB48601AD}" type="presParOf" srcId="{BA48A076-F8A3-4190-A286-0B4D31856D9D}" destId="{9816D7F1-BBD5-4F66-9A92-636B8306BFDB}" srcOrd="1" destOrd="0" presId="urn:microsoft.com/office/officeart/2018/2/layout/IconVerticalSolidList"/>
    <dgm:cxn modelId="{2FB52A46-01AA-40D6-9D44-D4B8A7747050}" type="presParOf" srcId="{BA48A076-F8A3-4190-A286-0B4D31856D9D}" destId="{4E6A9986-1F31-403C-A563-4D7148F1A76B}" srcOrd="2" destOrd="0" presId="urn:microsoft.com/office/officeart/2018/2/layout/IconVerticalSolidList"/>
    <dgm:cxn modelId="{2D71A992-7235-4AAF-BE5F-5ABC88D22FE4}" type="presParOf" srcId="{BA48A076-F8A3-4190-A286-0B4D31856D9D}" destId="{0B8ECDE4-36F6-43C2-94D9-F3793EBF43CA}" srcOrd="3" destOrd="0" presId="urn:microsoft.com/office/officeart/2018/2/layout/IconVerticalSolidList"/>
    <dgm:cxn modelId="{F0085F87-3526-416B-8123-1B9AB7CEAAEC}" type="presParOf" srcId="{4F9EBC3B-357A-46A5-81F4-7BBEBB7BDF3D}" destId="{D916C1A6-8752-4657-9821-276896753F7B}" srcOrd="5" destOrd="0" presId="urn:microsoft.com/office/officeart/2018/2/layout/IconVerticalSolidList"/>
    <dgm:cxn modelId="{AEE9746B-1696-4FF6-A291-768ADF6C1251}" type="presParOf" srcId="{4F9EBC3B-357A-46A5-81F4-7BBEBB7BDF3D}" destId="{AC0E5CDF-8E9B-489B-8ED3-E40CF35C2CAA}" srcOrd="6" destOrd="0" presId="urn:microsoft.com/office/officeart/2018/2/layout/IconVerticalSolidList"/>
    <dgm:cxn modelId="{35A783B9-3D2E-442B-87C1-AAA376AA3FBA}" type="presParOf" srcId="{AC0E5CDF-8E9B-489B-8ED3-E40CF35C2CAA}" destId="{044561E9-E663-414E-895C-D79ACC9476B1}" srcOrd="0" destOrd="0" presId="urn:microsoft.com/office/officeart/2018/2/layout/IconVerticalSolidList"/>
    <dgm:cxn modelId="{E9ED4C32-DF53-4FCD-BF91-052F69209F24}" type="presParOf" srcId="{AC0E5CDF-8E9B-489B-8ED3-E40CF35C2CAA}" destId="{D7716ED5-89C4-4829-969F-5C99F916768C}" srcOrd="1" destOrd="0" presId="urn:microsoft.com/office/officeart/2018/2/layout/IconVerticalSolidList"/>
    <dgm:cxn modelId="{F26F886D-496E-433E-9164-F12C69A0B61F}" type="presParOf" srcId="{AC0E5CDF-8E9B-489B-8ED3-E40CF35C2CAA}" destId="{9E00399D-486E-4D4D-ACC8-A629455DEA69}" srcOrd="2" destOrd="0" presId="urn:microsoft.com/office/officeart/2018/2/layout/IconVerticalSolidList"/>
    <dgm:cxn modelId="{E22F6B80-E0E5-4F4D-BCFE-002C67BCC8F6}" type="presParOf" srcId="{AC0E5CDF-8E9B-489B-8ED3-E40CF35C2CAA}" destId="{5825E32E-C19B-4A2D-9BCB-5D56EC075C0E}" srcOrd="3" destOrd="0" presId="urn:microsoft.com/office/officeart/2018/2/layout/IconVerticalSolidList"/>
    <dgm:cxn modelId="{A89A9FF2-2925-4DB2-80EC-A0CDC51772B1}" type="presParOf" srcId="{4F9EBC3B-357A-46A5-81F4-7BBEBB7BDF3D}" destId="{7074EE00-2ADE-44F5-87F5-196F29BDC189}" srcOrd="7" destOrd="0" presId="urn:microsoft.com/office/officeart/2018/2/layout/IconVerticalSolidList"/>
    <dgm:cxn modelId="{7858E75B-69FE-4EFB-BEF8-46EF6401D42F}" type="presParOf" srcId="{4F9EBC3B-357A-46A5-81F4-7BBEBB7BDF3D}" destId="{6DCD703F-3120-43BF-8D73-C0B8C5097924}" srcOrd="8" destOrd="0" presId="urn:microsoft.com/office/officeart/2018/2/layout/IconVerticalSolidList"/>
    <dgm:cxn modelId="{33DFDD20-F675-4C8A-8B4F-E767DA6205B0}" type="presParOf" srcId="{6DCD703F-3120-43BF-8D73-C0B8C5097924}" destId="{6523A4FF-6CFF-40D5-B95E-F466078C659E}" srcOrd="0" destOrd="0" presId="urn:microsoft.com/office/officeart/2018/2/layout/IconVerticalSolidList"/>
    <dgm:cxn modelId="{F240EB6C-BF8B-47F6-8E3E-81016A894593}" type="presParOf" srcId="{6DCD703F-3120-43BF-8D73-C0B8C5097924}" destId="{FA564EC6-CAE0-4025-AC32-6DC61B2FFEDB}" srcOrd="1" destOrd="0" presId="urn:microsoft.com/office/officeart/2018/2/layout/IconVerticalSolidList"/>
    <dgm:cxn modelId="{EDEF620C-872C-4170-B40C-8FD7EC420075}" type="presParOf" srcId="{6DCD703F-3120-43BF-8D73-C0B8C5097924}" destId="{60784949-944E-4737-B982-9B05B35EBFE6}" srcOrd="2" destOrd="0" presId="urn:microsoft.com/office/officeart/2018/2/layout/IconVerticalSolidList"/>
    <dgm:cxn modelId="{0FCE6295-2196-42CD-AECD-E5ADA3E3B373}" type="presParOf" srcId="{6DCD703F-3120-43BF-8D73-C0B8C5097924}" destId="{2985737A-D048-4F3E-ABA2-73D1108A93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0A11716-AED9-4A50-8C16-31BD32449506}"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C34A9A13-ADF4-4258-A850-226624FBCE9B}">
      <dgm:prSet/>
      <dgm:spPr/>
      <dgm:t>
        <a:bodyPr/>
        <a:lstStyle/>
        <a:p>
          <a:r>
            <a:rPr lang="en-US" b="1" dirty="0"/>
            <a:t>Support</a:t>
          </a:r>
        </a:p>
      </dgm:t>
    </dgm:pt>
    <dgm:pt modelId="{AC534CB5-6D2B-4059-8BE2-EE128D7BBAAA}" type="parTrans" cxnId="{B5D7CD80-727C-4724-95BF-D09C37224AC6}">
      <dgm:prSet/>
      <dgm:spPr/>
      <dgm:t>
        <a:bodyPr/>
        <a:lstStyle/>
        <a:p>
          <a:endParaRPr lang="en-US"/>
        </a:p>
      </dgm:t>
    </dgm:pt>
    <dgm:pt modelId="{D2205E29-AEBD-4D97-B844-922673F9DDFB}" type="sibTrans" cxnId="{B5D7CD80-727C-4724-95BF-D09C37224AC6}">
      <dgm:prSet/>
      <dgm:spPr/>
      <dgm:t>
        <a:bodyPr/>
        <a:lstStyle/>
        <a:p>
          <a:endParaRPr lang="en-US"/>
        </a:p>
      </dgm:t>
    </dgm:pt>
    <dgm:pt modelId="{21EFA25C-0280-4FAE-B0B7-31298E5162F9}">
      <dgm:prSet/>
      <dgm:spPr/>
      <dgm:t>
        <a:bodyPr/>
        <a:lstStyle/>
        <a:p>
          <a:r>
            <a:rPr lang="en-US"/>
            <a:t>Support students with academic, personal and other concerns</a:t>
          </a:r>
        </a:p>
      </dgm:t>
    </dgm:pt>
    <dgm:pt modelId="{B2FB63C8-E5D5-469D-B617-25C79E6C36EB}" type="parTrans" cxnId="{83373A73-5876-4F37-8778-20188C4AC3D9}">
      <dgm:prSet/>
      <dgm:spPr/>
      <dgm:t>
        <a:bodyPr/>
        <a:lstStyle/>
        <a:p>
          <a:endParaRPr lang="en-US"/>
        </a:p>
      </dgm:t>
    </dgm:pt>
    <dgm:pt modelId="{3C6D074B-3F46-486A-9535-42EFD72FDA3C}" type="sibTrans" cxnId="{83373A73-5876-4F37-8778-20188C4AC3D9}">
      <dgm:prSet/>
      <dgm:spPr/>
      <dgm:t>
        <a:bodyPr/>
        <a:lstStyle/>
        <a:p>
          <a:endParaRPr lang="en-US"/>
        </a:p>
      </dgm:t>
    </dgm:pt>
    <dgm:pt modelId="{E97462DA-5BE6-479B-B888-BCF4326A3013}">
      <dgm:prSet/>
      <dgm:spPr/>
      <dgm:t>
        <a:bodyPr/>
        <a:lstStyle/>
        <a:p>
          <a:r>
            <a:rPr lang="en-US" dirty="0"/>
            <a:t>Help them look at issues and identify options</a:t>
          </a:r>
        </a:p>
      </dgm:t>
    </dgm:pt>
    <dgm:pt modelId="{1A6AED42-306A-4506-B43C-5913F7D4627A}" type="parTrans" cxnId="{D861AE8B-B071-4F3C-88ED-BC2E43531534}">
      <dgm:prSet/>
      <dgm:spPr/>
      <dgm:t>
        <a:bodyPr/>
        <a:lstStyle/>
        <a:p>
          <a:endParaRPr lang="en-US"/>
        </a:p>
      </dgm:t>
    </dgm:pt>
    <dgm:pt modelId="{0D9D0545-343A-461C-AC33-2750FB0819C1}" type="sibTrans" cxnId="{D861AE8B-B071-4F3C-88ED-BC2E43531534}">
      <dgm:prSet/>
      <dgm:spPr/>
      <dgm:t>
        <a:bodyPr/>
        <a:lstStyle/>
        <a:p>
          <a:endParaRPr lang="en-US"/>
        </a:p>
      </dgm:t>
    </dgm:pt>
    <dgm:pt modelId="{1F4646AF-2982-405B-BB27-F1AC8007BA1B}">
      <dgm:prSet/>
      <dgm:spPr/>
      <dgm:t>
        <a:bodyPr/>
        <a:lstStyle/>
        <a:p>
          <a:r>
            <a:rPr lang="en-US" b="1" dirty="0"/>
            <a:t>Refer</a:t>
          </a:r>
        </a:p>
      </dgm:t>
    </dgm:pt>
    <dgm:pt modelId="{4476FA6D-8E79-4952-A96F-245B9806910B}" type="parTrans" cxnId="{9FFF9A44-36CC-4D8A-BFD0-3F0A749B73D4}">
      <dgm:prSet/>
      <dgm:spPr/>
      <dgm:t>
        <a:bodyPr/>
        <a:lstStyle/>
        <a:p>
          <a:endParaRPr lang="en-US"/>
        </a:p>
      </dgm:t>
    </dgm:pt>
    <dgm:pt modelId="{26CEA948-9762-4D03-AB9F-FB47D39BA34B}" type="sibTrans" cxnId="{9FFF9A44-36CC-4D8A-BFD0-3F0A749B73D4}">
      <dgm:prSet/>
      <dgm:spPr/>
      <dgm:t>
        <a:bodyPr/>
        <a:lstStyle/>
        <a:p>
          <a:endParaRPr lang="en-US"/>
        </a:p>
      </dgm:t>
    </dgm:pt>
    <dgm:pt modelId="{D0A59FCF-E88E-4415-AE6C-B41EB40D6DA3}">
      <dgm:prSet/>
      <dgm:spPr/>
      <dgm:t>
        <a:bodyPr/>
        <a:lstStyle/>
        <a:p>
          <a:r>
            <a:rPr lang="en-US"/>
            <a:t>Create connections to resources on and off campus</a:t>
          </a:r>
        </a:p>
      </dgm:t>
    </dgm:pt>
    <dgm:pt modelId="{8E34B73C-CC66-4AF9-8B0C-87ABCDBA3DF4}" type="parTrans" cxnId="{F9F7DD57-B61E-41AA-9FB0-BD55BA715416}">
      <dgm:prSet/>
      <dgm:spPr/>
      <dgm:t>
        <a:bodyPr/>
        <a:lstStyle/>
        <a:p>
          <a:endParaRPr lang="en-US"/>
        </a:p>
      </dgm:t>
    </dgm:pt>
    <dgm:pt modelId="{2E005DE7-64D4-4AF1-B112-C5919A7DEBA5}" type="sibTrans" cxnId="{F9F7DD57-B61E-41AA-9FB0-BD55BA715416}">
      <dgm:prSet/>
      <dgm:spPr/>
      <dgm:t>
        <a:bodyPr/>
        <a:lstStyle/>
        <a:p>
          <a:endParaRPr lang="en-US"/>
        </a:p>
      </dgm:t>
    </dgm:pt>
    <dgm:pt modelId="{A5153E27-536B-4C39-B6C3-78357043D9A4}">
      <dgm:prSet/>
      <dgm:spPr/>
      <dgm:t>
        <a:bodyPr/>
        <a:lstStyle/>
        <a:p>
          <a:r>
            <a:rPr lang="en-US" dirty="0"/>
            <a:t>Refer a student to class policies and review syllabi individuals to determine options</a:t>
          </a:r>
        </a:p>
      </dgm:t>
    </dgm:pt>
    <dgm:pt modelId="{A256B591-CFD8-4A56-BC69-A7E2E27CC3EC}" type="parTrans" cxnId="{0B1ACF96-7AA1-45E7-B688-3A545831979D}">
      <dgm:prSet/>
      <dgm:spPr/>
      <dgm:t>
        <a:bodyPr/>
        <a:lstStyle/>
        <a:p>
          <a:endParaRPr lang="en-US"/>
        </a:p>
      </dgm:t>
    </dgm:pt>
    <dgm:pt modelId="{4E5AE05E-E54D-49EA-9B2E-F89F331493B0}" type="sibTrans" cxnId="{0B1ACF96-7AA1-45E7-B688-3A545831979D}">
      <dgm:prSet/>
      <dgm:spPr/>
      <dgm:t>
        <a:bodyPr/>
        <a:lstStyle/>
        <a:p>
          <a:endParaRPr lang="en-US"/>
        </a:p>
      </dgm:t>
    </dgm:pt>
    <dgm:pt modelId="{E42B8369-5658-4451-8DE3-D811CA44AC55}">
      <dgm:prSet/>
      <dgm:spPr/>
      <dgm:t>
        <a:bodyPr/>
        <a:lstStyle/>
        <a:p>
          <a:r>
            <a:rPr lang="en-US" b="1" dirty="0"/>
            <a:t>Advocate</a:t>
          </a:r>
        </a:p>
      </dgm:t>
    </dgm:pt>
    <dgm:pt modelId="{2ACB57D3-8348-4CC4-97C2-661F338E65A2}" type="parTrans" cxnId="{3416FAD6-E718-43A5-AA64-6A14403EE000}">
      <dgm:prSet/>
      <dgm:spPr/>
      <dgm:t>
        <a:bodyPr/>
        <a:lstStyle/>
        <a:p>
          <a:endParaRPr lang="en-US"/>
        </a:p>
      </dgm:t>
    </dgm:pt>
    <dgm:pt modelId="{C16C7F5A-9FFE-4CF3-94E2-6EA983C2887B}" type="sibTrans" cxnId="{3416FAD6-E718-43A5-AA64-6A14403EE000}">
      <dgm:prSet/>
      <dgm:spPr/>
      <dgm:t>
        <a:bodyPr/>
        <a:lstStyle/>
        <a:p>
          <a:endParaRPr lang="en-US"/>
        </a:p>
      </dgm:t>
    </dgm:pt>
    <dgm:pt modelId="{A3E709F2-B184-48DD-9A63-53E731F6E72F}">
      <dgm:prSet/>
      <dgm:spPr/>
      <dgm:t>
        <a:bodyPr/>
        <a:lstStyle/>
        <a:p>
          <a:r>
            <a:rPr lang="en-US" dirty="0"/>
            <a:t>Advocate for students in a variety of situations</a:t>
          </a:r>
        </a:p>
      </dgm:t>
    </dgm:pt>
    <dgm:pt modelId="{7682E30E-ABC7-4652-A5A5-A50865985065}" type="parTrans" cxnId="{24CC857B-6965-4DA7-9A42-2F78D4254F2E}">
      <dgm:prSet/>
      <dgm:spPr/>
      <dgm:t>
        <a:bodyPr/>
        <a:lstStyle/>
        <a:p>
          <a:endParaRPr lang="en-US"/>
        </a:p>
      </dgm:t>
    </dgm:pt>
    <dgm:pt modelId="{6D44C65F-0992-416B-86E0-BDF34B515766}" type="sibTrans" cxnId="{24CC857B-6965-4DA7-9A42-2F78D4254F2E}">
      <dgm:prSet/>
      <dgm:spPr/>
      <dgm:t>
        <a:bodyPr/>
        <a:lstStyle/>
        <a:p>
          <a:endParaRPr lang="en-US"/>
        </a:p>
      </dgm:t>
    </dgm:pt>
    <dgm:pt modelId="{4554FA1B-B5C0-4661-BF1C-97FB533DB6DB}">
      <dgm:prSet/>
      <dgm:spPr/>
      <dgm:t>
        <a:bodyPr/>
        <a:lstStyle/>
        <a:p>
          <a:r>
            <a:rPr lang="en-US" dirty="0"/>
            <a:t>Missed classes, incomplete grades</a:t>
          </a:r>
        </a:p>
      </dgm:t>
    </dgm:pt>
    <dgm:pt modelId="{015B0297-C471-4396-BF37-F317499435AB}" type="parTrans" cxnId="{C2D857FF-1063-42D8-B12F-7AF3EA10B0B7}">
      <dgm:prSet/>
      <dgm:spPr/>
      <dgm:t>
        <a:bodyPr/>
        <a:lstStyle/>
        <a:p>
          <a:endParaRPr lang="en-US"/>
        </a:p>
      </dgm:t>
    </dgm:pt>
    <dgm:pt modelId="{58190BD6-E743-4BFF-BEE7-025724A6CE59}" type="sibTrans" cxnId="{C2D857FF-1063-42D8-B12F-7AF3EA10B0B7}">
      <dgm:prSet/>
      <dgm:spPr/>
      <dgm:t>
        <a:bodyPr/>
        <a:lstStyle/>
        <a:p>
          <a:endParaRPr lang="en-US"/>
        </a:p>
      </dgm:t>
    </dgm:pt>
    <dgm:pt modelId="{514DF004-8EDF-440F-8C19-728942C70F7B}">
      <dgm:prSet/>
      <dgm:spPr/>
      <dgm:t>
        <a:bodyPr/>
        <a:lstStyle/>
        <a:p>
          <a:r>
            <a:rPr lang="en-US" b="1" dirty="0"/>
            <a:t>Interpret</a:t>
          </a:r>
        </a:p>
      </dgm:t>
    </dgm:pt>
    <dgm:pt modelId="{70C281A2-C994-4CCD-846E-10619F0E2A7C}" type="parTrans" cxnId="{024988C5-A052-4CA3-B529-433766029F74}">
      <dgm:prSet/>
      <dgm:spPr/>
      <dgm:t>
        <a:bodyPr/>
        <a:lstStyle/>
        <a:p>
          <a:endParaRPr lang="en-US"/>
        </a:p>
      </dgm:t>
    </dgm:pt>
    <dgm:pt modelId="{364586EC-C59A-4F1C-BCBE-83F477301E86}" type="sibTrans" cxnId="{024988C5-A052-4CA3-B529-433766029F74}">
      <dgm:prSet/>
      <dgm:spPr/>
      <dgm:t>
        <a:bodyPr/>
        <a:lstStyle/>
        <a:p>
          <a:endParaRPr lang="en-US"/>
        </a:p>
      </dgm:t>
    </dgm:pt>
    <dgm:pt modelId="{A368FF08-2F29-44BD-BC34-35227B0CA883}">
      <dgm:prSet/>
      <dgm:spPr/>
      <dgm:t>
        <a:bodyPr/>
        <a:lstStyle/>
        <a:p>
          <a:r>
            <a:rPr lang="en-US" dirty="0"/>
            <a:t>Help students understand class expectations</a:t>
          </a:r>
        </a:p>
      </dgm:t>
    </dgm:pt>
    <dgm:pt modelId="{89504942-45CB-4EA4-B46A-645714C466F2}" type="parTrans" cxnId="{A0C9FC12-5A96-4A9C-B95B-9550AA4FE9AB}">
      <dgm:prSet/>
      <dgm:spPr/>
      <dgm:t>
        <a:bodyPr/>
        <a:lstStyle/>
        <a:p>
          <a:endParaRPr lang="en-US"/>
        </a:p>
      </dgm:t>
    </dgm:pt>
    <dgm:pt modelId="{EA7749DB-7012-4E3F-BE62-F46DD51453C5}" type="sibTrans" cxnId="{A0C9FC12-5A96-4A9C-B95B-9550AA4FE9AB}">
      <dgm:prSet/>
      <dgm:spPr/>
      <dgm:t>
        <a:bodyPr/>
        <a:lstStyle/>
        <a:p>
          <a:endParaRPr lang="en-US"/>
        </a:p>
      </dgm:t>
    </dgm:pt>
    <dgm:pt modelId="{C0204790-9B5B-44E1-A52A-12A71632607A}">
      <dgm:prSet/>
      <dgm:spPr/>
      <dgm:t>
        <a:bodyPr/>
        <a:lstStyle/>
        <a:p>
          <a:r>
            <a:rPr lang="en-US" dirty="0"/>
            <a:t>We highlight when a request is unreasonable</a:t>
          </a:r>
        </a:p>
      </dgm:t>
    </dgm:pt>
    <dgm:pt modelId="{662BCE41-25FD-4C5C-8C11-FA903BCFAD33}" type="parTrans" cxnId="{23D5A98B-45C7-4D25-9B24-8EF99053044B}">
      <dgm:prSet/>
      <dgm:spPr/>
      <dgm:t>
        <a:bodyPr/>
        <a:lstStyle/>
        <a:p>
          <a:endParaRPr lang="en-US"/>
        </a:p>
      </dgm:t>
    </dgm:pt>
    <dgm:pt modelId="{8825ECB0-D838-48F6-879A-B9DC71B8204B}" type="sibTrans" cxnId="{23D5A98B-45C7-4D25-9B24-8EF99053044B}">
      <dgm:prSet/>
      <dgm:spPr/>
      <dgm:t>
        <a:bodyPr/>
        <a:lstStyle/>
        <a:p>
          <a:endParaRPr lang="en-US"/>
        </a:p>
      </dgm:t>
    </dgm:pt>
    <dgm:pt modelId="{11C4C685-8BDD-4FFA-AB52-2F096A427C29}" type="pres">
      <dgm:prSet presAssocID="{90A11716-AED9-4A50-8C16-31BD32449506}" presName="linearFlow" presStyleCnt="0">
        <dgm:presLayoutVars>
          <dgm:dir/>
          <dgm:animLvl val="lvl"/>
          <dgm:resizeHandles val="exact"/>
        </dgm:presLayoutVars>
      </dgm:prSet>
      <dgm:spPr/>
    </dgm:pt>
    <dgm:pt modelId="{379373D4-DCC3-4D97-86DF-FC2895F6F9F5}" type="pres">
      <dgm:prSet presAssocID="{C34A9A13-ADF4-4258-A850-226624FBCE9B}" presName="composite" presStyleCnt="0"/>
      <dgm:spPr/>
    </dgm:pt>
    <dgm:pt modelId="{DD5B9814-E821-4F10-BE21-E6E5DAEBA6DB}" type="pres">
      <dgm:prSet presAssocID="{C34A9A13-ADF4-4258-A850-226624FBCE9B}" presName="parentText" presStyleLbl="alignNode1" presStyleIdx="0" presStyleCnt="4">
        <dgm:presLayoutVars>
          <dgm:chMax val="1"/>
          <dgm:bulletEnabled val="1"/>
        </dgm:presLayoutVars>
      </dgm:prSet>
      <dgm:spPr/>
    </dgm:pt>
    <dgm:pt modelId="{A8D91C62-07E6-4054-9D5C-42401ED7911D}" type="pres">
      <dgm:prSet presAssocID="{C34A9A13-ADF4-4258-A850-226624FBCE9B}" presName="descendantText" presStyleLbl="alignAcc1" presStyleIdx="0" presStyleCnt="4">
        <dgm:presLayoutVars>
          <dgm:bulletEnabled val="1"/>
        </dgm:presLayoutVars>
      </dgm:prSet>
      <dgm:spPr/>
    </dgm:pt>
    <dgm:pt modelId="{D7EC263D-9E86-4DDD-8586-247661E4CD4E}" type="pres">
      <dgm:prSet presAssocID="{D2205E29-AEBD-4D97-B844-922673F9DDFB}" presName="sp" presStyleCnt="0"/>
      <dgm:spPr/>
    </dgm:pt>
    <dgm:pt modelId="{55FDC53D-DA03-4FA0-AB22-FADD5F6C245E}" type="pres">
      <dgm:prSet presAssocID="{1F4646AF-2982-405B-BB27-F1AC8007BA1B}" presName="composite" presStyleCnt="0"/>
      <dgm:spPr/>
    </dgm:pt>
    <dgm:pt modelId="{BC20D16C-632E-491E-88DE-07DD738E38C5}" type="pres">
      <dgm:prSet presAssocID="{1F4646AF-2982-405B-BB27-F1AC8007BA1B}" presName="parentText" presStyleLbl="alignNode1" presStyleIdx="1" presStyleCnt="4">
        <dgm:presLayoutVars>
          <dgm:chMax val="1"/>
          <dgm:bulletEnabled val="1"/>
        </dgm:presLayoutVars>
      </dgm:prSet>
      <dgm:spPr/>
    </dgm:pt>
    <dgm:pt modelId="{A025B76E-46EC-4403-9C10-DE0CB35C3132}" type="pres">
      <dgm:prSet presAssocID="{1F4646AF-2982-405B-BB27-F1AC8007BA1B}" presName="descendantText" presStyleLbl="alignAcc1" presStyleIdx="1" presStyleCnt="4">
        <dgm:presLayoutVars>
          <dgm:bulletEnabled val="1"/>
        </dgm:presLayoutVars>
      </dgm:prSet>
      <dgm:spPr/>
    </dgm:pt>
    <dgm:pt modelId="{2DE6C8F4-F54B-44EA-AEA1-7983116B91D3}" type="pres">
      <dgm:prSet presAssocID="{26CEA948-9762-4D03-AB9F-FB47D39BA34B}" presName="sp" presStyleCnt="0"/>
      <dgm:spPr/>
    </dgm:pt>
    <dgm:pt modelId="{1EF12A2F-753A-450F-A4E7-7A03D487E13E}" type="pres">
      <dgm:prSet presAssocID="{E42B8369-5658-4451-8DE3-D811CA44AC55}" presName="composite" presStyleCnt="0"/>
      <dgm:spPr/>
    </dgm:pt>
    <dgm:pt modelId="{95E07B62-9088-4524-BDA9-50C9F455EB4F}" type="pres">
      <dgm:prSet presAssocID="{E42B8369-5658-4451-8DE3-D811CA44AC55}" presName="parentText" presStyleLbl="alignNode1" presStyleIdx="2" presStyleCnt="4">
        <dgm:presLayoutVars>
          <dgm:chMax val="1"/>
          <dgm:bulletEnabled val="1"/>
        </dgm:presLayoutVars>
      </dgm:prSet>
      <dgm:spPr/>
    </dgm:pt>
    <dgm:pt modelId="{A3496010-91A5-4758-966A-9819DB3AFD03}" type="pres">
      <dgm:prSet presAssocID="{E42B8369-5658-4451-8DE3-D811CA44AC55}" presName="descendantText" presStyleLbl="alignAcc1" presStyleIdx="2" presStyleCnt="4">
        <dgm:presLayoutVars>
          <dgm:bulletEnabled val="1"/>
        </dgm:presLayoutVars>
      </dgm:prSet>
      <dgm:spPr/>
    </dgm:pt>
    <dgm:pt modelId="{67932397-91B0-4F60-83B6-0D2B01B27F0F}" type="pres">
      <dgm:prSet presAssocID="{C16C7F5A-9FFE-4CF3-94E2-6EA983C2887B}" presName="sp" presStyleCnt="0"/>
      <dgm:spPr/>
    </dgm:pt>
    <dgm:pt modelId="{AFF6B11B-2572-43B5-A5B5-6D94512F0CBB}" type="pres">
      <dgm:prSet presAssocID="{514DF004-8EDF-440F-8C19-728942C70F7B}" presName="composite" presStyleCnt="0"/>
      <dgm:spPr/>
    </dgm:pt>
    <dgm:pt modelId="{ECA6C9D5-4638-402B-B211-C9AF71E92FBA}" type="pres">
      <dgm:prSet presAssocID="{514DF004-8EDF-440F-8C19-728942C70F7B}" presName="parentText" presStyleLbl="alignNode1" presStyleIdx="3" presStyleCnt="4">
        <dgm:presLayoutVars>
          <dgm:chMax val="1"/>
          <dgm:bulletEnabled val="1"/>
        </dgm:presLayoutVars>
      </dgm:prSet>
      <dgm:spPr/>
    </dgm:pt>
    <dgm:pt modelId="{72B4F451-5BD6-420C-BFFF-3B2522C0370D}" type="pres">
      <dgm:prSet presAssocID="{514DF004-8EDF-440F-8C19-728942C70F7B}" presName="descendantText" presStyleLbl="alignAcc1" presStyleIdx="3" presStyleCnt="4">
        <dgm:presLayoutVars>
          <dgm:bulletEnabled val="1"/>
        </dgm:presLayoutVars>
      </dgm:prSet>
      <dgm:spPr/>
    </dgm:pt>
  </dgm:ptLst>
  <dgm:cxnLst>
    <dgm:cxn modelId="{2FAB320E-534B-4FCA-BDB2-F63F46E09D00}" type="presOf" srcId="{C34A9A13-ADF4-4258-A850-226624FBCE9B}" destId="{DD5B9814-E821-4F10-BE21-E6E5DAEBA6DB}" srcOrd="0" destOrd="0" presId="urn:microsoft.com/office/officeart/2005/8/layout/chevron2"/>
    <dgm:cxn modelId="{A0C9FC12-5A96-4A9C-B95B-9550AA4FE9AB}" srcId="{514DF004-8EDF-440F-8C19-728942C70F7B}" destId="{A368FF08-2F29-44BD-BC34-35227B0CA883}" srcOrd="0" destOrd="0" parTransId="{89504942-45CB-4EA4-B46A-645714C466F2}" sibTransId="{EA7749DB-7012-4E3F-BE62-F46DD51453C5}"/>
    <dgm:cxn modelId="{6C08473F-F28B-4CC0-B7FC-69E210BE77B1}" type="presOf" srcId="{A3E709F2-B184-48DD-9A63-53E731F6E72F}" destId="{A3496010-91A5-4758-966A-9819DB3AFD03}" srcOrd="0" destOrd="0" presId="urn:microsoft.com/office/officeart/2005/8/layout/chevron2"/>
    <dgm:cxn modelId="{EDFD9361-7C36-4CC0-9964-E4E41D1E3F25}" type="presOf" srcId="{D0A59FCF-E88E-4415-AE6C-B41EB40D6DA3}" destId="{A025B76E-46EC-4403-9C10-DE0CB35C3132}" srcOrd="0" destOrd="0" presId="urn:microsoft.com/office/officeart/2005/8/layout/chevron2"/>
    <dgm:cxn modelId="{9FFF9A44-36CC-4D8A-BFD0-3F0A749B73D4}" srcId="{90A11716-AED9-4A50-8C16-31BD32449506}" destId="{1F4646AF-2982-405B-BB27-F1AC8007BA1B}" srcOrd="1" destOrd="0" parTransId="{4476FA6D-8E79-4952-A96F-245B9806910B}" sibTransId="{26CEA948-9762-4D03-AB9F-FB47D39BA34B}"/>
    <dgm:cxn modelId="{036C156E-5CD2-46AB-95BD-4FCD7EE45BE7}" type="presOf" srcId="{1F4646AF-2982-405B-BB27-F1AC8007BA1B}" destId="{BC20D16C-632E-491E-88DE-07DD738E38C5}" srcOrd="0" destOrd="0" presId="urn:microsoft.com/office/officeart/2005/8/layout/chevron2"/>
    <dgm:cxn modelId="{83373A73-5876-4F37-8778-20188C4AC3D9}" srcId="{C34A9A13-ADF4-4258-A850-226624FBCE9B}" destId="{21EFA25C-0280-4FAE-B0B7-31298E5162F9}" srcOrd="0" destOrd="0" parTransId="{B2FB63C8-E5D5-469D-B617-25C79E6C36EB}" sibTransId="{3C6D074B-3F46-486A-9535-42EFD72FDA3C}"/>
    <dgm:cxn modelId="{6B75B076-49AD-496B-9D70-BC456F777C9C}" type="presOf" srcId="{C0204790-9B5B-44E1-A52A-12A71632607A}" destId="{72B4F451-5BD6-420C-BFFF-3B2522C0370D}" srcOrd="0" destOrd="1" presId="urn:microsoft.com/office/officeart/2005/8/layout/chevron2"/>
    <dgm:cxn modelId="{F9F7DD57-B61E-41AA-9FB0-BD55BA715416}" srcId="{1F4646AF-2982-405B-BB27-F1AC8007BA1B}" destId="{D0A59FCF-E88E-4415-AE6C-B41EB40D6DA3}" srcOrd="0" destOrd="0" parTransId="{8E34B73C-CC66-4AF9-8B0C-87ABCDBA3DF4}" sibTransId="{2E005DE7-64D4-4AF1-B112-C5919A7DEBA5}"/>
    <dgm:cxn modelId="{24CC857B-6965-4DA7-9A42-2F78D4254F2E}" srcId="{E42B8369-5658-4451-8DE3-D811CA44AC55}" destId="{A3E709F2-B184-48DD-9A63-53E731F6E72F}" srcOrd="0" destOrd="0" parTransId="{7682E30E-ABC7-4652-A5A5-A50865985065}" sibTransId="{6D44C65F-0992-416B-86E0-BDF34B515766}"/>
    <dgm:cxn modelId="{FB00AA7D-8F68-4516-ACD7-0A978CC45C1F}" type="presOf" srcId="{514DF004-8EDF-440F-8C19-728942C70F7B}" destId="{ECA6C9D5-4638-402B-B211-C9AF71E92FBA}" srcOrd="0" destOrd="0" presId="urn:microsoft.com/office/officeart/2005/8/layout/chevron2"/>
    <dgm:cxn modelId="{B5D7CD80-727C-4724-95BF-D09C37224AC6}" srcId="{90A11716-AED9-4A50-8C16-31BD32449506}" destId="{C34A9A13-ADF4-4258-A850-226624FBCE9B}" srcOrd="0" destOrd="0" parTransId="{AC534CB5-6D2B-4059-8BE2-EE128D7BBAAA}" sibTransId="{D2205E29-AEBD-4D97-B844-922673F9DDFB}"/>
    <dgm:cxn modelId="{B2772886-3B3A-429F-BE65-925856605B04}" type="presOf" srcId="{E42B8369-5658-4451-8DE3-D811CA44AC55}" destId="{95E07B62-9088-4524-BDA9-50C9F455EB4F}" srcOrd="0" destOrd="0" presId="urn:microsoft.com/office/officeart/2005/8/layout/chevron2"/>
    <dgm:cxn modelId="{23D5A98B-45C7-4D25-9B24-8EF99053044B}" srcId="{514DF004-8EDF-440F-8C19-728942C70F7B}" destId="{C0204790-9B5B-44E1-A52A-12A71632607A}" srcOrd="1" destOrd="0" parTransId="{662BCE41-25FD-4C5C-8C11-FA903BCFAD33}" sibTransId="{8825ECB0-D838-48F6-879A-B9DC71B8204B}"/>
    <dgm:cxn modelId="{D861AE8B-B071-4F3C-88ED-BC2E43531534}" srcId="{C34A9A13-ADF4-4258-A850-226624FBCE9B}" destId="{E97462DA-5BE6-479B-B888-BCF4326A3013}" srcOrd="1" destOrd="0" parTransId="{1A6AED42-306A-4506-B43C-5913F7D4627A}" sibTransId="{0D9D0545-343A-461C-AC33-2750FB0819C1}"/>
    <dgm:cxn modelId="{3E95018D-DCCD-4A58-87CC-B9695B306A2D}" type="presOf" srcId="{A5153E27-536B-4C39-B6C3-78357043D9A4}" destId="{A025B76E-46EC-4403-9C10-DE0CB35C3132}" srcOrd="0" destOrd="1" presId="urn:microsoft.com/office/officeart/2005/8/layout/chevron2"/>
    <dgm:cxn modelId="{0B1ACF96-7AA1-45E7-B688-3A545831979D}" srcId="{1F4646AF-2982-405B-BB27-F1AC8007BA1B}" destId="{A5153E27-536B-4C39-B6C3-78357043D9A4}" srcOrd="1" destOrd="0" parTransId="{A256B591-CFD8-4A56-BC69-A7E2E27CC3EC}" sibTransId="{4E5AE05E-E54D-49EA-9B2E-F89F331493B0}"/>
    <dgm:cxn modelId="{7EDE85A3-0633-4CB3-AFFE-2E2A0F8D87CE}" type="presOf" srcId="{21EFA25C-0280-4FAE-B0B7-31298E5162F9}" destId="{A8D91C62-07E6-4054-9D5C-42401ED7911D}" srcOrd="0" destOrd="0" presId="urn:microsoft.com/office/officeart/2005/8/layout/chevron2"/>
    <dgm:cxn modelId="{E011FAB9-36C1-45D5-9201-ABF09CE1BC07}" type="presOf" srcId="{90A11716-AED9-4A50-8C16-31BD32449506}" destId="{11C4C685-8BDD-4FFA-AB52-2F096A427C29}" srcOrd="0" destOrd="0" presId="urn:microsoft.com/office/officeart/2005/8/layout/chevron2"/>
    <dgm:cxn modelId="{024988C5-A052-4CA3-B529-433766029F74}" srcId="{90A11716-AED9-4A50-8C16-31BD32449506}" destId="{514DF004-8EDF-440F-8C19-728942C70F7B}" srcOrd="3" destOrd="0" parTransId="{70C281A2-C994-4CCD-846E-10619F0E2A7C}" sibTransId="{364586EC-C59A-4F1C-BCBE-83F477301E86}"/>
    <dgm:cxn modelId="{31FABFC9-B530-4A36-8326-EE43FD1016D9}" type="presOf" srcId="{4554FA1B-B5C0-4661-BF1C-97FB533DB6DB}" destId="{A3496010-91A5-4758-966A-9819DB3AFD03}" srcOrd="0" destOrd="1" presId="urn:microsoft.com/office/officeart/2005/8/layout/chevron2"/>
    <dgm:cxn modelId="{3416FAD6-E718-43A5-AA64-6A14403EE000}" srcId="{90A11716-AED9-4A50-8C16-31BD32449506}" destId="{E42B8369-5658-4451-8DE3-D811CA44AC55}" srcOrd="2" destOrd="0" parTransId="{2ACB57D3-8348-4CC4-97C2-661F338E65A2}" sibTransId="{C16C7F5A-9FFE-4CF3-94E2-6EA983C2887B}"/>
    <dgm:cxn modelId="{2A9EDFDF-FFF4-4A73-9731-AD4C24B58219}" type="presOf" srcId="{E97462DA-5BE6-479B-B888-BCF4326A3013}" destId="{A8D91C62-07E6-4054-9D5C-42401ED7911D}" srcOrd="0" destOrd="1" presId="urn:microsoft.com/office/officeart/2005/8/layout/chevron2"/>
    <dgm:cxn modelId="{19301EEC-48E6-4AD0-B4F8-FA60EFF8B406}" type="presOf" srcId="{A368FF08-2F29-44BD-BC34-35227B0CA883}" destId="{72B4F451-5BD6-420C-BFFF-3B2522C0370D}" srcOrd="0" destOrd="0" presId="urn:microsoft.com/office/officeart/2005/8/layout/chevron2"/>
    <dgm:cxn modelId="{C2D857FF-1063-42D8-B12F-7AF3EA10B0B7}" srcId="{E42B8369-5658-4451-8DE3-D811CA44AC55}" destId="{4554FA1B-B5C0-4661-BF1C-97FB533DB6DB}" srcOrd="1" destOrd="0" parTransId="{015B0297-C471-4396-BF37-F317499435AB}" sibTransId="{58190BD6-E743-4BFF-BEE7-025724A6CE59}"/>
    <dgm:cxn modelId="{EC1EF79E-965A-43F0-B70E-E39607591065}" type="presParOf" srcId="{11C4C685-8BDD-4FFA-AB52-2F096A427C29}" destId="{379373D4-DCC3-4D97-86DF-FC2895F6F9F5}" srcOrd="0" destOrd="0" presId="urn:microsoft.com/office/officeart/2005/8/layout/chevron2"/>
    <dgm:cxn modelId="{4F07E6CE-B554-428F-9ADA-B3A853E32EBA}" type="presParOf" srcId="{379373D4-DCC3-4D97-86DF-FC2895F6F9F5}" destId="{DD5B9814-E821-4F10-BE21-E6E5DAEBA6DB}" srcOrd="0" destOrd="0" presId="urn:microsoft.com/office/officeart/2005/8/layout/chevron2"/>
    <dgm:cxn modelId="{D75277F4-47F5-41E0-8A33-FE74A98C320C}" type="presParOf" srcId="{379373D4-DCC3-4D97-86DF-FC2895F6F9F5}" destId="{A8D91C62-07E6-4054-9D5C-42401ED7911D}" srcOrd="1" destOrd="0" presId="urn:microsoft.com/office/officeart/2005/8/layout/chevron2"/>
    <dgm:cxn modelId="{B01FCE6A-7A81-4B45-9A8B-95729BB03EE3}" type="presParOf" srcId="{11C4C685-8BDD-4FFA-AB52-2F096A427C29}" destId="{D7EC263D-9E86-4DDD-8586-247661E4CD4E}" srcOrd="1" destOrd="0" presId="urn:microsoft.com/office/officeart/2005/8/layout/chevron2"/>
    <dgm:cxn modelId="{6FCD3D22-BD0C-44FA-AC89-B1C4BCF5968F}" type="presParOf" srcId="{11C4C685-8BDD-4FFA-AB52-2F096A427C29}" destId="{55FDC53D-DA03-4FA0-AB22-FADD5F6C245E}" srcOrd="2" destOrd="0" presId="urn:microsoft.com/office/officeart/2005/8/layout/chevron2"/>
    <dgm:cxn modelId="{D908EC02-1167-434B-96AA-59CE4B445CBC}" type="presParOf" srcId="{55FDC53D-DA03-4FA0-AB22-FADD5F6C245E}" destId="{BC20D16C-632E-491E-88DE-07DD738E38C5}" srcOrd="0" destOrd="0" presId="urn:microsoft.com/office/officeart/2005/8/layout/chevron2"/>
    <dgm:cxn modelId="{6657D786-5E17-4225-96BC-72513F148BDC}" type="presParOf" srcId="{55FDC53D-DA03-4FA0-AB22-FADD5F6C245E}" destId="{A025B76E-46EC-4403-9C10-DE0CB35C3132}" srcOrd="1" destOrd="0" presId="urn:microsoft.com/office/officeart/2005/8/layout/chevron2"/>
    <dgm:cxn modelId="{0C68DF04-AD7D-4221-BEA3-9ADF80F037E9}" type="presParOf" srcId="{11C4C685-8BDD-4FFA-AB52-2F096A427C29}" destId="{2DE6C8F4-F54B-44EA-AEA1-7983116B91D3}" srcOrd="3" destOrd="0" presId="urn:microsoft.com/office/officeart/2005/8/layout/chevron2"/>
    <dgm:cxn modelId="{0DF9C117-C354-4135-AF66-F506C1928C44}" type="presParOf" srcId="{11C4C685-8BDD-4FFA-AB52-2F096A427C29}" destId="{1EF12A2F-753A-450F-A4E7-7A03D487E13E}" srcOrd="4" destOrd="0" presId="urn:microsoft.com/office/officeart/2005/8/layout/chevron2"/>
    <dgm:cxn modelId="{21D6A925-A1CD-4945-870F-3F0F0AD7FC9A}" type="presParOf" srcId="{1EF12A2F-753A-450F-A4E7-7A03D487E13E}" destId="{95E07B62-9088-4524-BDA9-50C9F455EB4F}" srcOrd="0" destOrd="0" presId="urn:microsoft.com/office/officeart/2005/8/layout/chevron2"/>
    <dgm:cxn modelId="{11823D4A-637D-4DB4-86E6-DA3ADB2DF60C}" type="presParOf" srcId="{1EF12A2F-753A-450F-A4E7-7A03D487E13E}" destId="{A3496010-91A5-4758-966A-9819DB3AFD03}" srcOrd="1" destOrd="0" presId="urn:microsoft.com/office/officeart/2005/8/layout/chevron2"/>
    <dgm:cxn modelId="{7AEEB6C9-1BB8-4D6F-AF21-57518C8A1750}" type="presParOf" srcId="{11C4C685-8BDD-4FFA-AB52-2F096A427C29}" destId="{67932397-91B0-4F60-83B6-0D2B01B27F0F}" srcOrd="5" destOrd="0" presId="urn:microsoft.com/office/officeart/2005/8/layout/chevron2"/>
    <dgm:cxn modelId="{554A5EBB-22A7-4562-A1A4-B6B5D92B4FAE}" type="presParOf" srcId="{11C4C685-8BDD-4FFA-AB52-2F096A427C29}" destId="{AFF6B11B-2572-43B5-A5B5-6D94512F0CBB}" srcOrd="6" destOrd="0" presId="urn:microsoft.com/office/officeart/2005/8/layout/chevron2"/>
    <dgm:cxn modelId="{83F6EB9B-090C-4EEA-9D01-1FE81F9ADC9B}" type="presParOf" srcId="{AFF6B11B-2572-43B5-A5B5-6D94512F0CBB}" destId="{ECA6C9D5-4638-402B-B211-C9AF71E92FBA}" srcOrd="0" destOrd="0" presId="urn:microsoft.com/office/officeart/2005/8/layout/chevron2"/>
    <dgm:cxn modelId="{E9886FCC-BFED-422C-AC97-22837632863B}" type="presParOf" srcId="{AFF6B11B-2572-43B5-A5B5-6D94512F0CBB}" destId="{72B4F451-5BD6-420C-BFFF-3B2522C0370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DA01AAC-2EEF-4B92-84D1-C544B72523F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5E9A439-AFEF-4AFC-82DA-E7A73C9DAB18}" type="pres">
      <dgm:prSet presAssocID="{6DA01AAC-2EEF-4B92-84D1-C544B72523FD}" presName="linearFlow" presStyleCnt="0">
        <dgm:presLayoutVars>
          <dgm:dir/>
          <dgm:animLvl val="lvl"/>
          <dgm:resizeHandles val="exact"/>
        </dgm:presLayoutVars>
      </dgm:prSet>
      <dgm:spPr/>
    </dgm:pt>
  </dgm:ptLst>
  <dgm:cxnLst>
    <dgm:cxn modelId="{A1583441-4CF0-48C1-B8D8-024FC7CF8F57}" type="presOf" srcId="{6DA01AAC-2EEF-4B92-84D1-C544B72523FD}" destId="{65E9A439-AFEF-4AFC-82DA-E7A73C9DAB18}"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FECE28B-56D7-4810-A763-878596C3940E}"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164142CD-A731-4644-807D-E7897A1C7F29}">
      <dgm:prSet phldrT="[Text]" phldr="0"/>
      <dgm:spPr/>
      <dgm:t>
        <a:bodyPr/>
        <a:lstStyle/>
        <a:p>
          <a:endParaRPr lang="en-US" dirty="0"/>
        </a:p>
      </dgm:t>
    </dgm:pt>
    <dgm:pt modelId="{F846F873-5511-479A-B275-F7F264A05B7C}" type="parTrans" cxnId="{12F9B79F-8154-40B0-A456-D14A7AA36E92}">
      <dgm:prSet/>
      <dgm:spPr/>
      <dgm:t>
        <a:bodyPr/>
        <a:lstStyle/>
        <a:p>
          <a:endParaRPr lang="en-US"/>
        </a:p>
      </dgm:t>
    </dgm:pt>
    <dgm:pt modelId="{6ED47C6C-D7C8-4414-BDED-CBE67D3399DC}" type="sibTrans" cxnId="{12F9B79F-8154-40B0-A456-D14A7AA36E92}">
      <dgm:prSet/>
      <dgm:spPr/>
      <dgm:t>
        <a:bodyPr/>
        <a:lstStyle/>
        <a:p>
          <a:endParaRPr lang="en-US"/>
        </a:p>
      </dgm:t>
    </dgm:pt>
    <dgm:pt modelId="{CA6D8C0D-E07E-484E-9EA8-BB0E8F6F937F}">
      <dgm:prSet phldrT="[Text]" phldr="0" custT="1"/>
      <dgm:spPr/>
      <dgm:t>
        <a:bodyPr/>
        <a:lstStyle/>
        <a:p>
          <a:pPr rtl="0"/>
          <a:r>
            <a:rPr lang="en-US" sz="2000" dirty="0"/>
            <a:t>The staff in the Dean of Students Office </a:t>
          </a:r>
          <a:r>
            <a:rPr lang="en-US" sz="2000" dirty="0">
              <a:effectLst/>
              <a:latin typeface="Calibri" panose="020F0502020204030204" pitchFamily="34" charset="0"/>
              <a:ea typeface="Calibri" panose="020F0502020204030204" pitchFamily="34" charset="0"/>
              <a:cs typeface="Times New Roman" panose="02020603050405020304" pitchFamily="18" charset="0"/>
            </a:rPr>
            <a:t>welcomes the chance to partner with faculty to help students</a:t>
          </a:r>
          <a:r>
            <a:rPr lang="en-US" sz="2000" dirty="0"/>
            <a:t> </a:t>
          </a:r>
        </a:p>
      </dgm:t>
    </dgm:pt>
    <dgm:pt modelId="{99C6A8FB-F275-4B03-B20A-20CE43F95684}" type="parTrans" cxnId="{77D1330B-81DF-4952-A33C-735D053BF281}">
      <dgm:prSet/>
      <dgm:spPr/>
      <dgm:t>
        <a:bodyPr/>
        <a:lstStyle/>
        <a:p>
          <a:endParaRPr lang="en-US"/>
        </a:p>
      </dgm:t>
    </dgm:pt>
    <dgm:pt modelId="{3043C547-1D98-41F4-8B57-24D552DEFFFD}" type="sibTrans" cxnId="{77D1330B-81DF-4952-A33C-735D053BF281}">
      <dgm:prSet/>
      <dgm:spPr/>
      <dgm:t>
        <a:bodyPr/>
        <a:lstStyle/>
        <a:p>
          <a:endParaRPr lang="en-US"/>
        </a:p>
      </dgm:t>
    </dgm:pt>
    <dgm:pt modelId="{0156C248-C1C8-416F-9CFD-05F2253FF696}">
      <dgm:prSet phldrT="[Text]" phldr="0"/>
      <dgm:spPr/>
      <dgm:t>
        <a:bodyPr/>
        <a:lstStyle/>
        <a:p>
          <a:endParaRPr lang="en-US" dirty="0"/>
        </a:p>
      </dgm:t>
    </dgm:pt>
    <dgm:pt modelId="{F6E0B68B-DE23-4B7B-B598-28523CB1331A}" type="parTrans" cxnId="{634EEC6D-C875-4DE3-98E4-31B77E280C15}">
      <dgm:prSet/>
      <dgm:spPr/>
      <dgm:t>
        <a:bodyPr/>
        <a:lstStyle/>
        <a:p>
          <a:endParaRPr lang="en-US"/>
        </a:p>
      </dgm:t>
    </dgm:pt>
    <dgm:pt modelId="{3DA8C6FB-CC0C-4EF9-A2DE-B46BF44E6917}" type="sibTrans" cxnId="{634EEC6D-C875-4DE3-98E4-31B77E280C15}">
      <dgm:prSet/>
      <dgm:spPr/>
      <dgm:t>
        <a:bodyPr/>
        <a:lstStyle/>
        <a:p>
          <a:endParaRPr lang="en-US"/>
        </a:p>
      </dgm:t>
    </dgm:pt>
    <dgm:pt modelId="{998CCDA5-8DE0-4087-B223-24B79FFE8178}">
      <dgm:prSet phldrT="[Text]" phldr="0" custT="1"/>
      <dgm:spPr/>
      <dgm:t>
        <a:bodyPr/>
        <a:lstStyle/>
        <a:p>
          <a:pPr rtl="0"/>
          <a:r>
            <a:rPr lang="en-US" sz="2000" dirty="0">
              <a:effectLst/>
              <a:latin typeface="Calibri" panose="020F0502020204030204" pitchFamily="34" charset="0"/>
              <a:ea typeface="Calibri" panose="020F0502020204030204" pitchFamily="34" charset="0"/>
              <a:cs typeface="Times New Roman" panose="02020603050405020304" pitchFamily="18" charset="0"/>
            </a:rPr>
            <a:t>We encourage referrals from faculty and will reach out directly to students to try and engage them</a:t>
          </a:r>
          <a:endParaRPr lang="en-US" sz="2000" dirty="0"/>
        </a:p>
      </dgm:t>
    </dgm:pt>
    <dgm:pt modelId="{DF9882E2-9BB8-49A9-B0B6-BDA569022B90}" type="parTrans" cxnId="{229E5918-5267-4CBB-A74A-79A4795B6474}">
      <dgm:prSet/>
      <dgm:spPr/>
      <dgm:t>
        <a:bodyPr/>
        <a:lstStyle/>
        <a:p>
          <a:endParaRPr lang="en-US"/>
        </a:p>
      </dgm:t>
    </dgm:pt>
    <dgm:pt modelId="{6076C759-2077-4511-8821-3DF67A207EC0}" type="sibTrans" cxnId="{229E5918-5267-4CBB-A74A-79A4795B6474}">
      <dgm:prSet/>
      <dgm:spPr/>
      <dgm:t>
        <a:bodyPr/>
        <a:lstStyle/>
        <a:p>
          <a:endParaRPr lang="en-US"/>
        </a:p>
      </dgm:t>
    </dgm:pt>
    <dgm:pt modelId="{C80187E6-E997-4C5D-813D-018EA6C2838A}">
      <dgm:prSet phldrT="[Text]" phldr="0"/>
      <dgm:spPr/>
      <dgm:t>
        <a:bodyPr/>
        <a:lstStyle/>
        <a:p>
          <a:endParaRPr lang="en-US" dirty="0"/>
        </a:p>
      </dgm:t>
    </dgm:pt>
    <dgm:pt modelId="{69B286A7-6D0F-435B-BC13-2D4189D659C7}" type="parTrans" cxnId="{56476AD9-93AA-40FC-9DBB-E95F1B2DD1D3}">
      <dgm:prSet/>
      <dgm:spPr/>
      <dgm:t>
        <a:bodyPr/>
        <a:lstStyle/>
        <a:p>
          <a:endParaRPr lang="en-US"/>
        </a:p>
      </dgm:t>
    </dgm:pt>
    <dgm:pt modelId="{EA6D4D40-0684-4F83-9C6F-A22BE14618CE}" type="sibTrans" cxnId="{56476AD9-93AA-40FC-9DBB-E95F1B2DD1D3}">
      <dgm:prSet/>
      <dgm:spPr/>
      <dgm:t>
        <a:bodyPr/>
        <a:lstStyle/>
        <a:p>
          <a:endParaRPr lang="en-US"/>
        </a:p>
      </dgm:t>
    </dgm:pt>
    <dgm:pt modelId="{1C97E5A6-DB6D-4A63-B354-9ACE6755EC8E}">
      <dgm:prSet phldrT="[Text]" phldr="0" custT="1"/>
      <dgm:spPr/>
      <dgm:t>
        <a:bodyPr/>
        <a:lstStyle/>
        <a:p>
          <a:pPr rtl="0"/>
          <a:r>
            <a:rPr lang="en-US" sz="2000" dirty="0"/>
            <a:t>We welcome the opportunity to consult about individual student concerns</a:t>
          </a:r>
          <a:endParaRPr lang="en-US" sz="2000" dirty="0">
            <a:solidFill>
              <a:schemeClr val="tx1"/>
            </a:solidFill>
          </a:endParaRPr>
        </a:p>
      </dgm:t>
    </dgm:pt>
    <dgm:pt modelId="{873D11B4-B0ED-4911-B2EA-8040E30B5AB8}" type="parTrans" cxnId="{4704396A-E17E-48ED-968F-86E668BD13FD}">
      <dgm:prSet/>
      <dgm:spPr/>
      <dgm:t>
        <a:bodyPr/>
        <a:lstStyle/>
        <a:p>
          <a:endParaRPr lang="en-US"/>
        </a:p>
      </dgm:t>
    </dgm:pt>
    <dgm:pt modelId="{B597652A-6019-43D7-AC12-1F4A9135DAC0}" type="sibTrans" cxnId="{4704396A-E17E-48ED-968F-86E668BD13FD}">
      <dgm:prSet/>
      <dgm:spPr/>
      <dgm:t>
        <a:bodyPr/>
        <a:lstStyle/>
        <a:p>
          <a:endParaRPr lang="en-US"/>
        </a:p>
      </dgm:t>
    </dgm:pt>
    <dgm:pt modelId="{559F59F8-0CD6-4D6F-BE33-2C67F6ADFB1B}">
      <dgm:prSet phldrT="[Text]" phldr="0" custT="1"/>
      <dgm:spPr/>
      <dgm:t>
        <a:bodyPr/>
        <a:lstStyle/>
        <a:p>
          <a:r>
            <a:rPr lang="en-US" sz="2000" dirty="0">
              <a:effectLst/>
              <a:latin typeface="Calibri" panose="020F0502020204030204" pitchFamily="34" charset="0"/>
              <a:ea typeface="Calibri" panose="020F0502020204030204" pitchFamily="34" charset="0"/>
              <a:cs typeface="Times New Roman" panose="02020603050405020304" pitchFamily="18" charset="0"/>
            </a:rPr>
            <a:t>We work to identify solutions the students can manage and make connections and referrals to resources</a:t>
          </a:r>
          <a:br>
            <a:rPr lang="en-US" sz="1300" dirty="0">
              <a:effectLst/>
              <a:latin typeface="Calibri" panose="020F0502020204030204" pitchFamily="34" charset="0"/>
              <a:ea typeface="Calibri" panose="020F0502020204030204" pitchFamily="34" charset="0"/>
              <a:cs typeface="Times New Roman" panose="02020603050405020304" pitchFamily="18" charset="0"/>
            </a:rPr>
          </a:br>
          <a:br>
            <a:rPr lang="en-US" sz="1300" dirty="0">
              <a:effectLst/>
              <a:latin typeface="Calibri" panose="020F0502020204030204" pitchFamily="34" charset="0"/>
              <a:ea typeface="Calibri" panose="020F0502020204030204" pitchFamily="34" charset="0"/>
              <a:cs typeface="Times New Roman" panose="02020603050405020304" pitchFamily="18" charset="0"/>
            </a:rPr>
          </a:br>
          <a:endParaRPr lang="en-US" sz="1300" dirty="0">
            <a:solidFill>
              <a:schemeClr val="tx1"/>
            </a:solidFill>
          </a:endParaRPr>
        </a:p>
      </dgm:t>
    </dgm:pt>
    <dgm:pt modelId="{61221832-2A6D-47E3-AC74-FEC8A7FF50CF}" type="parTrans" cxnId="{723E6F63-AF30-4F8C-990B-A259AA00526C}">
      <dgm:prSet/>
      <dgm:spPr/>
      <dgm:t>
        <a:bodyPr/>
        <a:lstStyle/>
        <a:p>
          <a:endParaRPr lang="en-US"/>
        </a:p>
      </dgm:t>
    </dgm:pt>
    <dgm:pt modelId="{A01FB46C-5989-49AE-8C80-7BF0A8F72D74}" type="sibTrans" cxnId="{723E6F63-AF30-4F8C-990B-A259AA00526C}">
      <dgm:prSet/>
      <dgm:spPr/>
      <dgm:t>
        <a:bodyPr/>
        <a:lstStyle/>
        <a:p>
          <a:endParaRPr lang="en-US"/>
        </a:p>
      </dgm:t>
    </dgm:pt>
    <dgm:pt modelId="{59C65032-D1D7-40FE-97A7-4AE9D812B6EF}">
      <dgm:prSet phldrT="[Text]" phldr="0" custT="1"/>
      <dgm:spPr/>
      <dgm:t>
        <a:bodyPr/>
        <a:lstStyle/>
        <a:p>
          <a:br>
            <a:rPr lang="en-US" sz="1300" dirty="0">
              <a:solidFill>
                <a:schemeClr val="tx1"/>
              </a:solidFill>
            </a:rPr>
          </a:br>
          <a:endParaRPr lang="en-US" dirty="0">
            <a:solidFill>
              <a:schemeClr val="tx1"/>
            </a:solidFill>
          </a:endParaRPr>
        </a:p>
      </dgm:t>
    </dgm:pt>
    <dgm:pt modelId="{B16C3084-EEC2-4174-A675-29C0D4BB1593}" type="parTrans" cxnId="{2E4F79D5-6631-48B5-A0F5-D1C95879AD0F}">
      <dgm:prSet/>
      <dgm:spPr/>
      <dgm:t>
        <a:bodyPr/>
        <a:lstStyle/>
        <a:p>
          <a:endParaRPr lang="en-US"/>
        </a:p>
      </dgm:t>
    </dgm:pt>
    <dgm:pt modelId="{8F0BDDAF-3FC3-4C4A-8D4A-9EC16B568F11}" type="sibTrans" cxnId="{2E4F79D5-6631-48B5-A0F5-D1C95879AD0F}">
      <dgm:prSet/>
      <dgm:spPr/>
      <dgm:t>
        <a:bodyPr/>
        <a:lstStyle/>
        <a:p>
          <a:endParaRPr lang="en-US"/>
        </a:p>
      </dgm:t>
    </dgm:pt>
    <dgm:pt modelId="{F6AE6CCB-98DC-431F-A668-5423725B2BE1}">
      <dgm:prSet phldrT="[Text]" phldr="0" custT="1"/>
      <dgm:spPr/>
      <dgm:t>
        <a:bodyPr/>
        <a:lstStyle/>
        <a:p>
          <a:endParaRPr lang="en-US" sz="1300" dirty="0">
            <a:solidFill>
              <a:schemeClr val="tx1"/>
            </a:solidFill>
          </a:endParaRPr>
        </a:p>
      </dgm:t>
    </dgm:pt>
    <dgm:pt modelId="{EB0F0857-861D-44D1-A89C-7FB7FB0079B4}" type="parTrans" cxnId="{79F2F753-5F77-45C9-B301-CC2D87966607}">
      <dgm:prSet/>
      <dgm:spPr/>
      <dgm:t>
        <a:bodyPr/>
        <a:lstStyle/>
        <a:p>
          <a:endParaRPr lang="en-US"/>
        </a:p>
      </dgm:t>
    </dgm:pt>
    <dgm:pt modelId="{DA049DE4-2DB6-42FF-ABEA-D1936132AE2F}" type="sibTrans" cxnId="{79F2F753-5F77-45C9-B301-CC2D87966607}">
      <dgm:prSet/>
      <dgm:spPr/>
      <dgm:t>
        <a:bodyPr/>
        <a:lstStyle/>
        <a:p>
          <a:endParaRPr lang="en-US"/>
        </a:p>
      </dgm:t>
    </dgm:pt>
    <dgm:pt modelId="{8FBC2A82-FC97-4B31-BF28-0A9AD62B8CE5}">
      <dgm:prSet phldrT="[Text]" phldr="0" custT="1"/>
      <dgm:spPr/>
      <dgm:t>
        <a:bodyPr/>
        <a:lstStyle/>
        <a:p>
          <a:endParaRPr lang="en-US" sz="1300" dirty="0">
            <a:solidFill>
              <a:schemeClr val="tx1"/>
            </a:solidFill>
          </a:endParaRPr>
        </a:p>
      </dgm:t>
    </dgm:pt>
    <dgm:pt modelId="{52CA2886-6F81-43D4-813A-F36B87BC92AF}" type="parTrans" cxnId="{EF29D6F0-F278-4EFB-9CAE-E9CCC4A4EAC5}">
      <dgm:prSet/>
      <dgm:spPr/>
    </dgm:pt>
    <dgm:pt modelId="{9043D687-F4DE-41B5-9DD3-C781BF41D9C5}" type="sibTrans" cxnId="{EF29D6F0-F278-4EFB-9CAE-E9CCC4A4EAC5}">
      <dgm:prSet/>
      <dgm:spPr/>
    </dgm:pt>
    <dgm:pt modelId="{593F33ED-C8DB-4B2C-8EA6-B3887C6E3F36}" type="pres">
      <dgm:prSet presAssocID="{5FECE28B-56D7-4810-A763-878596C3940E}" presName="linearFlow" presStyleCnt="0">
        <dgm:presLayoutVars>
          <dgm:dir/>
          <dgm:animLvl val="lvl"/>
          <dgm:resizeHandles val="exact"/>
        </dgm:presLayoutVars>
      </dgm:prSet>
      <dgm:spPr/>
    </dgm:pt>
    <dgm:pt modelId="{C36D35D1-D1A8-43BD-9FED-EDD7B3B3CC10}" type="pres">
      <dgm:prSet presAssocID="{164142CD-A731-4644-807D-E7897A1C7F29}" presName="composite" presStyleCnt="0"/>
      <dgm:spPr/>
    </dgm:pt>
    <dgm:pt modelId="{4DE93874-F7D6-42D1-825E-35BFDD7B5E69}" type="pres">
      <dgm:prSet presAssocID="{164142CD-A731-4644-807D-E7897A1C7F29}" presName="parentText" presStyleLbl="alignNode1" presStyleIdx="0" presStyleCnt="4">
        <dgm:presLayoutVars>
          <dgm:chMax val="1"/>
          <dgm:bulletEnabled val="1"/>
        </dgm:presLayoutVars>
      </dgm:prSet>
      <dgm:spPr/>
    </dgm:pt>
    <dgm:pt modelId="{A32B5A5D-09D2-4E9F-A1C4-F88110F1DCA7}" type="pres">
      <dgm:prSet presAssocID="{164142CD-A731-4644-807D-E7897A1C7F29}" presName="descendantText" presStyleLbl="alignAcc1" presStyleIdx="0" presStyleCnt="4">
        <dgm:presLayoutVars>
          <dgm:bulletEnabled val="1"/>
        </dgm:presLayoutVars>
      </dgm:prSet>
      <dgm:spPr/>
    </dgm:pt>
    <dgm:pt modelId="{9FA81819-BDE1-45BE-A316-5CF0D3CA5E75}" type="pres">
      <dgm:prSet presAssocID="{6ED47C6C-D7C8-4414-BDED-CBE67D3399DC}" presName="sp" presStyleCnt="0"/>
      <dgm:spPr/>
    </dgm:pt>
    <dgm:pt modelId="{4C7CE290-3B44-4A0D-B386-58AC9F504F58}" type="pres">
      <dgm:prSet presAssocID="{0156C248-C1C8-416F-9CFD-05F2253FF696}" presName="composite" presStyleCnt="0"/>
      <dgm:spPr/>
    </dgm:pt>
    <dgm:pt modelId="{4579D3E9-C048-4D79-AC0D-05EDF70C7234}" type="pres">
      <dgm:prSet presAssocID="{0156C248-C1C8-416F-9CFD-05F2253FF696}" presName="parentText" presStyleLbl="alignNode1" presStyleIdx="1" presStyleCnt="4">
        <dgm:presLayoutVars>
          <dgm:chMax val="1"/>
          <dgm:bulletEnabled val="1"/>
        </dgm:presLayoutVars>
      </dgm:prSet>
      <dgm:spPr/>
    </dgm:pt>
    <dgm:pt modelId="{90CB5300-0A96-4517-923E-C4E580D30336}" type="pres">
      <dgm:prSet presAssocID="{0156C248-C1C8-416F-9CFD-05F2253FF696}" presName="descendantText" presStyleLbl="alignAcc1" presStyleIdx="1" presStyleCnt="4">
        <dgm:presLayoutVars>
          <dgm:bulletEnabled val="1"/>
        </dgm:presLayoutVars>
      </dgm:prSet>
      <dgm:spPr/>
    </dgm:pt>
    <dgm:pt modelId="{79941A72-02C0-4612-8036-4C3B34345EDD}" type="pres">
      <dgm:prSet presAssocID="{3DA8C6FB-CC0C-4EF9-A2DE-B46BF44E6917}" presName="sp" presStyleCnt="0"/>
      <dgm:spPr/>
    </dgm:pt>
    <dgm:pt modelId="{651C3AA6-988A-40B9-97CF-40802E9A2C97}" type="pres">
      <dgm:prSet presAssocID="{C80187E6-E997-4C5D-813D-018EA6C2838A}" presName="composite" presStyleCnt="0"/>
      <dgm:spPr/>
    </dgm:pt>
    <dgm:pt modelId="{CF064B94-F4D9-4F5E-AB89-C25CB64F02F7}" type="pres">
      <dgm:prSet presAssocID="{C80187E6-E997-4C5D-813D-018EA6C2838A}" presName="parentText" presStyleLbl="alignNode1" presStyleIdx="2" presStyleCnt="4">
        <dgm:presLayoutVars>
          <dgm:chMax val="1"/>
          <dgm:bulletEnabled val="1"/>
        </dgm:presLayoutVars>
      </dgm:prSet>
      <dgm:spPr/>
    </dgm:pt>
    <dgm:pt modelId="{584A68EF-1D6F-4401-9106-60D647A26881}" type="pres">
      <dgm:prSet presAssocID="{C80187E6-E997-4C5D-813D-018EA6C2838A}" presName="descendantText" presStyleLbl="alignAcc1" presStyleIdx="2" presStyleCnt="4" custLinFactNeighborX="0" custLinFactNeighborY="0">
        <dgm:presLayoutVars>
          <dgm:bulletEnabled val="1"/>
        </dgm:presLayoutVars>
      </dgm:prSet>
      <dgm:spPr/>
    </dgm:pt>
    <dgm:pt modelId="{A09E6461-F521-4F81-A2D3-7F4ABFBF7CD2}" type="pres">
      <dgm:prSet presAssocID="{EA6D4D40-0684-4F83-9C6F-A22BE14618CE}" presName="sp" presStyleCnt="0"/>
      <dgm:spPr/>
    </dgm:pt>
    <dgm:pt modelId="{A28B73B0-BFF5-4DE0-992A-F84F43310D7F}" type="pres">
      <dgm:prSet presAssocID="{59C65032-D1D7-40FE-97A7-4AE9D812B6EF}" presName="composite" presStyleCnt="0"/>
      <dgm:spPr/>
    </dgm:pt>
    <dgm:pt modelId="{8F43F447-C4E4-4258-ADE5-827D38F04347}" type="pres">
      <dgm:prSet presAssocID="{59C65032-D1D7-40FE-97A7-4AE9D812B6EF}" presName="parentText" presStyleLbl="alignNode1" presStyleIdx="3" presStyleCnt="4">
        <dgm:presLayoutVars>
          <dgm:chMax val="1"/>
          <dgm:bulletEnabled val="1"/>
        </dgm:presLayoutVars>
      </dgm:prSet>
      <dgm:spPr/>
    </dgm:pt>
    <dgm:pt modelId="{0244375B-9A54-4EDC-9AB8-1B67A7FFFBC1}" type="pres">
      <dgm:prSet presAssocID="{59C65032-D1D7-40FE-97A7-4AE9D812B6EF}" presName="descendantText" presStyleLbl="alignAcc1" presStyleIdx="3" presStyleCnt="4" custLinFactNeighborY="0">
        <dgm:presLayoutVars>
          <dgm:bulletEnabled val="1"/>
        </dgm:presLayoutVars>
      </dgm:prSet>
      <dgm:spPr/>
    </dgm:pt>
  </dgm:ptLst>
  <dgm:cxnLst>
    <dgm:cxn modelId="{49EB2B06-AF95-403C-AFCC-CD01400F5E3C}" type="presOf" srcId="{5FECE28B-56D7-4810-A763-878596C3940E}" destId="{593F33ED-C8DB-4B2C-8EA6-B3887C6E3F36}" srcOrd="0" destOrd="0" presId="urn:microsoft.com/office/officeart/2005/8/layout/chevron2"/>
    <dgm:cxn modelId="{77D1330B-81DF-4952-A33C-735D053BF281}" srcId="{164142CD-A731-4644-807D-E7897A1C7F29}" destId="{CA6D8C0D-E07E-484E-9EA8-BB0E8F6F937F}" srcOrd="0" destOrd="0" parTransId="{99C6A8FB-F275-4B03-B20A-20CE43F95684}" sibTransId="{3043C547-1D98-41F4-8B57-24D552DEFFFD}"/>
    <dgm:cxn modelId="{229E5918-5267-4CBB-A74A-79A4795B6474}" srcId="{0156C248-C1C8-416F-9CFD-05F2253FF696}" destId="{998CCDA5-8DE0-4087-B223-24B79FFE8178}" srcOrd="0" destOrd="0" parTransId="{DF9882E2-9BB8-49A9-B0B6-BDA569022B90}" sibTransId="{6076C759-2077-4511-8821-3DF67A207EC0}"/>
    <dgm:cxn modelId="{723E6F63-AF30-4F8C-990B-A259AA00526C}" srcId="{59C65032-D1D7-40FE-97A7-4AE9D812B6EF}" destId="{559F59F8-0CD6-4D6F-BE33-2C67F6ADFB1B}" srcOrd="2" destOrd="0" parTransId="{61221832-2A6D-47E3-AC74-FEC8A7FF50CF}" sibTransId="{A01FB46C-5989-49AE-8C80-7BF0A8F72D74}"/>
    <dgm:cxn modelId="{76FDB464-BEB8-40EA-942D-B70AF9F06448}" type="presOf" srcId="{0156C248-C1C8-416F-9CFD-05F2253FF696}" destId="{4579D3E9-C048-4D79-AC0D-05EDF70C7234}" srcOrd="0" destOrd="0" presId="urn:microsoft.com/office/officeart/2005/8/layout/chevron2"/>
    <dgm:cxn modelId="{4704396A-E17E-48ED-968F-86E668BD13FD}" srcId="{C80187E6-E997-4C5D-813D-018EA6C2838A}" destId="{1C97E5A6-DB6D-4A63-B354-9ACE6755EC8E}" srcOrd="0" destOrd="0" parTransId="{873D11B4-B0ED-4911-B2EA-8040E30B5AB8}" sibTransId="{B597652A-6019-43D7-AC12-1F4A9135DAC0}"/>
    <dgm:cxn modelId="{55F11C6D-41C9-4719-A21A-4FF4769D8D92}" type="presOf" srcId="{59C65032-D1D7-40FE-97A7-4AE9D812B6EF}" destId="{8F43F447-C4E4-4258-ADE5-827D38F04347}" srcOrd="0" destOrd="0" presId="urn:microsoft.com/office/officeart/2005/8/layout/chevron2"/>
    <dgm:cxn modelId="{634EEC6D-C875-4DE3-98E4-31B77E280C15}" srcId="{5FECE28B-56D7-4810-A763-878596C3940E}" destId="{0156C248-C1C8-416F-9CFD-05F2253FF696}" srcOrd="1" destOrd="0" parTransId="{F6E0B68B-DE23-4B7B-B598-28523CB1331A}" sibTransId="{3DA8C6FB-CC0C-4EF9-A2DE-B46BF44E6917}"/>
    <dgm:cxn modelId="{79F2F753-5F77-45C9-B301-CC2D87966607}" srcId="{59C65032-D1D7-40FE-97A7-4AE9D812B6EF}" destId="{F6AE6CCB-98DC-431F-A668-5423725B2BE1}" srcOrd="1" destOrd="0" parTransId="{EB0F0857-861D-44D1-A89C-7FB7FB0079B4}" sibTransId="{DA049DE4-2DB6-42FF-ABEA-D1936132AE2F}"/>
    <dgm:cxn modelId="{D1E20179-8108-4F44-9C58-FF5D083E09B0}" type="presOf" srcId="{1C97E5A6-DB6D-4A63-B354-9ACE6755EC8E}" destId="{584A68EF-1D6F-4401-9106-60D647A26881}" srcOrd="0" destOrd="0" presId="urn:microsoft.com/office/officeart/2005/8/layout/chevron2"/>
    <dgm:cxn modelId="{7C682A81-1A65-4C15-A4EC-76214CCD41DE}" type="presOf" srcId="{C80187E6-E997-4C5D-813D-018EA6C2838A}" destId="{CF064B94-F4D9-4F5E-AB89-C25CB64F02F7}" srcOrd="0" destOrd="0" presId="urn:microsoft.com/office/officeart/2005/8/layout/chevron2"/>
    <dgm:cxn modelId="{35C25C8C-0546-4AB7-9D05-43883CDEB713}" type="presOf" srcId="{559F59F8-0CD6-4D6F-BE33-2C67F6ADFB1B}" destId="{0244375B-9A54-4EDC-9AB8-1B67A7FFFBC1}" srcOrd="0" destOrd="2" presId="urn:microsoft.com/office/officeart/2005/8/layout/chevron2"/>
    <dgm:cxn modelId="{9BD89C8D-EE4E-43E2-B1CA-BD3E0ECCD0C6}" type="presOf" srcId="{998CCDA5-8DE0-4087-B223-24B79FFE8178}" destId="{90CB5300-0A96-4517-923E-C4E580D30336}" srcOrd="0" destOrd="0" presId="urn:microsoft.com/office/officeart/2005/8/layout/chevron2"/>
    <dgm:cxn modelId="{4160E296-0257-4373-9152-3C902A767AD6}" type="presOf" srcId="{F6AE6CCB-98DC-431F-A668-5423725B2BE1}" destId="{0244375B-9A54-4EDC-9AB8-1B67A7FFFBC1}" srcOrd="0" destOrd="1" presId="urn:microsoft.com/office/officeart/2005/8/layout/chevron2"/>
    <dgm:cxn modelId="{73090A9B-79B6-4314-8B19-696111BBF0EB}" type="presOf" srcId="{164142CD-A731-4644-807D-E7897A1C7F29}" destId="{4DE93874-F7D6-42D1-825E-35BFDD7B5E69}" srcOrd="0" destOrd="0" presId="urn:microsoft.com/office/officeart/2005/8/layout/chevron2"/>
    <dgm:cxn modelId="{12F9B79F-8154-40B0-A456-D14A7AA36E92}" srcId="{5FECE28B-56D7-4810-A763-878596C3940E}" destId="{164142CD-A731-4644-807D-E7897A1C7F29}" srcOrd="0" destOrd="0" parTransId="{F846F873-5511-479A-B275-F7F264A05B7C}" sibTransId="{6ED47C6C-D7C8-4414-BDED-CBE67D3399DC}"/>
    <dgm:cxn modelId="{BC95F5CA-2686-4259-8FF9-37CE5F826A1E}" type="presOf" srcId="{CA6D8C0D-E07E-484E-9EA8-BB0E8F6F937F}" destId="{A32B5A5D-09D2-4E9F-A1C4-F88110F1DCA7}" srcOrd="0" destOrd="0" presId="urn:microsoft.com/office/officeart/2005/8/layout/chevron2"/>
    <dgm:cxn modelId="{2E4F79D5-6631-48B5-A0F5-D1C95879AD0F}" srcId="{5FECE28B-56D7-4810-A763-878596C3940E}" destId="{59C65032-D1D7-40FE-97A7-4AE9D812B6EF}" srcOrd="3" destOrd="0" parTransId="{B16C3084-EEC2-4174-A675-29C0D4BB1593}" sibTransId="{8F0BDDAF-3FC3-4C4A-8D4A-9EC16B568F11}"/>
    <dgm:cxn modelId="{56476AD9-93AA-40FC-9DBB-E95F1B2DD1D3}" srcId="{5FECE28B-56D7-4810-A763-878596C3940E}" destId="{C80187E6-E997-4C5D-813D-018EA6C2838A}" srcOrd="2" destOrd="0" parTransId="{69B286A7-6D0F-435B-BC13-2D4189D659C7}" sibTransId="{EA6D4D40-0684-4F83-9C6F-A22BE14618CE}"/>
    <dgm:cxn modelId="{29F83BE6-E098-4646-98D3-C22E59DA29CF}" type="presOf" srcId="{8FBC2A82-FC97-4B31-BF28-0A9AD62B8CE5}" destId="{0244375B-9A54-4EDC-9AB8-1B67A7FFFBC1}" srcOrd="0" destOrd="0" presId="urn:microsoft.com/office/officeart/2005/8/layout/chevron2"/>
    <dgm:cxn modelId="{EF29D6F0-F278-4EFB-9CAE-E9CCC4A4EAC5}" srcId="{59C65032-D1D7-40FE-97A7-4AE9D812B6EF}" destId="{8FBC2A82-FC97-4B31-BF28-0A9AD62B8CE5}" srcOrd="0" destOrd="0" parTransId="{52CA2886-6F81-43D4-813A-F36B87BC92AF}" sibTransId="{9043D687-F4DE-41B5-9DD3-C781BF41D9C5}"/>
    <dgm:cxn modelId="{948B9B77-A330-4892-A94E-1056679F6CE4}" type="presParOf" srcId="{593F33ED-C8DB-4B2C-8EA6-B3887C6E3F36}" destId="{C36D35D1-D1A8-43BD-9FED-EDD7B3B3CC10}" srcOrd="0" destOrd="0" presId="urn:microsoft.com/office/officeart/2005/8/layout/chevron2"/>
    <dgm:cxn modelId="{B536CC03-93E2-434A-84AC-BA3D22E2A280}" type="presParOf" srcId="{C36D35D1-D1A8-43BD-9FED-EDD7B3B3CC10}" destId="{4DE93874-F7D6-42D1-825E-35BFDD7B5E69}" srcOrd="0" destOrd="0" presId="urn:microsoft.com/office/officeart/2005/8/layout/chevron2"/>
    <dgm:cxn modelId="{C8AA7141-2203-4E01-9E12-A6F65E16E161}" type="presParOf" srcId="{C36D35D1-D1A8-43BD-9FED-EDD7B3B3CC10}" destId="{A32B5A5D-09D2-4E9F-A1C4-F88110F1DCA7}" srcOrd="1" destOrd="0" presId="urn:microsoft.com/office/officeart/2005/8/layout/chevron2"/>
    <dgm:cxn modelId="{92A2AD04-A125-41CC-BB85-63271C7FC4A7}" type="presParOf" srcId="{593F33ED-C8DB-4B2C-8EA6-B3887C6E3F36}" destId="{9FA81819-BDE1-45BE-A316-5CF0D3CA5E75}" srcOrd="1" destOrd="0" presId="urn:microsoft.com/office/officeart/2005/8/layout/chevron2"/>
    <dgm:cxn modelId="{6FE8C321-8FC9-4351-9D80-4B18842B19DA}" type="presParOf" srcId="{593F33ED-C8DB-4B2C-8EA6-B3887C6E3F36}" destId="{4C7CE290-3B44-4A0D-B386-58AC9F504F58}" srcOrd="2" destOrd="0" presId="urn:microsoft.com/office/officeart/2005/8/layout/chevron2"/>
    <dgm:cxn modelId="{B97F5D36-5181-400B-B365-C68039C11874}" type="presParOf" srcId="{4C7CE290-3B44-4A0D-B386-58AC9F504F58}" destId="{4579D3E9-C048-4D79-AC0D-05EDF70C7234}" srcOrd="0" destOrd="0" presId="urn:microsoft.com/office/officeart/2005/8/layout/chevron2"/>
    <dgm:cxn modelId="{EEA5F6F8-0EAE-4847-9F5E-CB768A1750BE}" type="presParOf" srcId="{4C7CE290-3B44-4A0D-B386-58AC9F504F58}" destId="{90CB5300-0A96-4517-923E-C4E580D30336}" srcOrd="1" destOrd="0" presId="urn:microsoft.com/office/officeart/2005/8/layout/chevron2"/>
    <dgm:cxn modelId="{FB5AAB50-7684-4FA7-B508-421455AE3389}" type="presParOf" srcId="{593F33ED-C8DB-4B2C-8EA6-B3887C6E3F36}" destId="{79941A72-02C0-4612-8036-4C3B34345EDD}" srcOrd="3" destOrd="0" presId="urn:microsoft.com/office/officeart/2005/8/layout/chevron2"/>
    <dgm:cxn modelId="{B5813BE5-CACE-413E-9D41-61C97BD14138}" type="presParOf" srcId="{593F33ED-C8DB-4B2C-8EA6-B3887C6E3F36}" destId="{651C3AA6-988A-40B9-97CF-40802E9A2C97}" srcOrd="4" destOrd="0" presId="urn:microsoft.com/office/officeart/2005/8/layout/chevron2"/>
    <dgm:cxn modelId="{748C89E3-D962-463D-9A17-92049E451BAC}" type="presParOf" srcId="{651C3AA6-988A-40B9-97CF-40802E9A2C97}" destId="{CF064B94-F4D9-4F5E-AB89-C25CB64F02F7}" srcOrd="0" destOrd="0" presId="urn:microsoft.com/office/officeart/2005/8/layout/chevron2"/>
    <dgm:cxn modelId="{BC1FCCEC-4583-472D-B24B-A9C8D33B5B2C}" type="presParOf" srcId="{651C3AA6-988A-40B9-97CF-40802E9A2C97}" destId="{584A68EF-1D6F-4401-9106-60D647A26881}" srcOrd="1" destOrd="0" presId="urn:microsoft.com/office/officeart/2005/8/layout/chevron2"/>
    <dgm:cxn modelId="{E4C75808-B495-4313-B762-26C80EEC10C1}" type="presParOf" srcId="{593F33ED-C8DB-4B2C-8EA6-B3887C6E3F36}" destId="{A09E6461-F521-4F81-A2D3-7F4ABFBF7CD2}" srcOrd="5" destOrd="0" presId="urn:microsoft.com/office/officeart/2005/8/layout/chevron2"/>
    <dgm:cxn modelId="{84DDB467-C94D-4896-8D6F-6C460A3FA0F8}" type="presParOf" srcId="{593F33ED-C8DB-4B2C-8EA6-B3887C6E3F36}" destId="{A28B73B0-BFF5-4DE0-992A-F84F43310D7F}" srcOrd="6" destOrd="0" presId="urn:microsoft.com/office/officeart/2005/8/layout/chevron2"/>
    <dgm:cxn modelId="{3E13E8A3-A340-491E-8F49-70216A763D0E}" type="presParOf" srcId="{A28B73B0-BFF5-4DE0-992A-F84F43310D7F}" destId="{8F43F447-C4E4-4258-ADE5-827D38F04347}" srcOrd="0" destOrd="0" presId="urn:microsoft.com/office/officeart/2005/8/layout/chevron2"/>
    <dgm:cxn modelId="{8C8DA77F-2B79-43D4-BACB-17A220A3D880}" type="presParOf" srcId="{A28B73B0-BFF5-4DE0-992A-F84F43310D7F}" destId="{0244375B-9A54-4EDC-9AB8-1B67A7FFFBC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E753EA5-D2A8-42B9-A0E7-04F2163E44C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A1DF6C71-2EA7-4218-BEFE-62B480F750C1}">
      <dgm:prSet phldrT="[Text]" phldr="0"/>
      <dgm:spPr/>
      <dgm:t>
        <a:bodyPr/>
        <a:lstStyle/>
        <a:p>
          <a:pPr rtl="0"/>
          <a:r>
            <a:rPr lang="en-US">
              <a:latin typeface="Calibri"/>
            </a:rPr>
            <a:t>Find Us</a:t>
          </a:r>
          <a:endParaRPr lang="en-US"/>
        </a:p>
      </dgm:t>
    </dgm:pt>
    <dgm:pt modelId="{51E757BC-69B2-4F92-A514-AFE81A80D500}" type="parTrans" cxnId="{42EE0F60-E8C4-4CEB-AE46-3F3D0615F382}">
      <dgm:prSet/>
      <dgm:spPr/>
      <dgm:t>
        <a:bodyPr/>
        <a:lstStyle/>
        <a:p>
          <a:endParaRPr lang="en-US"/>
        </a:p>
      </dgm:t>
    </dgm:pt>
    <dgm:pt modelId="{D9C1365C-078C-4EE9-9594-646F322B73AE}" type="sibTrans" cxnId="{42EE0F60-E8C4-4CEB-AE46-3F3D0615F382}">
      <dgm:prSet/>
      <dgm:spPr/>
      <dgm:t>
        <a:bodyPr/>
        <a:lstStyle/>
        <a:p>
          <a:endParaRPr lang="en-US"/>
        </a:p>
      </dgm:t>
    </dgm:pt>
    <dgm:pt modelId="{E8AD2427-56EE-4EAC-AA65-30E4217E6667}">
      <dgm:prSet phldrT="[Text]" phldr="0"/>
      <dgm:spPr/>
      <dgm:t>
        <a:bodyPr/>
        <a:lstStyle/>
        <a:p>
          <a:pPr rtl="0"/>
          <a:r>
            <a:rPr lang="en-US" dirty="0">
              <a:latin typeface="Calibri"/>
            </a:rPr>
            <a:t>Hours: M-F 8:00-5:00pm</a:t>
          </a:r>
          <a:endParaRPr lang="en-US" dirty="0"/>
        </a:p>
      </dgm:t>
    </dgm:pt>
    <dgm:pt modelId="{CC5A9400-8222-40B9-91A9-B83843810960}" type="parTrans" cxnId="{B8B035B6-0756-4C43-9587-7CE0D9BDD433}">
      <dgm:prSet/>
      <dgm:spPr/>
      <dgm:t>
        <a:bodyPr/>
        <a:lstStyle/>
        <a:p>
          <a:endParaRPr lang="en-US"/>
        </a:p>
      </dgm:t>
    </dgm:pt>
    <dgm:pt modelId="{CD2588EA-1E67-4B8A-8F46-09244CC48BF3}" type="sibTrans" cxnId="{B8B035B6-0756-4C43-9587-7CE0D9BDD433}">
      <dgm:prSet/>
      <dgm:spPr/>
      <dgm:t>
        <a:bodyPr/>
        <a:lstStyle/>
        <a:p>
          <a:endParaRPr lang="en-US"/>
        </a:p>
      </dgm:t>
    </dgm:pt>
    <dgm:pt modelId="{8087C184-678D-487B-93CC-7082DD6EBEB1}">
      <dgm:prSet phldrT="[Text]" phldr="0"/>
      <dgm:spPr/>
      <dgm:t>
        <a:bodyPr/>
        <a:lstStyle/>
        <a:p>
          <a:pPr rtl="0"/>
          <a:r>
            <a:rPr lang="en-US">
              <a:latin typeface="Calibri"/>
            </a:rPr>
            <a:t>Reach Out</a:t>
          </a:r>
          <a:endParaRPr lang="en-US"/>
        </a:p>
      </dgm:t>
    </dgm:pt>
    <dgm:pt modelId="{BE7982E7-FBAA-4A90-B7A8-DE77A27E16F4}" type="parTrans" cxnId="{8837E046-6B22-40CC-9A79-32AEDA8BE3EF}">
      <dgm:prSet/>
      <dgm:spPr/>
      <dgm:t>
        <a:bodyPr/>
        <a:lstStyle/>
        <a:p>
          <a:endParaRPr lang="en-US"/>
        </a:p>
      </dgm:t>
    </dgm:pt>
    <dgm:pt modelId="{7D3B1004-FE82-4239-9FB4-F91AA5667E7A}" type="sibTrans" cxnId="{8837E046-6B22-40CC-9A79-32AEDA8BE3EF}">
      <dgm:prSet/>
      <dgm:spPr/>
      <dgm:t>
        <a:bodyPr/>
        <a:lstStyle/>
        <a:p>
          <a:endParaRPr lang="en-US"/>
        </a:p>
      </dgm:t>
    </dgm:pt>
    <dgm:pt modelId="{9F8CDE2A-42DE-4234-8D39-FF9B80E45647}">
      <dgm:prSet phldrT="[Text]" phldr="0"/>
      <dgm:spPr/>
      <dgm:t>
        <a:bodyPr/>
        <a:lstStyle/>
        <a:p>
          <a:pPr rtl="0"/>
          <a:r>
            <a:rPr lang="en-US">
              <a:latin typeface="Calibri"/>
            </a:rPr>
            <a:t>Call: 860-486-3426</a:t>
          </a:r>
          <a:endParaRPr lang="en-US"/>
        </a:p>
      </dgm:t>
    </dgm:pt>
    <dgm:pt modelId="{1029F006-4A7B-4061-A1F9-2B4561C15E4A}" type="parTrans" cxnId="{81B90CD9-EF29-4478-AE1C-923D994B7ACF}">
      <dgm:prSet/>
      <dgm:spPr/>
      <dgm:t>
        <a:bodyPr/>
        <a:lstStyle/>
        <a:p>
          <a:endParaRPr lang="en-US"/>
        </a:p>
      </dgm:t>
    </dgm:pt>
    <dgm:pt modelId="{0877CD5A-EA52-4C67-9B06-20B32A68745F}" type="sibTrans" cxnId="{81B90CD9-EF29-4478-AE1C-923D994B7ACF}">
      <dgm:prSet/>
      <dgm:spPr/>
      <dgm:t>
        <a:bodyPr/>
        <a:lstStyle/>
        <a:p>
          <a:endParaRPr lang="en-US"/>
        </a:p>
      </dgm:t>
    </dgm:pt>
    <dgm:pt modelId="{8E3F22D1-0627-40A5-8959-A93F22873CFA}">
      <dgm:prSet phldrT="[Text]" phldr="0"/>
      <dgm:spPr/>
      <dgm:t>
        <a:bodyPr/>
        <a:lstStyle/>
        <a:p>
          <a:pPr rtl="0"/>
          <a:r>
            <a:rPr lang="en-US">
              <a:latin typeface="Calibri"/>
              <a:hlinkClick xmlns:r="http://schemas.openxmlformats.org/officeDocument/2006/relationships" r:id="rId1"/>
            </a:rPr>
            <a:t>Email: Dos@uconn.edu</a:t>
          </a:r>
          <a:endParaRPr lang="en-US">
            <a:hlinkClick xmlns:r="http://schemas.openxmlformats.org/officeDocument/2006/relationships" r:id="rId1"/>
          </a:endParaRPr>
        </a:p>
      </dgm:t>
    </dgm:pt>
    <dgm:pt modelId="{5C4CD60D-6775-4847-8AB1-F8ED5C78F659}" type="parTrans" cxnId="{4B3EA309-2B23-481F-B1A6-FF8CDA901226}">
      <dgm:prSet/>
      <dgm:spPr/>
      <dgm:t>
        <a:bodyPr/>
        <a:lstStyle/>
        <a:p>
          <a:endParaRPr lang="en-US"/>
        </a:p>
      </dgm:t>
    </dgm:pt>
    <dgm:pt modelId="{61EBEE9E-A0DA-4046-82F3-271F6E37F8BA}" type="sibTrans" cxnId="{4B3EA309-2B23-481F-B1A6-FF8CDA901226}">
      <dgm:prSet/>
      <dgm:spPr/>
      <dgm:t>
        <a:bodyPr/>
        <a:lstStyle/>
        <a:p>
          <a:endParaRPr lang="en-US"/>
        </a:p>
      </dgm:t>
    </dgm:pt>
    <dgm:pt modelId="{72014ADC-4F3D-41DA-9106-339E23C45A63}">
      <dgm:prSet phldrT="[Text]" phldr="0"/>
      <dgm:spPr/>
      <dgm:t>
        <a:bodyPr/>
        <a:lstStyle/>
        <a:p>
          <a:pPr rtl="0"/>
          <a:r>
            <a:rPr lang="en-US">
              <a:latin typeface="Calibri"/>
            </a:rPr>
            <a:t>Meet</a:t>
          </a:r>
          <a:endParaRPr lang="en-US"/>
        </a:p>
      </dgm:t>
    </dgm:pt>
    <dgm:pt modelId="{9788A977-86DA-4B42-A695-94CBBFE6C8B8}" type="parTrans" cxnId="{9FAF2380-9B13-4763-AB65-671EB198C31C}">
      <dgm:prSet/>
      <dgm:spPr/>
      <dgm:t>
        <a:bodyPr/>
        <a:lstStyle/>
        <a:p>
          <a:endParaRPr lang="en-US"/>
        </a:p>
      </dgm:t>
    </dgm:pt>
    <dgm:pt modelId="{1AD13C7B-94F0-4686-94F4-BE5AB25383D7}" type="sibTrans" cxnId="{9FAF2380-9B13-4763-AB65-671EB198C31C}">
      <dgm:prSet/>
      <dgm:spPr/>
      <dgm:t>
        <a:bodyPr/>
        <a:lstStyle/>
        <a:p>
          <a:endParaRPr lang="en-US"/>
        </a:p>
      </dgm:t>
    </dgm:pt>
    <dgm:pt modelId="{8236C111-5998-4351-8C47-F186E24A714D}">
      <dgm:prSet phldrT="[Text]" phldr="0"/>
      <dgm:spPr/>
      <dgm:t>
        <a:bodyPr/>
        <a:lstStyle/>
        <a:p>
          <a:pPr rtl="0"/>
          <a:r>
            <a:rPr lang="en-US" dirty="0">
              <a:latin typeface="Calibri"/>
            </a:rPr>
            <a:t>Drop-Ins</a:t>
          </a:r>
          <a:endParaRPr lang="en-US" dirty="0"/>
        </a:p>
      </dgm:t>
    </dgm:pt>
    <dgm:pt modelId="{98E7F2A1-2693-4D2D-B358-3026C42C49A1}" type="parTrans" cxnId="{1EB72FF8-A2AB-4F80-93DF-CC915B1102F3}">
      <dgm:prSet/>
      <dgm:spPr/>
      <dgm:t>
        <a:bodyPr/>
        <a:lstStyle/>
        <a:p>
          <a:endParaRPr lang="en-US"/>
        </a:p>
      </dgm:t>
    </dgm:pt>
    <dgm:pt modelId="{40A66DD9-393E-4F7F-AE74-7F6F6F3DDE35}" type="sibTrans" cxnId="{1EB72FF8-A2AB-4F80-93DF-CC915B1102F3}">
      <dgm:prSet/>
      <dgm:spPr/>
      <dgm:t>
        <a:bodyPr/>
        <a:lstStyle/>
        <a:p>
          <a:endParaRPr lang="en-US"/>
        </a:p>
      </dgm:t>
    </dgm:pt>
    <dgm:pt modelId="{4E57FB85-6941-40CA-9270-15528C8194CD}">
      <dgm:prSet phldr="0"/>
      <dgm:spPr/>
      <dgm:t>
        <a:bodyPr/>
        <a:lstStyle/>
        <a:p>
          <a:pPr rtl="0"/>
          <a:r>
            <a:rPr lang="en-US">
              <a:solidFill>
                <a:srgbClr val="000000"/>
              </a:solidFill>
            </a:rPr>
            <a:t>Wilbur Cross, room 203</a:t>
          </a:r>
          <a:endParaRPr lang="en-US">
            <a:latin typeface="Calibri"/>
          </a:endParaRPr>
        </a:p>
      </dgm:t>
    </dgm:pt>
    <dgm:pt modelId="{1D7C46FD-56B7-4ECE-A4B9-9F88FF59B17A}" type="parTrans" cxnId="{AE9D0EA7-BD18-4531-BFF2-D042371D1B80}">
      <dgm:prSet/>
      <dgm:spPr/>
    </dgm:pt>
    <dgm:pt modelId="{BD5DFC06-7846-4876-AB97-055FB5E45249}" type="sibTrans" cxnId="{AE9D0EA7-BD18-4531-BFF2-D042371D1B80}">
      <dgm:prSet/>
      <dgm:spPr/>
    </dgm:pt>
    <dgm:pt modelId="{3E3C40D0-67A2-40B2-873C-7C739A36D0F1}">
      <dgm:prSet phldr="0"/>
      <dgm:spPr/>
      <dgm:t>
        <a:bodyPr/>
        <a:lstStyle/>
        <a:p>
          <a:pPr rtl="0"/>
          <a:r>
            <a:rPr lang="en-US">
              <a:solidFill>
                <a:srgbClr val="000000"/>
              </a:solidFill>
            </a:rPr>
            <a:t>Live Chat</a:t>
          </a:r>
          <a:r>
            <a:rPr lang="en-US">
              <a:solidFill>
                <a:srgbClr val="000000"/>
              </a:solidFill>
              <a:latin typeface="Calibri"/>
            </a:rPr>
            <a:t>: from</a:t>
          </a:r>
          <a:r>
            <a:rPr lang="en-US">
              <a:solidFill>
                <a:srgbClr val="000000"/>
              </a:solidFill>
            </a:rPr>
            <a:t> dos.uconn.edu</a:t>
          </a:r>
          <a:r>
            <a:rPr lang="en-US">
              <a:latin typeface="Calibri"/>
            </a:rPr>
            <a:t> homepage</a:t>
          </a:r>
        </a:p>
      </dgm:t>
    </dgm:pt>
    <dgm:pt modelId="{00E43E59-2B75-4A7A-AD24-89D190078B7C}" type="parTrans" cxnId="{280E11DC-2939-432F-81DB-5915FE3A69B6}">
      <dgm:prSet/>
      <dgm:spPr/>
    </dgm:pt>
    <dgm:pt modelId="{AACBD82A-0452-4626-9CC8-C6B2230F9194}" type="sibTrans" cxnId="{280E11DC-2939-432F-81DB-5915FE3A69B6}">
      <dgm:prSet/>
      <dgm:spPr/>
    </dgm:pt>
    <dgm:pt modelId="{1629964A-DF04-46CC-B619-3DDB6218F4D7}">
      <dgm:prSet phldr="0"/>
      <dgm:spPr/>
      <dgm:t>
        <a:bodyPr/>
        <a:lstStyle/>
        <a:p>
          <a:pPr rtl="0"/>
          <a:r>
            <a:rPr lang="en-US" dirty="0">
              <a:latin typeface="Calibri"/>
            </a:rPr>
            <a:t>Virtual or In-Person Options</a:t>
          </a:r>
        </a:p>
      </dgm:t>
    </dgm:pt>
    <dgm:pt modelId="{8F82A6D7-DD5D-4B3E-AA8D-2F0ED282DCE2}" type="parTrans" cxnId="{2FD0DB9C-2CBF-4964-AA63-2F5D75A80ADC}">
      <dgm:prSet/>
      <dgm:spPr/>
    </dgm:pt>
    <dgm:pt modelId="{1C1AA8E9-2DFC-4495-B5EC-F2D84F6BC2AB}" type="sibTrans" cxnId="{2FD0DB9C-2CBF-4964-AA63-2F5D75A80ADC}">
      <dgm:prSet/>
      <dgm:spPr/>
    </dgm:pt>
    <dgm:pt modelId="{CEB70ED2-BD44-4509-BA05-CB089C6C3079}">
      <dgm:prSet phldrT="[Text]" phldr="0"/>
      <dgm:spPr/>
      <dgm:t>
        <a:bodyPr/>
        <a:lstStyle/>
        <a:p>
          <a:pPr rtl="0"/>
          <a:r>
            <a:rPr lang="en-US" dirty="0">
              <a:latin typeface="Calibri"/>
            </a:rPr>
            <a:t>Schedule an appointment w/an Assistant Dean</a:t>
          </a:r>
          <a:endParaRPr lang="en-US" dirty="0"/>
        </a:p>
      </dgm:t>
    </dgm:pt>
    <dgm:pt modelId="{84070C29-9691-4D5C-8B13-EE4C4956613F}" type="parTrans" cxnId="{C0FDFBF2-4D38-4555-8248-89B13E369079}">
      <dgm:prSet/>
      <dgm:spPr/>
    </dgm:pt>
    <dgm:pt modelId="{C198A5A2-3E8C-4980-9EE4-7D25FC848B5F}" type="sibTrans" cxnId="{C0FDFBF2-4D38-4555-8248-89B13E369079}">
      <dgm:prSet/>
      <dgm:spPr/>
    </dgm:pt>
    <dgm:pt modelId="{9860A091-D2DD-44D0-ACD2-69FC25C85C85}" type="pres">
      <dgm:prSet presAssocID="{DE753EA5-D2A8-42B9-A0E7-04F2163E44CA}" presName="Name0" presStyleCnt="0">
        <dgm:presLayoutVars>
          <dgm:dir/>
          <dgm:animLvl val="lvl"/>
          <dgm:resizeHandles val="exact"/>
        </dgm:presLayoutVars>
      </dgm:prSet>
      <dgm:spPr/>
    </dgm:pt>
    <dgm:pt modelId="{BB19684B-8208-4BDA-A180-D6CD029F5187}" type="pres">
      <dgm:prSet presAssocID="{A1DF6C71-2EA7-4218-BEFE-62B480F750C1}" presName="composite" presStyleCnt="0"/>
      <dgm:spPr/>
    </dgm:pt>
    <dgm:pt modelId="{85F8A349-124A-4339-86DD-5A86628551AC}" type="pres">
      <dgm:prSet presAssocID="{A1DF6C71-2EA7-4218-BEFE-62B480F750C1}" presName="parTx" presStyleLbl="alignNode1" presStyleIdx="0" presStyleCnt="3">
        <dgm:presLayoutVars>
          <dgm:chMax val="0"/>
          <dgm:chPref val="0"/>
          <dgm:bulletEnabled val="1"/>
        </dgm:presLayoutVars>
      </dgm:prSet>
      <dgm:spPr/>
    </dgm:pt>
    <dgm:pt modelId="{B0A98450-5C74-4957-892C-2164A6CC08F4}" type="pres">
      <dgm:prSet presAssocID="{A1DF6C71-2EA7-4218-BEFE-62B480F750C1}" presName="desTx" presStyleLbl="alignAccFollowNode1" presStyleIdx="0" presStyleCnt="3">
        <dgm:presLayoutVars>
          <dgm:bulletEnabled val="1"/>
        </dgm:presLayoutVars>
      </dgm:prSet>
      <dgm:spPr/>
    </dgm:pt>
    <dgm:pt modelId="{8F0B7B31-C362-4781-B8A3-135E7D747A8A}" type="pres">
      <dgm:prSet presAssocID="{D9C1365C-078C-4EE9-9594-646F322B73AE}" presName="space" presStyleCnt="0"/>
      <dgm:spPr/>
    </dgm:pt>
    <dgm:pt modelId="{E2698A06-ED84-4D90-BCDF-1B5EDAD1EF09}" type="pres">
      <dgm:prSet presAssocID="{8087C184-678D-487B-93CC-7082DD6EBEB1}" presName="composite" presStyleCnt="0"/>
      <dgm:spPr/>
    </dgm:pt>
    <dgm:pt modelId="{B3ED246A-214A-4139-8219-77B7F18FC117}" type="pres">
      <dgm:prSet presAssocID="{8087C184-678D-487B-93CC-7082DD6EBEB1}" presName="parTx" presStyleLbl="alignNode1" presStyleIdx="1" presStyleCnt="3">
        <dgm:presLayoutVars>
          <dgm:chMax val="0"/>
          <dgm:chPref val="0"/>
          <dgm:bulletEnabled val="1"/>
        </dgm:presLayoutVars>
      </dgm:prSet>
      <dgm:spPr/>
    </dgm:pt>
    <dgm:pt modelId="{6F0F7576-6C5C-418A-A9B0-23B0524AF880}" type="pres">
      <dgm:prSet presAssocID="{8087C184-678D-487B-93CC-7082DD6EBEB1}" presName="desTx" presStyleLbl="alignAccFollowNode1" presStyleIdx="1" presStyleCnt="3">
        <dgm:presLayoutVars>
          <dgm:bulletEnabled val="1"/>
        </dgm:presLayoutVars>
      </dgm:prSet>
      <dgm:spPr/>
    </dgm:pt>
    <dgm:pt modelId="{A1AE830C-F69E-4727-9DAF-6A2E9302521D}" type="pres">
      <dgm:prSet presAssocID="{7D3B1004-FE82-4239-9FB4-F91AA5667E7A}" presName="space" presStyleCnt="0"/>
      <dgm:spPr/>
    </dgm:pt>
    <dgm:pt modelId="{3BDB700E-DE27-4936-84D8-69F2973CF036}" type="pres">
      <dgm:prSet presAssocID="{72014ADC-4F3D-41DA-9106-339E23C45A63}" presName="composite" presStyleCnt="0"/>
      <dgm:spPr/>
    </dgm:pt>
    <dgm:pt modelId="{520BF52F-B19B-4A14-9224-C14B18A3F123}" type="pres">
      <dgm:prSet presAssocID="{72014ADC-4F3D-41DA-9106-339E23C45A63}" presName="parTx" presStyleLbl="alignNode1" presStyleIdx="2" presStyleCnt="3">
        <dgm:presLayoutVars>
          <dgm:chMax val="0"/>
          <dgm:chPref val="0"/>
          <dgm:bulletEnabled val="1"/>
        </dgm:presLayoutVars>
      </dgm:prSet>
      <dgm:spPr/>
    </dgm:pt>
    <dgm:pt modelId="{22957672-6E33-4A07-AA01-D695E9EDBD9D}" type="pres">
      <dgm:prSet presAssocID="{72014ADC-4F3D-41DA-9106-339E23C45A63}" presName="desTx" presStyleLbl="alignAccFollowNode1" presStyleIdx="2" presStyleCnt="3">
        <dgm:presLayoutVars>
          <dgm:bulletEnabled val="1"/>
        </dgm:presLayoutVars>
      </dgm:prSet>
      <dgm:spPr/>
    </dgm:pt>
  </dgm:ptLst>
  <dgm:cxnLst>
    <dgm:cxn modelId="{4B3EA309-2B23-481F-B1A6-FF8CDA901226}" srcId="{8087C184-678D-487B-93CC-7082DD6EBEB1}" destId="{8E3F22D1-0627-40A5-8959-A93F22873CFA}" srcOrd="1" destOrd="0" parTransId="{5C4CD60D-6775-4847-8AB1-F8ED5C78F659}" sibTransId="{61EBEE9E-A0DA-4046-82F3-271F6E37F8BA}"/>
    <dgm:cxn modelId="{F8FDEB10-BD72-4BFC-B0BE-BA45778AA831}" type="presOf" srcId="{1629964A-DF04-46CC-B619-3DDB6218F4D7}" destId="{22957672-6E33-4A07-AA01-D695E9EDBD9D}" srcOrd="0" destOrd="2" presId="urn:microsoft.com/office/officeart/2005/8/layout/hList1"/>
    <dgm:cxn modelId="{6F602823-931D-477E-89EF-C7AE2B9C6F61}" type="presOf" srcId="{4E57FB85-6941-40CA-9270-15528C8194CD}" destId="{B0A98450-5C74-4957-892C-2164A6CC08F4}" srcOrd="0" destOrd="0" presId="urn:microsoft.com/office/officeart/2005/8/layout/hList1"/>
    <dgm:cxn modelId="{9D43D23B-A31E-4248-8A91-6F382BCE3BB6}" type="presOf" srcId="{DE753EA5-D2A8-42B9-A0E7-04F2163E44CA}" destId="{9860A091-D2DD-44D0-ACD2-69FC25C85C85}" srcOrd="0" destOrd="0" presId="urn:microsoft.com/office/officeart/2005/8/layout/hList1"/>
    <dgm:cxn modelId="{CF1D9F3D-350E-4001-960A-6B0AF3D1FF17}" type="presOf" srcId="{3E3C40D0-67A2-40B2-873C-7C739A36D0F1}" destId="{6F0F7576-6C5C-418A-A9B0-23B0524AF880}" srcOrd="0" destOrd="2" presId="urn:microsoft.com/office/officeart/2005/8/layout/hList1"/>
    <dgm:cxn modelId="{2AAEAA40-9334-46C0-A728-7345F59C71B5}" type="presOf" srcId="{8236C111-5998-4351-8C47-F186E24A714D}" destId="{22957672-6E33-4A07-AA01-D695E9EDBD9D}" srcOrd="0" destOrd="0" presId="urn:microsoft.com/office/officeart/2005/8/layout/hList1"/>
    <dgm:cxn modelId="{42EE0F60-E8C4-4CEB-AE46-3F3D0615F382}" srcId="{DE753EA5-D2A8-42B9-A0E7-04F2163E44CA}" destId="{A1DF6C71-2EA7-4218-BEFE-62B480F750C1}" srcOrd="0" destOrd="0" parTransId="{51E757BC-69B2-4F92-A514-AFE81A80D500}" sibTransId="{D9C1365C-078C-4EE9-9594-646F322B73AE}"/>
    <dgm:cxn modelId="{8837E046-6B22-40CC-9A79-32AEDA8BE3EF}" srcId="{DE753EA5-D2A8-42B9-A0E7-04F2163E44CA}" destId="{8087C184-678D-487B-93CC-7082DD6EBEB1}" srcOrd="1" destOrd="0" parTransId="{BE7982E7-FBAA-4A90-B7A8-DE77A27E16F4}" sibTransId="{7D3B1004-FE82-4239-9FB4-F91AA5667E7A}"/>
    <dgm:cxn modelId="{41523F4A-4260-4594-B291-3B1B4E9E2ADA}" type="presOf" srcId="{E8AD2427-56EE-4EAC-AA65-30E4217E6667}" destId="{B0A98450-5C74-4957-892C-2164A6CC08F4}" srcOrd="0" destOrd="1" presId="urn:microsoft.com/office/officeart/2005/8/layout/hList1"/>
    <dgm:cxn modelId="{2A72606D-50AD-4769-97B8-F32D58BEC398}" type="presOf" srcId="{CEB70ED2-BD44-4509-BA05-CB089C6C3079}" destId="{22957672-6E33-4A07-AA01-D695E9EDBD9D}" srcOrd="0" destOrd="1" presId="urn:microsoft.com/office/officeart/2005/8/layout/hList1"/>
    <dgm:cxn modelId="{A32D7B51-F501-408B-89D4-A1FE844E42CD}" type="presOf" srcId="{9F8CDE2A-42DE-4234-8D39-FF9B80E45647}" destId="{6F0F7576-6C5C-418A-A9B0-23B0524AF880}" srcOrd="0" destOrd="0" presId="urn:microsoft.com/office/officeart/2005/8/layout/hList1"/>
    <dgm:cxn modelId="{9FAF2380-9B13-4763-AB65-671EB198C31C}" srcId="{DE753EA5-D2A8-42B9-A0E7-04F2163E44CA}" destId="{72014ADC-4F3D-41DA-9106-339E23C45A63}" srcOrd="2" destOrd="0" parTransId="{9788A977-86DA-4B42-A695-94CBBFE6C8B8}" sibTransId="{1AD13C7B-94F0-4686-94F4-BE5AB25383D7}"/>
    <dgm:cxn modelId="{110A788C-7BAC-4F88-B2EF-29296796C579}" type="presOf" srcId="{72014ADC-4F3D-41DA-9106-339E23C45A63}" destId="{520BF52F-B19B-4A14-9224-C14B18A3F123}" srcOrd="0" destOrd="0" presId="urn:microsoft.com/office/officeart/2005/8/layout/hList1"/>
    <dgm:cxn modelId="{99793793-B764-4C8D-9307-F42809B9BD3A}" type="presOf" srcId="{A1DF6C71-2EA7-4218-BEFE-62B480F750C1}" destId="{85F8A349-124A-4339-86DD-5A86628551AC}" srcOrd="0" destOrd="0" presId="urn:microsoft.com/office/officeart/2005/8/layout/hList1"/>
    <dgm:cxn modelId="{2FD0DB9C-2CBF-4964-AA63-2F5D75A80ADC}" srcId="{72014ADC-4F3D-41DA-9106-339E23C45A63}" destId="{1629964A-DF04-46CC-B619-3DDB6218F4D7}" srcOrd="2" destOrd="0" parTransId="{8F82A6D7-DD5D-4B3E-AA8D-2F0ED282DCE2}" sibTransId="{1C1AA8E9-2DFC-4495-B5EC-F2D84F6BC2AB}"/>
    <dgm:cxn modelId="{AE9D0EA7-BD18-4531-BFF2-D042371D1B80}" srcId="{A1DF6C71-2EA7-4218-BEFE-62B480F750C1}" destId="{4E57FB85-6941-40CA-9270-15528C8194CD}" srcOrd="0" destOrd="0" parTransId="{1D7C46FD-56B7-4ECE-A4B9-9F88FF59B17A}" sibTransId="{BD5DFC06-7846-4876-AB97-055FB5E45249}"/>
    <dgm:cxn modelId="{B8B035B6-0756-4C43-9587-7CE0D9BDD433}" srcId="{A1DF6C71-2EA7-4218-BEFE-62B480F750C1}" destId="{E8AD2427-56EE-4EAC-AA65-30E4217E6667}" srcOrd="1" destOrd="0" parTransId="{CC5A9400-8222-40B9-91A9-B83843810960}" sibTransId="{CD2588EA-1E67-4B8A-8F46-09244CC48BF3}"/>
    <dgm:cxn modelId="{B90589B9-E3A0-4083-A4B4-901B4A64AC17}" type="presOf" srcId="{8087C184-678D-487B-93CC-7082DD6EBEB1}" destId="{B3ED246A-214A-4139-8219-77B7F18FC117}" srcOrd="0" destOrd="0" presId="urn:microsoft.com/office/officeart/2005/8/layout/hList1"/>
    <dgm:cxn modelId="{81B90CD9-EF29-4478-AE1C-923D994B7ACF}" srcId="{8087C184-678D-487B-93CC-7082DD6EBEB1}" destId="{9F8CDE2A-42DE-4234-8D39-FF9B80E45647}" srcOrd="0" destOrd="0" parTransId="{1029F006-4A7B-4061-A1F9-2B4561C15E4A}" sibTransId="{0877CD5A-EA52-4C67-9B06-20B32A68745F}"/>
    <dgm:cxn modelId="{280E11DC-2939-432F-81DB-5915FE3A69B6}" srcId="{8087C184-678D-487B-93CC-7082DD6EBEB1}" destId="{3E3C40D0-67A2-40B2-873C-7C739A36D0F1}" srcOrd="2" destOrd="0" parTransId="{00E43E59-2B75-4A7A-AD24-89D190078B7C}" sibTransId="{AACBD82A-0452-4626-9CC8-C6B2230F9194}"/>
    <dgm:cxn modelId="{AD663DEB-E056-4231-BEEF-2634E5559B4D}" type="presOf" srcId="{8E3F22D1-0627-40A5-8959-A93F22873CFA}" destId="{6F0F7576-6C5C-418A-A9B0-23B0524AF880}" srcOrd="0" destOrd="1" presId="urn:microsoft.com/office/officeart/2005/8/layout/hList1"/>
    <dgm:cxn modelId="{C0FDFBF2-4D38-4555-8248-89B13E369079}" srcId="{72014ADC-4F3D-41DA-9106-339E23C45A63}" destId="{CEB70ED2-BD44-4509-BA05-CB089C6C3079}" srcOrd="1" destOrd="0" parTransId="{84070C29-9691-4D5C-8B13-EE4C4956613F}" sibTransId="{C198A5A2-3E8C-4980-9EE4-7D25FC848B5F}"/>
    <dgm:cxn modelId="{1EB72FF8-A2AB-4F80-93DF-CC915B1102F3}" srcId="{72014ADC-4F3D-41DA-9106-339E23C45A63}" destId="{8236C111-5998-4351-8C47-F186E24A714D}" srcOrd="0" destOrd="0" parTransId="{98E7F2A1-2693-4D2D-B358-3026C42C49A1}" sibTransId="{40A66DD9-393E-4F7F-AE74-7F6F6F3DDE35}"/>
    <dgm:cxn modelId="{66B4BFBC-334D-4683-9B32-D036250073E7}" type="presParOf" srcId="{9860A091-D2DD-44D0-ACD2-69FC25C85C85}" destId="{BB19684B-8208-4BDA-A180-D6CD029F5187}" srcOrd="0" destOrd="0" presId="urn:microsoft.com/office/officeart/2005/8/layout/hList1"/>
    <dgm:cxn modelId="{80A9580C-7556-4B90-9463-0319789DB862}" type="presParOf" srcId="{BB19684B-8208-4BDA-A180-D6CD029F5187}" destId="{85F8A349-124A-4339-86DD-5A86628551AC}" srcOrd="0" destOrd="0" presId="urn:microsoft.com/office/officeart/2005/8/layout/hList1"/>
    <dgm:cxn modelId="{DA1E8A91-2B1F-4C06-AD08-AEAC34F278EE}" type="presParOf" srcId="{BB19684B-8208-4BDA-A180-D6CD029F5187}" destId="{B0A98450-5C74-4957-892C-2164A6CC08F4}" srcOrd="1" destOrd="0" presId="urn:microsoft.com/office/officeart/2005/8/layout/hList1"/>
    <dgm:cxn modelId="{1DB82E96-D3BE-4683-B57C-25D205B67205}" type="presParOf" srcId="{9860A091-D2DD-44D0-ACD2-69FC25C85C85}" destId="{8F0B7B31-C362-4781-B8A3-135E7D747A8A}" srcOrd="1" destOrd="0" presId="urn:microsoft.com/office/officeart/2005/8/layout/hList1"/>
    <dgm:cxn modelId="{8633769A-4E04-4970-973D-5B65038B759F}" type="presParOf" srcId="{9860A091-D2DD-44D0-ACD2-69FC25C85C85}" destId="{E2698A06-ED84-4D90-BCDF-1B5EDAD1EF09}" srcOrd="2" destOrd="0" presId="urn:microsoft.com/office/officeart/2005/8/layout/hList1"/>
    <dgm:cxn modelId="{FC70C6F1-F118-4354-AC42-B28560A9153E}" type="presParOf" srcId="{E2698A06-ED84-4D90-BCDF-1B5EDAD1EF09}" destId="{B3ED246A-214A-4139-8219-77B7F18FC117}" srcOrd="0" destOrd="0" presId="urn:microsoft.com/office/officeart/2005/8/layout/hList1"/>
    <dgm:cxn modelId="{4EA1F8FD-AA48-4151-9D0B-5EE762F6FFA5}" type="presParOf" srcId="{E2698A06-ED84-4D90-BCDF-1B5EDAD1EF09}" destId="{6F0F7576-6C5C-418A-A9B0-23B0524AF880}" srcOrd="1" destOrd="0" presId="urn:microsoft.com/office/officeart/2005/8/layout/hList1"/>
    <dgm:cxn modelId="{3264C530-FEF3-479A-990D-3FC647B8D544}" type="presParOf" srcId="{9860A091-D2DD-44D0-ACD2-69FC25C85C85}" destId="{A1AE830C-F69E-4727-9DAF-6A2E9302521D}" srcOrd="3" destOrd="0" presId="urn:microsoft.com/office/officeart/2005/8/layout/hList1"/>
    <dgm:cxn modelId="{772C1A4B-B831-4AE5-823C-EE274928D60B}" type="presParOf" srcId="{9860A091-D2DD-44D0-ACD2-69FC25C85C85}" destId="{3BDB700E-DE27-4936-84D8-69F2973CF036}" srcOrd="4" destOrd="0" presId="urn:microsoft.com/office/officeart/2005/8/layout/hList1"/>
    <dgm:cxn modelId="{E27E6131-798A-41F5-9B17-E10DECE42B8F}" type="presParOf" srcId="{3BDB700E-DE27-4936-84D8-69F2973CF036}" destId="{520BF52F-B19B-4A14-9224-C14B18A3F123}" srcOrd="0" destOrd="0" presId="urn:microsoft.com/office/officeart/2005/8/layout/hList1"/>
    <dgm:cxn modelId="{1A63744D-0BF9-489F-9F84-278946323A56}" type="presParOf" srcId="{3BDB700E-DE27-4936-84D8-69F2973CF036}" destId="{22957672-6E33-4A07-AA01-D695E9EDBD9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C4B8E0-0E57-48E1-853A-92E7190998A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CA2B6B9-DC1E-463A-B775-35661C82C1A7}">
      <dgm:prSet custT="1"/>
      <dgm:spPr>
        <a:ln>
          <a:noFill/>
        </a:ln>
      </dgm:spPr>
      <dgm:t>
        <a:bodyPr/>
        <a:lstStyle/>
        <a:p>
          <a:r>
            <a:rPr lang="en-US" sz="1800" b="1" baseline="0" dirty="0"/>
            <a:t>AMANDA DOUBERLEY</a:t>
          </a:r>
          <a:br>
            <a:rPr lang="en-US" sz="1800" b="1" baseline="0" dirty="0"/>
          </a:br>
          <a:r>
            <a:rPr lang="en-US" sz="1800" b="0" i="1" baseline="0" dirty="0"/>
            <a:t>The Benton</a:t>
          </a:r>
          <a:endParaRPr lang="en-US" sz="1800" b="0" i="1" dirty="0"/>
        </a:p>
      </dgm:t>
    </dgm:pt>
    <dgm:pt modelId="{4A9DC5F2-D6F7-4FE6-982A-F28600386E66}" type="parTrans" cxnId="{31471B4E-29A8-478F-8A81-B4551C4C2F9D}">
      <dgm:prSet/>
      <dgm:spPr/>
      <dgm:t>
        <a:bodyPr/>
        <a:lstStyle/>
        <a:p>
          <a:endParaRPr lang="en-US"/>
        </a:p>
      </dgm:t>
    </dgm:pt>
    <dgm:pt modelId="{0FBACAC4-1CBA-4F2B-A400-7B7C9839F079}" type="sibTrans" cxnId="{31471B4E-29A8-478F-8A81-B4551C4C2F9D}">
      <dgm:prSet/>
      <dgm:spPr/>
      <dgm:t>
        <a:bodyPr/>
        <a:lstStyle/>
        <a:p>
          <a:endParaRPr lang="en-US"/>
        </a:p>
      </dgm:t>
    </dgm:pt>
    <dgm:pt modelId="{AE6DF9C5-1708-462F-B8AD-469EF3074E51}">
      <dgm:prSet custT="1"/>
      <dgm:spPr>
        <a:ln>
          <a:noFill/>
        </a:ln>
      </dgm:spPr>
      <dgm:t>
        <a:bodyPr/>
        <a:lstStyle/>
        <a:p>
          <a:r>
            <a:rPr lang="en-US" sz="1800" b="1" kern="1200" baseline="0" dirty="0">
              <a:solidFill>
                <a:srgbClr val="FFFFFF"/>
              </a:solidFill>
              <a:latin typeface="+mn-lt"/>
              <a:ea typeface="+mn-ea"/>
              <a:cs typeface="+mn-cs"/>
            </a:rPr>
            <a:t>HEATHER </a:t>
          </a:r>
          <a:br>
            <a:rPr lang="en-US" sz="1800" b="1" kern="1200" baseline="0" dirty="0">
              <a:solidFill>
                <a:srgbClr val="FFFFFF"/>
              </a:solidFill>
              <a:latin typeface="+mn-lt"/>
              <a:ea typeface="+mn-ea"/>
              <a:cs typeface="+mn-cs"/>
            </a:rPr>
          </a:br>
          <a:r>
            <a:rPr lang="en-US" sz="1800" b="1" kern="1200" baseline="0" dirty="0">
              <a:solidFill>
                <a:srgbClr val="FFFFFF"/>
              </a:solidFill>
              <a:latin typeface="+mn-lt"/>
              <a:ea typeface="+mn-ea"/>
              <a:cs typeface="+mn-cs"/>
            </a:rPr>
            <a:t>ELLIOTT-FAMULARO</a:t>
          </a:r>
          <a:br>
            <a:rPr lang="en-US" sz="1800" b="1" kern="1200" baseline="0" dirty="0"/>
          </a:br>
          <a:r>
            <a:rPr lang="en-US" sz="1800" b="0" i="1" kern="1200" baseline="0" dirty="0"/>
            <a:t>Digital Media &amp; Design</a:t>
          </a:r>
          <a:endParaRPr lang="en-US" sz="1800" b="0" i="1" kern="1200" dirty="0"/>
        </a:p>
      </dgm:t>
    </dgm:pt>
    <dgm:pt modelId="{346336C4-3B45-4748-AEA4-A18FB3463839}" type="parTrans" cxnId="{9E1FE19D-D5B7-4BCD-992F-AC4481077BC1}">
      <dgm:prSet/>
      <dgm:spPr/>
      <dgm:t>
        <a:bodyPr/>
        <a:lstStyle/>
        <a:p>
          <a:endParaRPr lang="en-US"/>
        </a:p>
      </dgm:t>
    </dgm:pt>
    <dgm:pt modelId="{D179EA58-868D-49F1-9AA6-68CB62FD904A}" type="sibTrans" cxnId="{9E1FE19D-D5B7-4BCD-992F-AC4481077BC1}">
      <dgm:prSet/>
      <dgm:spPr/>
      <dgm:t>
        <a:bodyPr/>
        <a:lstStyle/>
        <a:p>
          <a:endParaRPr lang="en-US"/>
        </a:p>
      </dgm:t>
    </dgm:pt>
    <dgm:pt modelId="{8827C279-D5C3-4CA4-A81B-1F81CFCF9E2F}">
      <dgm:prSet custT="1"/>
      <dgm:spPr>
        <a:ln>
          <a:noFill/>
        </a:ln>
      </dgm:spPr>
      <dgm:t>
        <a:bodyPr/>
        <a:lstStyle/>
        <a:p>
          <a:r>
            <a:rPr lang="en-US" sz="1800" b="1" baseline="0" dirty="0"/>
            <a:t>JOHN </a:t>
          </a:r>
          <a:br>
            <a:rPr lang="en-US" sz="1800" b="1" baseline="0" dirty="0"/>
          </a:br>
          <a:r>
            <a:rPr lang="en-US" sz="1800" b="1" baseline="0" dirty="0"/>
            <a:t>MURPHY</a:t>
          </a:r>
          <a:br>
            <a:rPr lang="en-US" sz="2300" b="1" baseline="0" dirty="0"/>
          </a:br>
          <a:r>
            <a:rPr lang="en-US" sz="1800" b="0" i="1" baseline="0" dirty="0"/>
            <a:t>Digital Media &amp; Design</a:t>
          </a:r>
          <a:endParaRPr lang="en-US" sz="1800" b="0" i="1" dirty="0"/>
        </a:p>
      </dgm:t>
    </dgm:pt>
    <dgm:pt modelId="{7BD65E40-5BAB-4E38-83F1-FFEF0919A5DF}" type="parTrans" cxnId="{31B3BAA6-56EF-458D-98A8-02F269482A41}">
      <dgm:prSet/>
      <dgm:spPr/>
      <dgm:t>
        <a:bodyPr/>
        <a:lstStyle/>
        <a:p>
          <a:endParaRPr lang="en-US"/>
        </a:p>
      </dgm:t>
    </dgm:pt>
    <dgm:pt modelId="{50995228-9FA9-4306-82FA-4008D9A3F014}" type="sibTrans" cxnId="{31B3BAA6-56EF-458D-98A8-02F269482A41}">
      <dgm:prSet/>
      <dgm:spPr/>
      <dgm:t>
        <a:bodyPr/>
        <a:lstStyle/>
        <a:p>
          <a:endParaRPr lang="en-US"/>
        </a:p>
      </dgm:t>
    </dgm:pt>
    <dgm:pt modelId="{59A99675-0C91-497F-B4C6-697963AB1E00}">
      <dgm:prSet custT="1"/>
      <dgm:spPr>
        <a:ln>
          <a:noFill/>
        </a:ln>
      </dgm:spPr>
      <dgm:t>
        <a:bodyPr/>
        <a:lstStyle/>
        <a:p>
          <a:r>
            <a:rPr lang="en-US" sz="1800" b="1" baseline="0" dirty="0"/>
            <a:t>ARIELLE </a:t>
          </a:r>
          <a:br>
            <a:rPr lang="en-US" sz="1800" b="1" baseline="0" dirty="0"/>
          </a:br>
          <a:r>
            <a:rPr lang="en-US" sz="1800" b="1" baseline="0" dirty="0"/>
            <a:t>HILL-MOSES</a:t>
          </a:r>
          <a:br>
            <a:rPr lang="en-US" sz="2200" b="1" baseline="0" dirty="0"/>
          </a:br>
          <a:r>
            <a:rPr lang="en-US" sz="1800" b="0" i="1" baseline="0" dirty="0"/>
            <a:t>Office of the Dean</a:t>
          </a:r>
          <a:endParaRPr lang="en-US" sz="1800" b="0" i="1" dirty="0"/>
        </a:p>
      </dgm:t>
    </dgm:pt>
    <dgm:pt modelId="{D1C9A835-5A28-4F85-B5E2-B6F052B78759}" type="parTrans" cxnId="{FB99ACD4-BEF9-4B79-9E3D-BA6471351005}">
      <dgm:prSet/>
      <dgm:spPr/>
      <dgm:t>
        <a:bodyPr/>
        <a:lstStyle/>
        <a:p>
          <a:endParaRPr lang="en-US"/>
        </a:p>
      </dgm:t>
    </dgm:pt>
    <dgm:pt modelId="{21C3CEFA-56A6-4431-85DD-A65A0B8316A7}" type="sibTrans" cxnId="{FB99ACD4-BEF9-4B79-9E3D-BA6471351005}">
      <dgm:prSet/>
      <dgm:spPr/>
      <dgm:t>
        <a:bodyPr/>
        <a:lstStyle/>
        <a:p>
          <a:endParaRPr lang="en-US"/>
        </a:p>
      </dgm:t>
    </dgm:pt>
    <dgm:pt modelId="{DA19614A-1B60-407E-9ED6-DDCE9C976F67}">
      <dgm:prSet custT="1"/>
      <dgm:spPr>
        <a:ln>
          <a:noFill/>
        </a:ln>
      </dgm:spPr>
      <dgm:t>
        <a:bodyPr/>
        <a:lstStyle/>
        <a:p>
          <a:r>
            <a:rPr lang="en-US" sz="1800" b="1" baseline="0" dirty="0">
              <a:solidFill>
                <a:schemeClr val="bg1"/>
              </a:solidFill>
            </a:rPr>
            <a:t>JESSICA </a:t>
          </a:r>
          <a:br>
            <a:rPr lang="en-US" sz="1800" b="1" baseline="0" dirty="0">
              <a:solidFill>
                <a:schemeClr val="bg1"/>
              </a:solidFill>
            </a:rPr>
          </a:br>
          <a:r>
            <a:rPr lang="en-US" sz="1800" b="1" baseline="0" dirty="0">
              <a:solidFill>
                <a:schemeClr val="bg1"/>
              </a:solidFill>
            </a:rPr>
            <a:t>VON VILLAS DICKERSON</a:t>
          </a:r>
          <a:br>
            <a:rPr lang="en-US" sz="1800" b="1" baseline="0" dirty="0"/>
          </a:br>
          <a:r>
            <a:rPr lang="en-US" sz="1800" b="0" i="1" baseline="0" dirty="0"/>
            <a:t>Music</a:t>
          </a:r>
          <a:endParaRPr lang="en-US" sz="1800" b="0" i="1" dirty="0"/>
        </a:p>
      </dgm:t>
    </dgm:pt>
    <dgm:pt modelId="{91997DEF-0D4D-4B5E-9E3D-52423A048907}" type="parTrans" cxnId="{20718A28-81BD-4130-9F17-7E5EA2236DC6}">
      <dgm:prSet/>
      <dgm:spPr/>
      <dgm:t>
        <a:bodyPr/>
        <a:lstStyle/>
        <a:p>
          <a:endParaRPr lang="en-US"/>
        </a:p>
      </dgm:t>
    </dgm:pt>
    <dgm:pt modelId="{CABA8CEA-F3B4-4F74-8800-3988CBB63B68}" type="sibTrans" cxnId="{20718A28-81BD-4130-9F17-7E5EA2236DC6}">
      <dgm:prSet/>
      <dgm:spPr/>
      <dgm:t>
        <a:bodyPr/>
        <a:lstStyle/>
        <a:p>
          <a:endParaRPr lang="en-US"/>
        </a:p>
      </dgm:t>
    </dgm:pt>
    <dgm:pt modelId="{381DA87E-2A22-426D-A458-96FD19DCE886}">
      <dgm:prSet custT="1"/>
      <dgm:spPr>
        <a:ln>
          <a:noFill/>
        </a:ln>
      </dgm:spPr>
      <dgm:t>
        <a:bodyPr/>
        <a:lstStyle/>
        <a:p>
          <a:r>
            <a:rPr lang="en-US" sz="1800" b="1" baseline="0" dirty="0"/>
            <a:t>RICARDO</a:t>
          </a:r>
          <a:br>
            <a:rPr lang="en-US" sz="1800" b="1" baseline="0" dirty="0"/>
          </a:br>
          <a:r>
            <a:rPr lang="en-US" sz="1800" b="1" baseline="0" dirty="0"/>
            <a:t>BROWN</a:t>
          </a:r>
          <a:br>
            <a:rPr lang="en-US" sz="1800" b="1" baseline="0" dirty="0"/>
          </a:br>
          <a:r>
            <a:rPr lang="en-US" sz="1800" b="0" i="1" baseline="0" dirty="0"/>
            <a:t>Music</a:t>
          </a:r>
          <a:endParaRPr lang="en-US" sz="1800" b="0" i="1" dirty="0"/>
        </a:p>
      </dgm:t>
    </dgm:pt>
    <dgm:pt modelId="{0AB496AD-8F8B-498B-8284-7525CD10215A}" type="parTrans" cxnId="{E067DD16-29F1-4077-9BC5-EEDA19A01622}">
      <dgm:prSet/>
      <dgm:spPr/>
      <dgm:t>
        <a:bodyPr/>
        <a:lstStyle/>
        <a:p>
          <a:endParaRPr lang="en-US"/>
        </a:p>
      </dgm:t>
    </dgm:pt>
    <dgm:pt modelId="{98FC40D7-A423-449E-8F19-1A94D3B4A51D}" type="sibTrans" cxnId="{E067DD16-29F1-4077-9BC5-EEDA19A01622}">
      <dgm:prSet/>
      <dgm:spPr/>
      <dgm:t>
        <a:bodyPr/>
        <a:lstStyle/>
        <a:p>
          <a:endParaRPr lang="en-US"/>
        </a:p>
      </dgm:t>
    </dgm:pt>
    <dgm:pt modelId="{1D77144B-0DC1-44F0-8274-4B381D01B0C3}">
      <dgm:prSet custT="1"/>
      <dgm:spPr>
        <a:ln>
          <a:noFill/>
        </a:ln>
      </dgm:spPr>
      <dgm:t>
        <a:bodyPr/>
        <a:lstStyle/>
        <a:p>
          <a:r>
            <a:rPr lang="en-US" sz="1800" b="1" baseline="0" dirty="0"/>
            <a:t>AMANDA </a:t>
          </a:r>
          <a:br>
            <a:rPr lang="en-US" sz="1800" b="1" baseline="0" dirty="0"/>
          </a:br>
          <a:r>
            <a:rPr lang="en-US" sz="1800" b="1" baseline="0" dirty="0"/>
            <a:t>WILDE</a:t>
          </a:r>
          <a:br>
            <a:rPr lang="en-US" sz="1800" b="1" baseline="0" dirty="0"/>
          </a:br>
          <a:r>
            <a:rPr lang="en-US" sz="1800" b="0" i="1" baseline="0" dirty="0"/>
            <a:t>Office of the Dean</a:t>
          </a:r>
          <a:endParaRPr lang="en-US" sz="1800" b="0" i="1" dirty="0"/>
        </a:p>
      </dgm:t>
    </dgm:pt>
    <dgm:pt modelId="{73A678A0-387F-4F11-A7EE-58660C6D5233}" type="sibTrans" cxnId="{AFB53E46-D474-4887-AE10-331681A62306}">
      <dgm:prSet/>
      <dgm:spPr/>
      <dgm:t>
        <a:bodyPr/>
        <a:lstStyle/>
        <a:p>
          <a:endParaRPr lang="en-US"/>
        </a:p>
      </dgm:t>
    </dgm:pt>
    <dgm:pt modelId="{5FC117B2-2A13-41FB-8A3F-74D341432FCE}" type="parTrans" cxnId="{AFB53E46-D474-4887-AE10-331681A62306}">
      <dgm:prSet/>
      <dgm:spPr/>
      <dgm:t>
        <a:bodyPr/>
        <a:lstStyle/>
        <a:p>
          <a:endParaRPr lang="en-US"/>
        </a:p>
      </dgm:t>
    </dgm:pt>
    <dgm:pt modelId="{94BFE50D-8025-4FF5-BE6F-31E4354A2B71}">
      <dgm:prSet custT="1"/>
      <dgm:spPr>
        <a:ln>
          <a:noFill/>
        </a:ln>
      </dgm:spPr>
      <dgm:t>
        <a:bodyPr/>
        <a:lstStyle/>
        <a:p>
          <a:r>
            <a:rPr lang="en-US" sz="1800" b="1" baseline="0" dirty="0"/>
            <a:t>DANIEL</a:t>
          </a:r>
          <a:br>
            <a:rPr lang="en-US" sz="1800" b="1" baseline="0" dirty="0"/>
          </a:br>
          <a:r>
            <a:rPr lang="en-US" sz="1800" b="1" baseline="0" dirty="0"/>
            <a:t>GOLDBERG</a:t>
          </a:r>
          <a:br>
            <a:rPr lang="en-US" sz="1800" b="1" baseline="0" dirty="0"/>
          </a:br>
          <a:r>
            <a:rPr lang="en-US" sz="1800" b="0" i="1" baseline="0" dirty="0"/>
            <a:t>Music</a:t>
          </a:r>
          <a:endParaRPr lang="en-US" sz="1800" b="0" i="1" dirty="0"/>
        </a:p>
      </dgm:t>
    </dgm:pt>
    <dgm:pt modelId="{C70F81F1-B94E-4AF7-B4AF-7C833B81E4B8}" type="sibTrans" cxnId="{790F1914-35A3-4974-9EF6-7E6EDBD42341}">
      <dgm:prSet/>
      <dgm:spPr/>
      <dgm:t>
        <a:bodyPr/>
        <a:lstStyle/>
        <a:p>
          <a:endParaRPr lang="en-US"/>
        </a:p>
      </dgm:t>
    </dgm:pt>
    <dgm:pt modelId="{67F6DEE8-3BBF-4DAA-BE34-D431859CD133}" type="parTrans" cxnId="{790F1914-35A3-4974-9EF6-7E6EDBD42341}">
      <dgm:prSet/>
      <dgm:spPr/>
      <dgm:t>
        <a:bodyPr/>
        <a:lstStyle/>
        <a:p>
          <a:endParaRPr lang="en-US"/>
        </a:p>
      </dgm:t>
    </dgm:pt>
    <dgm:pt modelId="{92EA06D9-B291-4B43-8984-91FE14BA864F}">
      <dgm:prSet custT="1"/>
      <dgm:spPr>
        <a:ln>
          <a:noFill/>
        </a:ln>
      </dgm:spPr>
      <dgm:t>
        <a:bodyPr/>
        <a:lstStyle/>
        <a:p>
          <a:r>
            <a:rPr lang="en-US" sz="1800" b="1" kern="1200" baseline="0">
              <a:solidFill>
                <a:srgbClr val="FFFFFF"/>
              </a:solidFill>
              <a:latin typeface="Gill Sans Nova"/>
              <a:ea typeface="+mn-ea"/>
              <a:cs typeface="+mn-cs"/>
            </a:rPr>
            <a:t>BRIAN </a:t>
          </a:r>
          <a:br>
            <a:rPr lang="en-US" sz="1800" b="1" kern="1200" baseline="0">
              <a:solidFill>
                <a:srgbClr val="FFFFFF"/>
              </a:solidFill>
              <a:latin typeface="Gill Sans Nova"/>
              <a:ea typeface="+mn-ea"/>
              <a:cs typeface="+mn-cs"/>
            </a:rPr>
          </a:br>
          <a:r>
            <a:rPr lang="en-US" sz="1800" b="1" kern="1200" baseline="0">
              <a:solidFill>
                <a:srgbClr val="FFFFFF"/>
              </a:solidFill>
              <a:latin typeface="Gill Sans Nova"/>
              <a:ea typeface="+mn-ea"/>
              <a:cs typeface="+mn-cs"/>
            </a:rPr>
            <a:t>DALEY</a:t>
          </a:r>
          <a:br>
            <a:rPr lang="en-US" sz="1800" b="0" i="1" kern="1200" dirty="0"/>
          </a:br>
          <a:r>
            <a:rPr lang="en-US" sz="1800" b="0" i="1" kern="1200" dirty="0"/>
            <a:t>Digital Media &amp; Design</a:t>
          </a:r>
        </a:p>
      </dgm:t>
    </dgm:pt>
    <dgm:pt modelId="{48BC17EC-0BEE-4C92-B56A-59AEBAD96F09}" type="parTrans" cxnId="{F366F9C3-00D6-48E1-9BAF-F11C1C123971}">
      <dgm:prSet/>
      <dgm:spPr/>
    </dgm:pt>
    <dgm:pt modelId="{368E3117-1BCE-41F1-A2D8-69001B56E89B}" type="sibTrans" cxnId="{F366F9C3-00D6-48E1-9BAF-F11C1C123971}">
      <dgm:prSet/>
      <dgm:spPr/>
    </dgm:pt>
    <dgm:pt modelId="{428D52E7-61F4-4B4B-939C-BF81055D2448}" type="pres">
      <dgm:prSet presAssocID="{88C4B8E0-0E57-48E1-853A-92E7190998A4}" presName="diagram" presStyleCnt="0">
        <dgm:presLayoutVars>
          <dgm:dir/>
          <dgm:resizeHandles val="exact"/>
        </dgm:presLayoutVars>
      </dgm:prSet>
      <dgm:spPr/>
    </dgm:pt>
    <dgm:pt modelId="{17E51548-4A1D-43CE-9E93-AC243AC6DFD4}" type="pres">
      <dgm:prSet presAssocID="{FCA2B6B9-DC1E-463A-B775-35661C82C1A7}" presName="node" presStyleLbl="node1" presStyleIdx="0" presStyleCnt="9">
        <dgm:presLayoutVars>
          <dgm:bulletEnabled val="1"/>
        </dgm:presLayoutVars>
      </dgm:prSet>
      <dgm:spPr/>
    </dgm:pt>
    <dgm:pt modelId="{2A9C214F-9205-4D4A-814F-16DD2447CBEA}" type="pres">
      <dgm:prSet presAssocID="{0FBACAC4-1CBA-4F2B-A400-7B7C9839F079}" presName="sibTrans" presStyleCnt="0"/>
      <dgm:spPr/>
    </dgm:pt>
    <dgm:pt modelId="{48D03B60-37CF-4A92-8C50-15B1DB16A0B3}" type="pres">
      <dgm:prSet presAssocID="{92EA06D9-B291-4B43-8984-91FE14BA864F}" presName="node" presStyleLbl="node1" presStyleIdx="1" presStyleCnt="9">
        <dgm:presLayoutVars>
          <dgm:bulletEnabled val="1"/>
        </dgm:presLayoutVars>
      </dgm:prSet>
      <dgm:spPr/>
    </dgm:pt>
    <dgm:pt modelId="{FC346607-2C78-42EA-A0C1-46AA6EF9EC69}" type="pres">
      <dgm:prSet presAssocID="{368E3117-1BCE-41F1-A2D8-69001B56E89B}" presName="sibTrans" presStyleCnt="0"/>
      <dgm:spPr/>
    </dgm:pt>
    <dgm:pt modelId="{B8ECA1EC-F71F-4D98-AE2C-0EF5C8637BD7}" type="pres">
      <dgm:prSet presAssocID="{AE6DF9C5-1708-462F-B8AD-469EF3074E51}" presName="node" presStyleLbl="node1" presStyleIdx="2" presStyleCnt="9">
        <dgm:presLayoutVars>
          <dgm:bulletEnabled val="1"/>
        </dgm:presLayoutVars>
      </dgm:prSet>
      <dgm:spPr/>
    </dgm:pt>
    <dgm:pt modelId="{F200EADA-E242-4CDD-A9FE-45AC789A497E}" type="pres">
      <dgm:prSet presAssocID="{D179EA58-868D-49F1-9AA6-68CB62FD904A}" presName="sibTrans" presStyleCnt="0"/>
      <dgm:spPr/>
    </dgm:pt>
    <dgm:pt modelId="{99C40DC5-9858-45F1-A4B9-1439A9766D5D}" type="pres">
      <dgm:prSet presAssocID="{8827C279-D5C3-4CA4-A81B-1F81CFCF9E2F}" presName="node" presStyleLbl="node1" presStyleIdx="3" presStyleCnt="9">
        <dgm:presLayoutVars>
          <dgm:bulletEnabled val="1"/>
        </dgm:presLayoutVars>
      </dgm:prSet>
      <dgm:spPr/>
    </dgm:pt>
    <dgm:pt modelId="{630D4A72-83DC-4542-8C56-BE6A7E53325D}" type="pres">
      <dgm:prSet presAssocID="{50995228-9FA9-4306-82FA-4008D9A3F014}" presName="sibTrans" presStyleCnt="0"/>
      <dgm:spPr/>
    </dgm:pt>
    <dgm:pt modelId="{715E04A4-4585-4B22-99E6-85CF049FE111}" type="pres">
      <dgm:prSet presAssocID="{59A99675-0C91-497F-B4C6-697963AB1E00}" presName="node" presStyleLbl="node1" presStyleIdx="4" presStyleCnt="9">
        <dgm:presLayoutVars>
          <dgm:bulletEnabled val="1"/>
        </dgm:presLayoutVars>
      </dgm:prSet>
      <dgm:spPr/>
    </dgm:pt>
    <dgm:pt modelId="{9012997B-9D3B-4A46-B8B8-338FA96A7853}" type="pres">
      <dgm:prSet presAssocID="{21C3CEFA-56A6-4431-85DD-A65A0B8316A7}" presName="sibTrans" presStyleCnt="0"/>
      <dgm:spPr/>
    </dgm:pt>
    <dgm:pt modelId="{A45F21C0-941C-4D66-A946-1E05893E87ED}" type="pres">
      <dgm:prSet presAssocID="{1D77144B-0DC1-44F0-8274-4B381D01B0C3}" presName="node" presStyleLbl="node1" presStyleIdx="5" presStyleCnt="9">
        <dgm:presLayoutVars>
          <dgm:bulletEnabled val="1"/>
        </dgm:presLayoutVars>
      </dgm:prSet>
      <dgm:spPr/>
    </dgm:pt>
    <dgm:pt modelId="{FEF18CEC-09C4-44A0-BE1D-508D30D68001}" type="pres">
      <dgm:prSet presAssocID="{73A678A0-387F-4F11-A7EE-58660C6D5233}" presName="sibTrans" presStyleCnt="0"/>
      <dgm:spPr/>
    </dgm:pt>
    <dgm:pt modelId="{8C1E7A4A-750C-4897-9BCC-D3E9F78945F1}" type="pres">
      <dgm:prSet presAssocID="{DA19614A-1B60-407E-9ED6-DDCE9C976F67}" presName="node" presStyleLbl="node1" presStyleIdx="6" presStyleCnt="9">
        <dgm:presLayoutVars>
          <dgm:bulletEnabled val="1"/>
        </dgm:presLayoutVars>
      </dgm:prSet>
      <dgm:spPr/>
    </dgm:pt>
    <dgm:pt modelId="{DDC5C7E9-19D1-4022-A39B-1929A0C1D7AC}" type="pres">
      <dgm:prSet presAssocID="{CABA8CEA-F3B4-4F74-8800-3988CBB63B68}" presName="sibTrans" presStyleCnt="0"/>
      <dgm:spPr/>
    </dgm:pt>
    <dgm:pt modelId="{484D3DBD-5632-4980-AAA1-2946CB0CF099}" type="pres">
      <dgm:prSet presAssocID="{94BFE50D-8025-4FF5-BE6F-31E4354A2B71}" presName="node" presStyleLbl="node1" presStyleIdx="7" presStyleCnt="9">
        <dgm:presLayoutVars>
          <dgm:bulletEnabled val="1"/>
        </dgm:presLayoutVars>
      </dgm:prSet>
      <dgm:spPr/>
    </dgm:pt>
    <dgm:pt modelId="{0152D073-F2B3-4E6E-A4CF-3F0CDF02124C}" type="pres">
      <dgm:prSet presAssocID="{C70F81F1-B94E-4AF7-B4AF-7C833B81E4B8}" presName="sibTrans" presStyleCnt="0"/>
      <dgm:spPr/>
    </dgm:pt>
    <dgm:pt modelId="{D3EB61AC-2BFC-4DE2-A95F-3BB689E368AE}" type="pres">
      <dgm:prSet presAssocID="{381DA87E-2A22-426D-A458-96FD19DCE886}" presName="node" presStyleLbl="node1" presStyleIdx="8" presStyleCnt="9">
        <dgm:presLayoutVars>
          <dgm:bulletEnabled val="1"/>
        </dgm:presLayoutVars>
      </dgm:prSet>
      <dgm:spPr/>
    </dgm:pt>
  </dgm:ptLst>
  <dgm:cxnLst>
    <dgm:cxn modelId="{7DD5D80A-2BB0-4567-A2FF-5731BB1A97CD}" type="presOf" srcId="{FCA2B6B9-DC1E-463A-B775-35661C82C1A7}" destId="{17E51548-4A1D-43CE-9E93-AC243AC6DFD4}" srcOrd="0" destOrd="0" presId="urn:microsoft.com/office/officeart/2005/8/layout/default"/>
    <dgm:cxn modelId="{790F1914-35A3-4974-9EF6-7E6EDBD42341}" srcId="{88C4B8E0-0E57-48E1-853A-92E7190998A4}" destId="{94BFE50D-8025-4FF5-BE6F-31E4354A2B71}" srcOrd="7" destOrd="0" parTransId="{67F6DEE8-3BBF-4DAA-BE34-D431859CD133}" sibTransId="{C70F81F1-B94E-4AF7-B4AF-7C833B81E4B8}"/>
    <dgm:cxn modelId="{E067DD16-29F1-4077-9BC5-EEDA19A01622}" srcId="{88C4B8E0-0E57-48E1-853A-92E7190998A4}" destId="{381DA87E-2A22-426D-A458-96FD19DCE886}" srcOrd="8" destOrd="0" parTransId="{0AB496AD-8F8B-498B-8284-7525CD10215A}" sibTransId="{98FC40D7-A423-449E-8F19-1A94D3B4A51D}"/>
    <dgm:cxn modelId="{20718A28-81BD-4130-9F17-7E5EA2236DC6}" srcId="{88C4B8E0-0E57-48E1-853A-92E7190998A4}" destId="{DA19614A-1B60-407E-9ED6-DDCE9C976F67}" srcOrd="6" destOrd="0" parTransId="{91997DEF-0D4D-4B5E-9E3D-52423A048907}" sibTransId="{CABA8CEA-F3B4-4F74-8800-3988CBB63B68}"/>
    <dgm:cxn modelId="{9574152D-96D5-44CA-AAC0-B20402A60CEF}" type="presOf" srcId="{92EA06D9-B291-4B43-8984-91FE14BA864F}" destId="{48D03B60-37CF-4A92-8C50-15B1DB16A0B3}" srcOrd="0" destOrd="0" presId="urn:microsoft.com/office/officeart/2005/8/layout/default"/>
    <dgm:cxn modelId="{C9F37C5F-8D53-4E7A-8935-E08CB25A82CC}" type="presOf" srcId="{AE6DF9C5-1708-462F-B8AD-469EF3074E51}" destId="{B8ECA1EC-F71F-4D98-AE2C-0EF5C8637BD7}" srcOrd="0" destOrd="0" presId="urn:microsoft.com/office/officeart/2005/8/layout/default"/>
    <dgm:cxn modelId="{AFB53E46-D474-4887-AE10-331681A62306}" srcId="{88C4B8E0-0E57-48E1-853A-92E7190998A4}" destId="{1D77144B-0DC1-44F0-8274-4B381D01B0C3}" srcOrd="5" destOrd="0" parTransId="{5FC117B2-2A13-41FB-8A3F-74D341432FCE}" sibTransId="{73A678A0-387F-4F11-A7EE-58660C6D5233}"/>
    <dgm:cxn modelId="{6D8A014D-6EBE-4AA4-845C-C37E8FB4311D}" type="presOf" srcId="{88C4B8E0-0E57-48E1-853A-92E7190998A4}" destId="{428D52E7-61F4-4B4B-939C-BF81055D2448}" srcOrd="0" destOrd="0" presId="urn:microsoft.com/office/officeart/2005/8/layout/default"/>
    <dgm:cxn modelId="{31471B4E-29A8-478F-8A81-B4551C4C2F9D}" srcId="{88C4B8E0-0E57-48E1-853A-92E7190998A4}" destId="{FCA2B6B9-DC1E-463A-B775-35661C82C1A7}" srcOrd="0" destOrd="0" parTransId="{4A9DC5F2-D6F7-4FE6-982A-F28600386E66}" sibTransId="{0FBACAC4-1CBA-4F2B-A400-7B7C9839F079}"/>
    <dgm:cxn modelId="{60DB526E-E5F7-48C7-AF27-53EFD07C6B73}" type="presOf" srcId="{59A99675-0C91-497F-B4C6-697963AB1E00}" destId="{715E04A4-4585-4B22-99E6-85CF049FE111}" srcOrd="0" destOrd="0" presId="urn:microsoft.com/office/officeart/2005/8/layout/default"/>
    <dgm:cxn modelId="{5A8BF252-D1B0-4C1E-86AB-3B8DE8A6F11B}" type="presOf" srcId="{94BFE50D-8025-4FF5-BE6F-31E4354A2B71}" destId="{484D3DBD-5632-4980-AAA1-2946CB0CF099}" srcOrd="0" destOrd="0" presId="urn:microsoft.com/office/officeart/2005/8/layout/default"/>
    <dgm:cxn modelId="{80C36A8E-3414-4AC5-9BFE-C047E16806EF}" type="presOf" srcId="{DA19614A-1B60-407E-9ED6-DDCE9C976F67}" destId="{8C1E7A4A-750C-4897-9BCC-D3E9F78945F1}" srcOrd="0" destOrd="0" presId="urn:microsoft.com/office/officeart/2005/8/layout/default"/>
    <dgm:cxn modelId="{9E1FE19D-D5B7-4BCD-992F-AC4481077BC1}" srcId="{88C4B8E0-0E57-48E1-853A-92E7190998A4}" destId="{AE6DF9C5-1708-462F-B8AD-469EF3074E51}" srcOrd="2" destOrd="0" parTransId="{346336C4-3B45-4748-AEA4-A18FB3463839}" sibTransId="{D179EA58-868D-49F1-9AA6-68CB62FD904A}"/>
    <dgm:cxn modelId="{A5DCDBA1-6F87-4F2C-AC40-047BE541E9E5}" type="presOf" srcId="{8827C279-D5C3-4CA4-A81B-1F81CFCF9E2F}" destId="{99C40DC5-9858-45F1-A4B9-1439A9766D5D}" srcOrd="0" destOrd="0" presId="urn:microsoft.com/office/officeart/2005/8/layout/default"/>
    <dgm:cxn modelId="{31B3BAA6-56EF-458D-98A8-02F269482A41}" srcId="{88C4B8E0-0E57-48E1-853A-92E7190998A4}" destId="{8827C279-D5C3-4CA4-A81B-1F81CFCF9E2F}" srcOrd="3" destOrd="0" parTransId="{7BD65E40-5BAB-4E38-83F1-FFEF0919A5DF}" sibTransId="{50995228-9FA9-4306-82FA-4008D9A3F014}"/>
    <dgm:cxn modelId="{F366F9C3-00D6-48E1-9BAF-F11C1C123971}" srcId="{88C4B8E0-0E57-48E1-853A-92E7190998A4}" destId="{92EA06D9-B291-4B43-8984-91FE14BA864F}" srcOrd="1" destOrd="0" parTransId="{48BC17EC-0BEE-4C92-B56A-59AEBAD96F09}" sibTransId="{368E3117-1BCE-41F1-A2D8-69001B56E89B}"/>
    <dgm:cxn modelId="{FF4D2FC9-F6D3-45BB-9158-60A2EC7EC358}" type="presOf" srcId="{1D77144B-0DC1-44F0-8274-4B381D01B0C3}" destId="{A45F21C0-941C-4D66-A946-1E05893E87ED}" srcOrd="0" destOrd="0" presId="urn:microsoft.com/office/officeart/2005/8/layout/default"/>
    <dgm:cxn modelId="{28E5AAD3-D38D-47F5-807D-92E9CF935C3C}" type="presOf" srcId="{381DA87E-2A22-426D-A458-96FD19DCE886}" destId="{D3EB61AC-2BFC-4DE2-A95F-3BB689E368AE}" srcOrd="0" destOrd="0" presId="urn:microsoft.com/office/officeart/2005/8/layout/default"/>
    <dgm:cxn modelId="{FB99ACD4-BEF9-4B79-9E3D-BA6471351005}" srcId="{88C4B8E0-0E57-48E1-853A-92E7190998A4}" destId="{59A99675-0C91-497F-B4C6-697963AB1E00}" srcOrd="4" destOrd="0" parTransId="{D1C9A835-5A28-4F85-B5E2-B6F052B78759}" sibTransId="{21C3CEFA-56A6-4431-85DD-A65A0B8316A7}"/>
    <dgm:cxn modelId="{3E79E160-0E98-438C-A27F-62FA42D7257D}" type="presParOf" srcId="{428D52E7-61F4-4B4B-939C-BF81055D2448}" destId="{17E51548-4A1D-43CE-9E93-AC243AC6DFD4}" srcOrd="0" destOrd="0" presId="urn:microsoft.com/office/officeart/2005/8/layout/default"/>
    <dgm:cxn modelId="{8519AD7D-FDDF-4F0E-9111-117A830CFDA6}" type="presParOf" srcId="{428D52E7-61F4-4B4B-939C-BF81055D2448}" destId="{2A9C214F-9205-4D4A-814F-16DD2447CBEA}" srcOrd="1" destOrd="0" presId="urn:microsoft.com/office/officeart/2005/8/layout/default"/>
    <dgm:cxn modelId="{303F2A7C-70EB-4E73-B0C0-A5058C0F55B7}" type="presParOf" srcId="{428D52E7-61F4-4B4B-939C-BF81055D2448}" destId="{48D03B60-37CF-4A92-8C50-15B1DB16A0B3}" srcOrd="2" destOrd="0" presId="urn:microsoft.com/office/officeart/2005/8/layout/default"/>
    <dgm:cxn modelId="{7E4D9CDC-7175-4842-BEDA-F9C1D3EFEB96}" type="presParOf" srcId="{428D52E7-61F4-4B4B-939C-BF81055D2448}" destId="{FC346607-2C78-42EA-A0C1-46AA6EF9EC69}" srcOrd="3" destOrd="0" presId="urn:microsoft.com/office/officeart/2005/8/layout/default"/>
    <dgm:cxn modelId="{9FC5AD17-E833-4D65-8431-B1926DEE17FF}" type="presParOf" srcId="{428D52E7-61F4-4B4B-939C-BF81055D2448}" destId="{B8ECA1EC-F71F-4D98-AE2C-0EF5C8637BD7}" srcOrd="4" destOrd="0" presId="urn:microsoft.com/office/officeart/2005/8/layout/default"/>
    <dgm:cxn modelId="{A9C70B8F-4F24-41F0-843A-39DF26598E67}" type="presParOf" srcId="{428D52E7-61F4-4B4B-939C-BF81055D2448}" destId="{F200EADA-E242-4CDD-A9FE-45AC789A497E}" srcOrd="5" destOrd="0" presId="urn:microsoft.com/office/officeart/2005/8/layout/default"/>
    <dgm:cxn modelId="{D37D5AF8-0828-43CC-A7B3-F6CCD7F8333D}" type="presParOf" srcId="{428D52E7-61F4-4B4B-939C-BF81055D2448}" destId="{99C40DC5-9858-45F1-A4B9-1439A9766D5D}" srcOrd="6" destOrd="0" presId="urn:microsoft.com/office/officeart/2005/8/layout/default"/>
    <dgm:cxn modelId="{E8776664-7E73-4202-A77F-D4CDCC56F6FB}" type="presParOf" srcId="{428D52E7-61F4-4B4B-939C-BF81055D2448}" destId="{630D4A72-83DC-4542-8C56-BE6A7E53325D}" srcOrd="7" destOrd="0" presId="urn:microsoft.com/office/officeart/2005/8/layout/default"/>
    <dgm:cxn modelId="{296D2EAC-A948-47E9-BF4A-2801105EDA9F}" type="presParOf" srcId="{428D52E7-61F4-4B4B-939C-BF81055D2448}" destId="{715E04A4-4585-4B22-99E6-85CF049FE111}" srcOrd="8" destOrd="0" presId="urn:microsoft.com/office/officeart/2005/8/layout/default"/>
    <dgm:cxn modelId="{071A45E0-064F-4C11-86BA-9B4197CB847D}" type="presParOf" srcId="{428D52E7-61F4-4B4B-939C-BF81055D2448}" destId="{9012997B-9D3B-4A46-B8B8-338FA96A7853}" srcOrd="9" destOrd="0" presId="urn:microsoft.com/office/officeart/2005/8/layout/default"/>
    <dgm:cxn modelId="{6FA5795C-F377-4F8B-9C9D-FDBEF21F5952}" type="presParOf" srcId="{428D52E7-61F4-4B4B-939C-BF81055D2448}" destId="{A45F21C0-941C-4D66-A946-1E05893E87ED}" srcOrd="10" destOrd="0" presId="urn:microsoft.com/office/officeart/2005/8/layout/default"/>
    <dgm:cxn modelId="{48B42A41-CDC2-4C14-AE3A-1267D5627109}" type="presParOf" srcId="{428D52E7-61F4-4B4B-939C-BF81055D2448}" destId="{FEF18CEC-09C4-44A0-BE1D-508D30D68001}" srcOrd="11" destOrd="0" presId="urn:microsoft.com/office/officeart/2005/8/layout/default"/>
    <dgm:cxn modelId="{05121BCE-6E0B-44B2-8C58-0D92B4CEAB5E}" type="presParOf" srcId="{428D52E7-61F4-4B4B-939C-BF81055D2448}" destId="{8C1E7A4A-750C-4897-9BCC-D3E9F78945F1}" srcOrd="12" destOrd="0" presId="urn:microsoft.com/office/officeart/2005/8/layout/default"/>
    <dgm:cxn modelId="{4F5C0F2F-C1FC-4D6A-87C7-D5E5D6A7933F}" type="presParOf" srcId="{428D52E7-61F4-4B4B-939C-BF81055D2448}" destId="{DDC5C7E9-19D1-4022-A39B-1929A0C1D7AC}" srcOrd="13" destOrd="0" presId="urn:microsoft.com/office/officeart/2005/8/layout/default"/>
    <dgm:cxn modelId="{B307A5F5-A460-4089-9D49-E4410968D3DF}" type="presParOf" srcId="{428D52E7-61F4-4B4B-939C-BF81055D2448}" destId="{484D3DBD-5632-4980-AAA1-2946CB0CF099}" srcOrd="14" destOrd="0" presId="urn:microsoft.com/office/officeart/2005/8/layout/default"/>
    <dgm:cxn modelId="{EAB0E7C0-7273-41F3-BF5D-274D044F1FDD}" type="presParOf" srcId="{428D52E7-61F4-4B4B-939C-BF81055D2448}" destId="{0152D073-F2B3-4E6E-A4CF-3F0CDF02124C}" srcOrd="15" destOrd="0" presId="urn:microsoft.com/office/officeart/2005/8/layout/default"/>
    <dgm:cxn modelId="{98FDBE39-4018-459E-8E9A-8FC8EB737EE0}" type="presParOf" srcId="{428D52E7-61F4-4B4B-939C-BF81055D2448}" destId="{D3EB61AC-2BFC-4DE2-A95F-3BB689E368AE}" srcOrd="1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C4B8E0-0E57-48E1-853A-92E7190998A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CA2B6B9-DC1E-463A-B775-35661C82C1A7}">
      <dgm:prSet custT="1"/>
      <dgm:spPr>
        <a:ln>
          <a:noFill/>
        </a:ln>
      </dgm:spPr>
      <dgm:t>
        <a:bodyPr/>
        <a:lstStyle/>
        <a:p>
          <a:r>
            <a:rPr lang="en-US" sz="1800" b="1" baseline="0" dirty="0"/>
            <a:t>ALISON </a:t>
          </a:r>
          <a:br>
            <a:rPr lang="en-US" sz="1800" b="1" baseline="0" dirty="0"/>
          </a:br>
          <a:r>
            <a:rPr lang="en-US" sz="1800" b="1" baseline="0" dirty="0"/>
            <a:t>PAUL</a:t>
          </a:r>
          <a:br>
            <a:rPr lang="en-US" sz="1800" b="1" baseline="0" dirty="0"/>
          </a:br>
          <a:r>
            <a:rPr lang="en-US" sz="1800" b="0" i="1" baseline="0" dirty="0"/>
            <a:t>Art + Art History</a:t>
          </a:r>
          <a:endParaRPr lang="en-US" sz="1800" b="0" i="1" dirty="0"/>
        </a:p>
      </dgm:t>
    </dgm:pt>
    <dgm:pt modelId="{4A9DC5F2-D6F7-4FE6-982A-F28600386E66}" type="parTrans" cxnId="{31471B4E-29A8-478F-8A81-B4551C4C2F9D}">
      <dgm:prSet/>
      <dgm:spPr/>
      <dgm:t>
        <a:bodyPr/>
        <a:lstStyle/>
        <a:p>
          <a:endParaRPr lang="en-US"/>
        </a:p>
      </dgm:t>
    </dgm:pt>
    <dgm:pt modelId="{0FBACAC4-1CBA-4F2B-A400-7B7C9839F079}" type="sibTrans" cxnId="{31471B4E-29A8-478F-8A81-B4551C4C2F9D}">
      <dgm:prSet/>
      <dgm:spPr/>
      <dgm:t>
        <a:bodyPr/>
        <a:lstStyle/>
        <a:p>
          <a:endParaRPr lang="en-US"/>
        </a:p>
      </dgm:t>
    </dgm:pt>
    <dgm:pt modelId="{AE6DF9C5-1708-462F-B8AD-469EF3074E51}">
      <dgm:prSet custT="1"/>
      <dgm:spPr>
        <a:ln>
          <a:noFill/>
        </a:ln>
      </dgm:spPr>
      <dgm:t>
        <a:bodyPr/>
        <a:lstStyle/>
        <a:p>
          <a:r>
            <a:rPr lang="en-US" sz="1800" b="1" kern="1200" baseline="0" dirty="0">
              <a:latin typeface="+mn-lt"/>
              <a:ea typeface="+mn-ea"/>
              <a:cs typeface="+mn-cs"/>
            </a:rPr>
            <a:t>LINDSAY </a:t>
          </a:r>
          <a:br>
            <a:rPr lang="en-US" sz="1800" b="1" kern="1200" baseline="0" dirty="0">
              <a:latin typeface="+mn-lt"/>
              <a:ea typeface="+mn-ea"/>
              <a:cs typeface="+mn-cs"/>
            </a:rPr>
          </a:br>
          <a:r>
            <a:rPr lang="en-US" sz="1800" b="1" kern="1200" baseline="0" dirty="0">
              <a:latin typeface="+mn-lt"/>
              <a:ea typeface="+mn-ea"/>
              <a:cs typeface="+mn-cs"/>
            </a:rPr>
            <a:t>CUMMINGS</a:t>
          </a:r>
          <a:br>
            <a:rPr lang="en-US" sz="1800" b="1" kern="1200" baseline="0" dirty="0"/>
          </a:br>
          <a:r>
            <a:rPr lang="en-US" sz="1800" b="0" i="1" kern="1200" baseline="0" dirty="0"/>
            <a:t>Dramatic Arts</a:t>
          </a:r>
          <a:endParaRPr lang="en-US" sz="1800" b="0" i="1" kern="1200" dirty="0"/>
        </a:p>
      </dgm:t>
    </dgm:pt>
    <dgm:pt modelId="{346336C4-3B45-4748-AEA4-A18FB3463839}" type="parTrans" cxnId="{9E1FE19D-D5B7-4BCD-992F-AC4481077BC1}">
      <dgm:prSet/>
      <dgm:spPr/>
      <dgm:t>
        <a:bodyPr/>
        <a:lstStyle/>
        <a:p>
          <a:endParaRPr lang="en-US"/>
        </a:p>
      </dgm:t>
    </dgm:pt>
    <dgm:pt modelId="{D179EA58-868D-49F1-9AA6-68CB62FD904A}" type="sibTrans" cxnId="{9E1FE19D-D5B7-4BCD-992F-AC4481077BC1}">
      <dgm:prSet/>
      <dgm:spPr/>
      <dgm:t>
        <a:bodyPr/>
        <a:lstStyle/>
        <a:p>
          <a:endParaRPr lang="en-US"/>
        </a:p>
      </dgm:t>
    </dgm:pt>
    <dgm:pt modelId="{8827C279-D5C3-4CA4-A81B-1F81CFCF9E2F}">
      <dgm:prSet custT="1"/>
      <dgm:spPr>
        <a:ln>
          <a:noFill/>
        </a:ln>
      </dgm:spPr>
      <dgm:t>
        <a:bodyPr/>
        <a:lstStyle/>
        <a:p>
          <a:r>
            <a:rPr lang="en-US" sz="1800" b="1" baseline="0" dirty="0"/>
            <a:t>JAMES </a:t>
          </a:r>
          <a:br>
            <a:rPr lang="en-US" sz="1800" b="1" baseline="0" dirty="0"/>
          </a:br>
          <a:r>
            <a:rPr lang="en-US" sz="1800" b="1" baseline="0" dirty="0"/>
            <a:t>OUELLETTE</a:t>
          </a:r>
          <a:br>
            <a:rPr lang="en-US" sz="2300" b="1" baseline="0" dirty="0"/>
          </a:br>
          <a:r>
            <a:rPr lang="en-US" sz="1800" b="0" i="1" baseline="0" dirty="0"/>
            <a:t>Office of the Dean</a:t>
          </a:r>
          <a:endParaRPr lang="en-US" sz="1800" b="0" i="1" dirty="0"/>
        </a:p>
      </dgm:t>
    </dgm:pt>
    <dgm:pt modelId="{7BD65E40-5BAB-4E38-83F1-FFEF0919A5DF}" type="parTrans" cxnId="{31B3BAA6-56EF-458D-98A8-02F269482A41}">
      <dgm:prSet/>
      <dgm:spPr/>
      <dgm:t>
        <a:bodyPr/>
        <a:lstStyle/>
        <a:p>
          <a:endParaRPr lang="en-US"/>
        </a:p>
      </dgm:t>
    </dgm:pt>
    <dgm:pt modelId="{50995228-9FA9-4306-82FA-4008D9A3F014}" type="sibTrans" cxnId="{31B3BAA6-56EF-458D-98A8-02F269482A41}">
      <dgm:prSet/>
      <dgm:spPr/>
      <dgm:t>
        <a:bodyPr/>
        <a:lstStyle/>
        <a:p>
          <a:endParaRPr lang="en-US"/>
        </a:p>
      </dgm:t>
    </dgm:pt>
    <dgm:pt modelId="{59A99675-0C91-497F-B4C6-697963AB1E00}">
      <dgm:prSet custT="1"/>
      <dgm:spPr>
        <a:ln>
          <a:noFill/>
        </a:ln>
      </dgm:spPr>
      <dgm:t>
        <a:bodyPr/>
        <a:lstStyle/>
        <a:p>
          <a:r>
            <a:rPr lang="en-US" sz="1800" b="1" baseline="0" dirty="0"/>
            <a:t>COLLEEN </a:t>
          </a:r>
          <a:br>
            <a:rPr lang="en-US" sz="1800" b="1" baseline="0" dirty="0"/>
          </a:br>
          <a:r>
            <a:rPr lang="en-US" sz="1800" b="1" baseline="0" dirty="0"/>
            <a:t>BRIDGEMAN</a:t>
          </a:r>
          <a:br>
            <a:rPr lang="en-US" sz="2200" b="1" baseline="0" dirty="0"/>
          </a:br>
          <a:r>
            <a:rPr lang="en-US" sz="1800" b="0" i="1" baseline="0" dirty="0"/>
            <a:t>Office of the Dean</a:t>
          </a:r>
          <a:endParaRPr lang="en-US" sz="1800" b="0" i="1" dirty="0"/>
        </a:p>
      </dgm:t>
    </dgm:pt>
    <dgm:pt modelId="{D1C9A835-5A28-4F85-B5E2-B6F052B78759}" type="parTrans" cxnId="{FB99ACD4-BEF9-4B79-9E3D-BA6471351005}">
      <dgm:prSet/>
      <dgm:spPr/>
      <dgm:t>
        <a:bodyPr/>
        <a:lstStyle/>
        <a:p>
          <a:endParaRPr lang="en-US"/>
        </a:p>
      </dgm:t>
    </dgm:pt>
    <dgm:pt modelId="{21C3CEFA-56A6-4431-85DD-A65A0B8316A7}" type="sibTrans" cxnId="{FB99ACD4-BEF9-4B79-9E3D-BA6471351005}">
      <dgm:prSet/>
      <dgm:spPr/>
      <dgm:t>
        <a:bodyPr/>
        <a:lstStyle/>
        <a:p>
          <a:endParaRPr lang="en-US"/>
        </a:p>
      </dgm:t>
    </dgm:pt>
    <dgm:pt modelId="{1D77144B-0DC1-44F0-8274-4B381D01B0C3}">
      <dgm:prSet custT="1"/>
      <dgm:spPr>
        <a:ln>
          <a:noFill/>
        </a:ln>
      </dgm:spPr>
      <dgm:t>
        <a:bodyPr/>
        <a:lstStyle/>
        <a:p>
          <a:r>
            <a:rPr lang="en-US" sz="1800" b="1" baseline="0" dirty="0"/>
            <a:t>JAMIE </a:t>
          </a:r>
          <a:br>
            <a:rPr lang="en-US" sz="1800" b="1" baseline="0" dirty="0"/>
          </a:br>
          <a:r>
            <a:rPr lang="en-US" sz="1800" b="1" baseline="0" dirty="0"/>
            <a:t>SPILLANE</a:t>
          </a:r>
          <a:br>
            <a:rPr lang="en-US" sz="1800" b="1" baseline="0" dirty="0"/>
          </a:br>
          <a:r>
            <a:rPr lang="en-US" sz="1800" b="0" i="1" baseline="0" dirty="0"/>
            <a:t>Music</a:t>
          </a:r>
          <a:endParaRPr lang="en-US" sz="1800" b="0" i="1" dirty="0"/>
        </a:p>
      </dgm:t>
    </dgm:pt>
    <dgm:pt modelId="{73A678A0-387F-4F11-A7EE-58660C6D5233}" type="sibTrans" cxnId="{AFB53E46-D474-4887-AE10-331681A62306}">
      <dgm:prSet/>
      <dgm:spPr/>
      <dgm:t>
        <a:bodyPr/>
        <a:lstStyle/>
        <a:p>
          <a:endParaRPr lang="en-US"/>
        </a:p>
      </dgm:t>
    </dgm:pt>
    <dgm:pt modelId="{5FC117B2-2A13-41FB-8A3F-74D341432FCE}" type="parTrans" cxnId="{AFB53E46-D474-4887-AE10-331681A62306}">
      <dgm:prSet/>
      <dgm:spPr/>
      <dgm:t>
        <a:bodyPr/>
        <a:lstStyle/>
        <a:p>
          <a:endParaRPr lang="en-US"/>
        </a:p>
      </dgm:t>
    </dgm:pt>
    <dgm:pt modelId="{428D52E7-61F4-4B4B-939C-BF81055D2448}" type="pres">
      <dgm:prSet presAssocID="{88C4B8E0-0E57-48E1-853A-92E7190998A4}" presName="diagram" presStyleCnt="0">
        <dgm:presLayoutVars>
          <dgm:dir/>
          <dgm:resizeHandles val="exact"/>
        </dgm:presLayoutVars>
      </dgm:prSet>
      <dgm:spPr/>
    </dgm:pt>
    <dgm:pt modelId="{17E51548-4A1D-43CE-9E93-AC243AC6DFD4}" type="pres">
      <dgm:prSet presAssocID="{FCA2B6B9-DC1E-463A-B775-35661C82C1A7}" presName="node" presStyleLbl="node1" presStyleIdx="0" presStyleCnt="5">
        <dgm:presLayoutVars>
          <dgm:bulletEnabled val="1"/>
        </dgm:presLayoutVars>
      </dgm:prSet>
      <dgm:spPr/>
    </dgm:pt>
    <dgm:pt modelId="{2A9C214F-9205-4D4A-814F-16DD2447CBEA}" type="pres">
      <dgm:prSet presAssocID="{0FBACAC4-1CBA-4F2B-A400-7B7C9839F079}" presName="sibTrans" presStyleCnt="0"/>
      <dgm:spPr/>
    </dgm:pt>
    <dgm:pt modelId="{B8ECA1EC-F71F-4D98-AE2C-0EF5C8637BD7}" type="pres">
      <dgm:prSet presAssocID="{AE6DF9C5-1708-462F-B8AD-469EF3074E51}" presName="node" presStyleLbl="node1" presStyleIdx="1" presStyleCnt="5">
        <dgm:presLayoutVars>
          <dgm:bulletEnabled val="1"/>
        </dgm:presLayoutVars>
      </dgm:prSet>
      <dgm:spPr/>
    </dgm:pt>
    <dgm:pt modelId="{F200EADA-E242-4CDD-A9FE-45AC789A497E}" type="pres">
      <dgm:prSet presAssocID="{D179EA58-868D-49F1-9AA6-68CB62FD904A}" presName="sibTrans" presStyleCnt="0"/>
      <dgm:spPr/>
    </dgm:pt>
    <dgm:pt modelId="{99C40DC5-9858-45F1-A4B9-1439A9766D5D}" type="pres">
      <dgm:prSet presAssocID="{8827C279-D5C3-4CA4-A81B-1F81CFCF9E2F}" presName="node" presStyleLbl="node1" presStyleIdx="2" presStyleCnt="5">
        <dgm:presLayoutVars>
          <dgm:bulletEnabled val="1"/>
        </dgm:presLayoutVars>
      </dgm:prSet>
      <dgm:spPr/>
    </dgm:pt>
    <dgm:pt modelId="{630D4A72-83DC-4542-8C56-BE6A7E53325D}" type="pres">
      <dgm:prSet presAssocID="{50995228-9FA9-4306-82FA-4008D9A3F014}" presName="sibTrans" presStyleCnt="0"/>
      <dgm:spPr/>
    </dgm:pt>
    <dgm:pt modelId="{715E04A4-4585-4B22-99E6-85CF049FE111}" type="pres">
      <dgm:prSet presAssocID="{59A99675-0C91-497F-B4C6-697963AB1E00}" presName="node" presStyleLbl="node1" presStyleIdx="3" presStyleCnt="5">
        <dgm:presLayoutVars>
          <dgm:bulletEnabled val="1"/>
        </dgm:presLayoutVars>
      </dgm:prSet>
      <dgm:spPr/>
    </dgm:pt>
    <dgm:pt modelId="{9012997B-9D3B-4A46-B8B8-338FA96A7853}" type="pres">
      <dgm:prSet presAssocID="{21C3CEFA-56A6-4431-85DD-A65A0B8316A7}" presName="sibTrans" presStyleCnt="0"/>
      <dgm:spPr/>
    </dgm:pt>
    <dgm:pt modelId="{A45F21C0-941C-4D66-A946-1E05893E87ED}" type="pres">
      <dgm:prSet presAssocID="{1D77144B-0DC1-44F0-8274-4B381D01B0C3}" presName="node" presStyleLbl="node1" presStyleIdx="4" presStyleCnt="5">
        <dgm:presLayoutVars>
          <dgm:bulletEnabled val="1"/>
        </dgm:presLayoutVars>
      </dgm:prSet>
      <dgm:spPr/>
    </dgm:pt>
  </dgm:ptLst>
  <dgm:cxnLst>
    <dgm:cxn modelId="{7DD5D80A-2BB0-4567-A2FF-5731BB1A97CD}" type="presOf" srcId="{FCA2B6B9-DC1E-463A-B775-35661C82C1A7}" destId="{17E51548-4A1D-43CE-9E93-AC243AC6DFD4}" srcOrd="0" destOrd="0" presId="urn:microsoft.com/office/officeart/2005/8/layout/default"/>
    <dgm:cxn modelId="{C9F37C5F-8D53-4E7A-8935-E08CB25A82CC}" type="presOf" srcId="{AE6DF9C5-1708-462F-B8AD-469EF3074E51}" destId="{B8ECA1EC-F71F-4D98-AE2C-0EF5C8637BD7}" srcOrd="0" destOrd="0" presId="urn:microsoft.com/office/officeart/2005/8/layout/default"/>
    <dgm:cxn modelId="{AFB53E46-D474-4887-AE10-331681A62306}" srcId="{88C4B8E0-0E57-48E1-853A-92E7190998A4}" destId="{1D77144B-0DC1-44F0-8274-4B381D01B0C3}" srcOrd="4" destOrd="0" parTransId="{5FC117B2-2A13-41FB-8A3F-74D341432FCE}" sibTransId="{73A678A0-387F-4F11-A7EE-58660C6D5233}"/>
    <dgm:cxn modelId="{6D8A014D-6EBE-4AA4-845C-C37E8FB4311D}" type="presOf" srcId="{88C4B8E0-0E57-48E1-853A-92E7190998A4}" destId="{428D52E7-61F4-4B4B-939C-BF81055D2448}" srcOrd="0" destOrd="0" presId="urn:microsoft.com/office/officeart/2005/8/layout/default"/>
    <dgm:cxn modelId="{31471B4E-29A8-478F-8A81-B4551C4C2F9D}" srcId="{88C4B8E0-0E57-48E1-853A-92E7190998A4}" destId="{FCA2B6B9-DC1E-463A-B775-35661C82C1A7}" srcOrd="0" destOrd="0" parTransId="{4A9DC5F2-D6F7-4FE6-982A-F28600386E66}" sibTransId="{0FBACAC4-1CBA-4F2B-A400-7B7C9839F079}"/>
    <dgm:cxn modelId="{60DB526E-E5F7-48C7-AF27-53EFD07C6B73}" type="presOf" srcId="{59A99675-0C91-497F-B4C6-697963AB1E00}" destId="{715E04A4-4585-4B22-99E6-85CF049FE111}" srcOrd="0" destOrd="0" presId="urn:microsoft.com/office/officeart/2005/8/layout/default"/>
    <dgm:cxn modelId="{9E1FE19D-D5B7-4BCD-992F-AC4481077BC1}" srcId="{88C4B8E0-0E57-48E1-853A-92E7190998A4}" destId="{AE6DF9C5-1708-462F-B8AD-469EF3074E51}" srcOrd="1" destOrd="0" parTransId="{346336C4-3B45-4748-AEA4-A18FB3463839}" sibTransId="{D179EA58-868D-49F1-9AA6-68CB62FD904A}"/>
    <dgm:cxn modelId="{A5DCDBA1-6F87-4F2C-AC40-047BE541E9E5}" type="presOf" srcId="{8827C279-D5C3-4CA4-A81B-1F81CFCF9E2F}" destId="{99C40DC5-9858-45F1-A4B9-1439A9766D5D}" srcOrd="0" destOrd="0" presId="urn:microsoft.com/office/officeart/2005/8/layout/default"/>
    <dgm:cxn modelId="{31B3BAA6-56EF-458D-98A8-02F269482A41}" srcId="{88C4B8E0-0E57-48E1-853A-92E7190998A4}" destId="{8827C279-D5C3-4CA4-A81B-1F81CFCF9E2F}" srcOrd="2" destOrd="0" parTransId="{7BD65E40-5BAB-4E38-83F1-FFEF0919A5DF}" sibTransId="{50995228-9FA9-4306-82FA-4008D9A3F014}"/>
    <dgm:cxn modelId="{FF4D2FC9-F6D3-45BB-9158-60A2EC7EC358}" type="presOf" srcId="{1D77144B-0DC1-44F0-8274-4B381D01B0C3}" destId="{A45F21C0-941C-4D66-A946-1E05893E87ED}" srcOrd="0" destOrd="0" presId="urn:microsoft.com/office/officeart/2005/8/layout/default"/>
    <dgm:cxn modelId="{FB99ACD4-BEF9-4B79-9E3D-BA6471351005}" srcId="{88C4B8E0-0E57-48E1-853A-92E7190998A4}" destId="{59A99675-0C91-497F-B4C6-697963AB1E00}" srcOrd="3" destOrd="0" parTransId="{D1C9A835-5A28-4F85-B5E2-B6F052B78759}" sibTransId="{21C3CEFA-56A6-4431-85DD-A65A0B8316A7}"/>
    <dgm:cxn modelId="{3E79E160-0E98-438C-A27F-62FA42D7257D}" type="presParOf" srcId="{428D52E7-61F4-4B4B-939C-BF81055D2448}" destId="{17E51548-4A1D-43CE-9E93-AC243AC6DFD4}" srcOrd="0" destOrd="0" presId="urn:microsoft.com/office/officeart/2005/8/layout/default"/>
    <dgm:cxn modelId="{8519AD7D-FDDF-4F0E-9111-117A830CFDA6}" type="presParOf" srcId="{428D52E7-61F4-4B4B-939C-BF81055D2448}" destId="{2A9C214F-9205-4D4A-814F-16DD2447CBEA}" srcOrd="1" destOrd="0" presId="urn:microsoft.com/office/officeart/2005/8/layout/default"/>
    <dgm:cxn modelId="{9FC5AD17-E833-4D65-8431-B1926DEE17FF}" type="presParOf" srcId="{428D52E7-61F4-4B4B-939C-BF81055D2448}" destId="{B8ECA1EC-F71F-4D98-AE2C-0EF5C8637BD7}" srcOrd="2" destOrd="0" presId="urn:microsoft.com/office/officeart/2005/8/layout/default"/>
    <dgm:cxn modelId="{A9C70B8F-4F24-41F0-843A-39DF26598E67}" type="presParOf" srcId="{428D52E7-61F4-4B4B-939C-BF81055D2448}" destId="{F200EADA-E242-4CDD-A9FE-45AC789A497E}" srcOrd="3" destOrd="0" presId="urn:microsoft.com/office/officeart/2005/8/layout/default"/>
    <dgm:cxn modelId="{D37D5AF8-0828-43CC-A7B3-F6CCD7F8333D}" type="presParOf" srcId="{428D52E7-61F4-4B4B-939C-BF81055D2448}" destId="{99C40DC5-9858-45F1-A4B9-1439A9766D5D}" srcOrd="4" destOrd="0" presId="urn:microsoft.com/office/officeart/2005/8/layout/default"/>
    <dgm:cxn modelId="{E8776664-7E73-4202-A77F-D4CDCC56F6FB}" type="presParOf" srcId="{428D52E7-61F4-4B4B-939C-BF81055D2448}" destId="{630D4A72-83DC-4542-8C56-BE6A7E53325D}" srcOrd="5" destOrd="0" presId="urn:microsoft.com/office/officeart/2005/8/layout/default"/>
    <dgm:cxn modelId="{296D2EAC-A948-47E9-BF4A-2801105EDA9F}" type="presParOf" srcId="{428D52E7-61F4-4B4B-939C-BF81055D2448}" destId="{715E04A4-4585-4B22-99E6-85CF049FE111}" srcOrd="6" destOrd="0" presId="urn:microsoft.com/office/officeart/2005/8/layout/default"/>
    <dgm:cxn modelId="{071A45E0-064F-4C11-86BA-9B4197CB847D}" type="presParOf" srcId="{428D52E7-61F4-4B4B-939C-BF81055D2448}" destId="{9012997B-9D3B-4A46-B8B8-338FA96A7853}" srcOrd="7" destOrd="0" presId="urn:microsoft.com/office/officeart/2005/8/layout/default"/>
    <dgm:cxn modelId="{6FA5795C-F377-4F8B-9C9D-FDBEF21F5952}" type="presParOf" srcId="{428D52E7-61F4-4B4B-939C-BF81055D2448}" destId="{A45F21C0-941C-4D66-A946-1E05893E87ED}" srcOrd="8"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CAC8854-E291-457B-BB2B-476312E57DA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B2DE49D-57B0-4580-ACAD-FE3985EA4658}">
      <dgm:prSet phldrT="[Text]" custT="1"/>
      <dgm:spPr>
        <a:ln>
          <a:noFill/>
        </a:ln>
      </dgm:spPr>
      <dgm:t>
        <a:bodyPr/>
        <a:lstStyle/>
        <a:p>
          <a:r>
            <a:rPr lang="en-US" sz="1800" b="1" dirty="0"/>
            <a:t>KELLY </a:t>
          </a:r>
          <a:br>
            <a:rPr lang="en-US" sz="1800" b="1" dirty="0"/>
          </a:br>
          <a:r>
            <a:rPr lang="en-US" sz="1800" b="1" dirty="0"/>
            <a:t>DENNIS</a:t>
          </a:r>
          <a:br>
            <a:rPr lang="en-US" sz="1800" dirty="0"/>
          </a:br>
          <a:r>
            <a:rPr lang="en-US" sz="1800" i="1" dirty="0"/>
            <a:t>Digital Media &amp; Design</a:t>
          </a:r>
        </a:p>
      </dgm:t>
    </dgm:pt>
    <dgm:pt modelId="{4A384932-3417-4808-967D-BBFC87158888}" type="parTrans" cxnId="{619AF401-6009-423E-84E4-96381F5F8AD7}">
      <dgm:prSet/>
      <dgm:spPr/>
      <dgm:t>
        <a:bodyPr/>
        <a:lstStyle/>
        <a:p>
          <a:endParaRPr lang="en-US"/>
        </a:p>
      </dgm:t>
    </dgm:pt>
    <dgm:pt modelId="{8D65EA8E-0A42-40AD-A5BC-B6FA7CDED00C}" type="sibTrans" cxnId="{619AF401-6009-423E-84E4-96381F5F8AD7}">
      <dgm:prSet/>
      <dgm:spPr/>
      <dgm:t>
        <a:bodyPr/>
        <a:lstStyle/>
        <a:p>
          <a:endParaRPr lang="en-US"/>
        </a:p>
      </dgm:t>
    </dgm:pt>
    <dgm:pt modelId="{854855E7-F33C-4386-ACB8-D3507F15DD47}">
      <dgm:prSet phldrT="[Text]" custT="1"/>
      <dgm:spPr>
        <a:ln>
          <a:noFill/>
        </a:ln>
      </dgm:spPr>
      <dgm:t>
        <a:bodyPr/>
        <a:lstStyle/>
        <a:p>
          <a:r>
            <a:rPr lang="en-US" sz="1800" b="1" dirty="0"/>
            <a:t>RON </a:t>
          </a:r>
          <a:br>
            <a:rPr lang="en-US" sz="1800" b="1" dirty="0"/>
          </a:br>
          <a:r>
            <a:rPr lang="en-US" sz="1800" b="1" dirty="0"/>
            <a:t>SQUIBBS</a:t>
          </a:r>
          <a:br>
            <a:rPr lang="en-US" sz="1800" dirty="0"/>
          </a:br>
          <a:r>
            <a:rPr lang="en-US" sz="1800" i="1" dirty="0"/>
            <a:t>Music</a:t>
          </a:r>
        </a:p>
      </dgm:t>
    </dgm:pt>
    <dgm:pt modelId="{B34DC818-E580-43C1-8871-D88C62C28F3F}" type="parTrans" cxnId="{74FC0A30-668A-4C39-AA99-9F19A6551A00}">
      <dgm:prSet/>
      <dgm:spPr/>
      <dgm:t>
        <a:bodyPr/>
        <a:lstStyle/>
        <a:p>
          <a:endParaRPr lang="en-US"/>
        </a:p>
      </dgm:t>
    </dgm:pt>
    <dgm:pt modelId="{B3118DCC-1667-4DBC-89E7-5D5617808CAD}" type="sibTrans" cxnId="{74FC0A30-668A-4C39-AA99-9F19A6551A00}">
      <dgm:prSet/>
      <dgm:spPr/>
      <dgm:t>
        <a:bodyPr/>
        <a:lstStyle/>
        <a:p>
          <a:endParaRPr lang="en-US"/>
        </a:p>
      </dgm:t>
    </dgm:pt>
    <dgm:pt modelId="{869D6FEF-D294-460F-BA59-95763CBFB0DF}">
      <dgm:prSet phldrT="[Text]" custT="1"/>
      <dgm:spPr>
        <a:ln>
          <a:noFill/>
        </a:ln>
      </dgm:spPr>
      <dgm:t>
        <a:bodyPr/>
        <a:lstStyle/>
        <a:p>
          <a:r>
            <a:rPr lang="en-US" sz="1800" b="1" dirty="0"/>
            <a:t>JOHN </a:t>
          </a:r>
          <a:br>
            <a:rPr lang="en-US" sz="1800" b="1" dirty="0"/>
          </a:br>
          <a:r>
            <a:rPr lang="en-US" sz="1800" b="1" dirty="0"/>
            <a:t>PARMELEE</a:t>
          </a:r>
          <a:br>
            <a:rPr lang="en-US" sz="1800" dirty="0"/>
          </a:br>
          <a:r>
            <a:rPr lang="en-US" sz="1800" i="1" dirty="0"/>
            <a:t>Connecticut Repertory Theatre</a:t>
          </a:r>
        </a:p>
      </dgm:t>
    </dgm:pt>
    <dgm:pt modelId="{9BE8DDDD-0BFB-4056-AD67-38ED5BE641CC}" type="sibTrans" cxnId="{2755449F-BE9A-49EC-BEB0-F056F7850674}">
      <dgm:prSet/>
      <dgm:spPr/>
      <dgm:t>
        <a:bodyPr/>
        <a:lstStyle/>
        <a:p>
          <a:endParaRPr lang="en-US"/>
        </a:p>
      </dgm:t>
    </dgm:pt>
    <dgm:pt modelId="{495759C8-DCC5-4E2D-8EB6-C14233C96E71}" type="parTrans" cxnId="{2755449F-BE9A-49EC-BEB0-F056F7850674}">
      <dgm:prSet/>
      <dgm:spPr/>
      <dgm:t>
        <a:bodyPr/>
        <a:lstStyle/>
        <a:p>
          <a:endParaRPr lang="en-US"/>
        </a:p>
      </dgm:t>
    </dgm:pt>
    <dgm:pt modelId="{12ACE952-25A4-4D41-B57B-11FD8CD61F74}" type="pres">
      <dgm:prSet presAssocID="{9CAC8854-E291-457B-BB2B-476312E57DAE}" presName="diagram" presStyleCnt="0">
        <dgm:presLayoutVars>
          <dgm:dir/>
          <dgm:resizeHandles val="exact"/>
        </dgm:presLayoutVars>
      </dgm:prSet>
      <dgm:spPr/>
    </dgm:pt>
    <dgm:pt modelId="{C3683179-2622-4530-9D90-BD6392B3012A}" type="pres">
      <dgm:prSet presAssocID="{869D6FEF-D294-460F-BA59-95763CBFB0DF}" presName="node" presStyleLbl="node1" presStyleIdx="0" presStyleCnt="3">
        <dgm:presLayoutVars>
          <dgm:bulletEnabled val="1"/>
        </dgm:presLayoutVars>
      </dgm:prSet>
      <dgm:spPr/>
    </dgm:pt>
    <dgm:pt modelId="{D45DFD12-D2D7-4FBB-B1F2-88BAD0306C48}" type="pres">
      <dgm:prSet presAssocID="{9BE8DDDD-0BFB-4056-AD67-38ED5BE641CC}" presName="sibTrans" presStyleCnt="0"/>
      <dgm:spPr/>
    </dgm:pt>
    <dgm:pt modelId="{4CF529CC-4A0A-45F9-B848-48C8788D8469}" type="pres">
      <dgm:prSet presAssocID="{5B2DE49D-57B0-4580-ACAD-FE3985EA4658}" presName="node" presStyleLbl="node1" presStyleIdx="1" presStyleCnt="3">
        <dgm:presLayoutVars>
          <dgm:bulletEnabled val="1"/>
        </dgm:presLayoutVars>
      </dgm:prSet>
      <dgm:spPr/>
    </dgm:pt>
    <dgm:pt modelId="{0C726CAB-E6DA-4821-B070-D796D16CC156}" type="pres">
      <dgm:prSet presAssocID="{8D65EA8E-0A42-40AD-A5BC-B6FA7CDED00C}" presName="sibTrans" presStyleCnt="0"/>
      <dgm:spPr/>
    </dgm:pt>
    <dgm:pt modelId="{B2522238-20D9-4C1C-82A4-2EE9CF5A1E25}" type="pres">
      <dgm:prSet presAssocID="{854855E7-F33C-4386-ACB8-D3507F15DD47}" presName="node" presStyleLbl="node1" presStyleIdx="2" presStyleCnt="3">
        <dgm:presLayoutVars>
          <dgm:bulletEnabled val="1"/>
        </dgm:presLayoutVars>
      </dgm:prSet>
      <dgm:spPr/>
    </dgm:pt>
  </dgm:ptLst>
  <dgm:cxnLst>
    <dgm:cxn modelId="{619AF401-6009-423E-84E4-96381F5F8AD7}" srcId="{9CAC8854-E291-457B-BB2B-476312E57DAE}" destId="{5B2DE49D-57B0-4580-ACAD-FE3985EA4658}" srcOrd="1" destOrd="0" parTransId="{4A384932-3417-4808-967D-BBFC87158888}" sibTransId="{8D65EA8E-0A42-40AD-A5BC-B6FA7CDED00C}"/>
    <dgm:cxn modelId="{74FC0A30-668A-4C39-AA99-9F19A6551A00}" srcId="{9CAC8854-E291-457B-BB2B-476312E57DAE}" destId="{854855E7-F33C-4386-ACB8-D3507F15DD47}" srcOrd="2" destOrd="0" parTransId="{B34DC818-E580-43C1-8871-D88C62C28F3F}" sibTransId="{B3118DCC-1667-4DBC-89E7-5D5617808CAD}"/>
    <dgm:cxn modelId="{BD977C3F-6859-4395-B345-C69A78F5869B}" type="presOf" srcId="{5B2DE49D-57B0-4580-ACAD-FE3985EA4658}" destId="{4CF529CC-4A0A-45F9-B848-48C8788D8469}" srcOrd="0" destOrd="0" presId="urn:microsoft.com/office/officeart/2005/8/layout/default"/>
    <dgm:cxn modelId="{F49CC640-EB1B-4392-B0E1-6CE4D7A91773}" type="presOf" srcId="{9CAC8854-E291-457B-BB2B-476312E57DAE}" destId="{12ACE952-25A4-4D41-B57B-11FD8CD61F74}" srcOrd="0" destOrd="0" presId="urn:microsoft.com/office/officeart/2005/8/layout/default"/>
    <dgm:cxn modelId="{2755449F-BE9A-49EC-BEB0-F056F7850674}" srcId="{9CAC8854-E291-457B-BB2B-476312E57DAE}" destId="{869D6FEF-D294-460F-BA59-95763CBFB0DF}" srcOrd="0" destOrd="0" parTransId="{495759C8-DCC5-4E2D-8EB6-C14233C96E71}" sibTransId="{9BE8DDDD-0BFB-4056-AD67-38ED5BE641CC}"/>
    <dgm:cxn modelId="{56564AA0-BFAC-406B-B32F-060653124939}" type="presOf" srcId="{869D6FEF-D294-460F-BA59-95763CBFB0DF}" destId="{C3683179-2622-4530-9D90-BD6392B3012A}" srcOrd="0" destOrd="0" presId="urn:microsoft.com/office/officeart/2005/8/layout/default"/>
    <dgm:cxn modelId="{E383FACC-A157-44C1-B899-2373ADA19EE4}" type="presOf" srcId="{854855E7-F33C-4386-ACB8-D3507F15DD47}" destId="{B2522238-20D9-4C1C-82A4-2EE9CF5A1E25}" srcOrd="0" destOrd="0" presId="urn:microsoft.com/office/officeart/2005/8/layout/default"/>
    <dgm:cxn modelId="{65C004AC-C226-479A-AD9B-3FC56460F97F}" type="presParOf" srcId="{12ACE952-25A4-4D41-B57B-11FD8CD61F74}" destId="{C3683179-2622-4530-9D90-BD6392B3012A}" srcOrd="0" destOrd="0" presId="urn:microsoft.com/office/officeart/2005/8/layout/default"/>
    <dgm:cxn modelId="{2E113EFD-9311-470B-B3AC-F02D6AC24D11}" type="presParOf" srcId="{12ACE952-25A4-4D41-B57B-11FD8CD61F74}" destId="{D45DFD12-D2D7-4FBB-B1F2-88BAD0306C48}" srcOrd="1" destOrd="0" presId="urn:microsoft.com/office/officeart/2005/8/layout/default"/>
    <dgm:cxn modelId="{66651251-C3FC-476C-B0F2-B3DCB2E20D83}" type="presParOf" srcId="{12ACE952-25A4-4D41-B57B-11FD8CD61F74}" destId="{4CF529CC-4A0A-45F9-B848-48C8788D8469}" srcOrd="2" destOrd="0" presId="urn:microsoft.com/office/officeart/2005/8/layout/default"/>
    <dgm:cxn modelId="{8444CFA8-FC68-4459-9BE8-176914577283}" type="presParOf" srcId="{12ACE952-25A4-4D41-B57B-11FD8CD61F74}" destId="{0C726CAB-E6DA-4821-B070-D796D16CC156}" srcOrd="3" destOrd="0" presId="urn:microsoft.com/office/officeart/2005/8/layout/default"/>
    <dgm:cxn modelId="{71D434C4-BC54-4EFC-A7BA-47D1FEA9F485}" type="presParOf" srcId="{12ACE952-25A4-4D41-B57B-11FD8CD61F74}" destId="{B2522238-20D9-4C1C-82A4-2EE9CF5A1E2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4EF1CC-83D3-4222-BB92-56D4783CBCF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080917A-C3C5-4965-8256-D66BA5FDC7B7}">
      <dgm:prSet custT="1"/>
      <dgm:spPr/>
      <dgm:t>
        <a:bodyPr/>
        <a:lstStyle/>
        <a:p>
          <a:r>
            <a:rPr lang="en-US" sz="2200" b="1" dirty="0"/>
            <a:t>LILLIAN RANSIJN</a:t>
          </a:r>
          <a:br>
            <a:rPr lang="en-US" sz="2300" dirty="0"/>
          </a:br>
          <a:r>
            <a:rPr lang="en-US" sz="2000" dirty="0"/>
            <a:t>Visiting Assistant Professor (Movement)</a:t>
          </a:r>
          <a:br>
            <a:rPr lang="en-US" sz="2000" dirty="0"/>
          </a:br>
          <a:r>
            <a:rPr lang="en-US" sz="2000" i="1" dirty="0"/>
            <a:t>Dramatic Arts</a:t>
          </a:r>
          <a:endParaRPr lang="en-US" sz="2300" i="1" dirty="0"/>
        </a:p>
      </dgm:t>
    </dgm:pt>
    <dgm:pt modelId="{827FA3F3-9B04-4931-9856-7A811C218582}" type="parTrans" cxnId="{534E892A-1D51-4606-B5F8-9FD7BDFD06F8}">
      <dgm:prSet/>
      <dgm:spPr/>
      <dgm:t>
        <a:bodyPr/>
        <a:lstStyle/>
        <a:p>
          <a:endParaRPr lang="en-US"/>
        </a:p>
      </dgm:t>
    </dgm:pt>
    <dgm:pt modelId="{0AA2785D-77C4-49A1-846B-D27BE16C61C2}" type="sibTrans" cxnId="{534E892A-1D51-4606-B5F8-9FD7BDFD06F8}">
      <dgm:prSet/>
      <dgm:spPr/>
      <dgm:t>
        <a:bodyPr/>
        <a:lstStyle/>
        <a:p>
          <a:endParaRPr lang="en-US"/>
        </a:p>
      </dgm:t>
    </dgm:pt>
    <dgm:pt modelId="{D590E876-96B7-4D13-9E68-4C7E56EDFE4B}">
      <dgm:prSet custT="1"/>
      <dgm:spPr/>
      <dgm:t>
        <a:bodyPr/>
        <a:lstStyle/>
        <a:p>
          <a:r>
            <a:rPr lang="en-US" sz="2200" b="1" dirty="0"/>
            <a:t>KALEIGH RUSGROVE BERRY</a:t>
          </a:r>
          <a:br>
            <a:rPr lang="en-US" sz="2300" b="1" dirty="0"/>
          </a:br>
          <a:r>
            <a:rPr lang="en-US" sz="2000" dirty="0"/>
            <a:t>Visiting Assistant Professor</a:t>
          </a:r>
          <a:br>
            <a:rPr lang="en-US" sz="2000" dirty="0"/>
          </a:br>
          <a:r>
            <a:rPr lang="en-US" sz="2000" dirty="0"/>
            <a:t>(Photography/Video)</a:t>
          </a:r>
          <a:br>
            <a:rPr lang="en-US" sz="2000" dirty="0"/>
          </a:br>
          <a:r>
            <a:rPr lang="en-US" sz="2000" i="1" dirty="0"/>
            <a:t>Art + Art History</a:t>
          </a:r>
          <a:endParaRPr lang="en-US" sz="2300" i="1" dirty="0"/>
        </a:p>
      </dgm:t>
    </dgm:pt>
    <dgm:pt modelId="{E32B1F17-84D0-437E-89A5-EE8F5BBF7056}" type="parTrans" cxnId="{2920F7EF-908F-4B69-8D4C-A4ADDD6EB9C6}">
      <dgm:prSet/>
      <dgm:spPr/>
      <dgm:t>
        <a:bodyPr/>
        <a:lstStyle/>
        <a:p>
          <a:endParaRPr lang="en-US"/>
        </a:p>
      </dgm:t>
    </dgm:pt>
    <dgm:pt modelId="{437791DA-1CA4-4A01-870D-17DC9070A7ED}" type="sibTrans" cxnId="{2920F7EF-908F-4B69-8D4C-A4ADDD6EB9C6}">
      <dgm:prSet/>
      <dgm:spPr/>
      <dgm:t>
        <a:bodyPr/>
        <a:lstStyle/>
        <a:p>
          <a:endParaRPr lang="en-US"/>
        </a:p>
      </dgm:t>
    </dgm:pt>
    <dgm:pt modelId="{2F29B4C3-92E2-487F-AA02-5FD34098EE16}">
      <dgm:prSet custT="1"/>
      <dgm:spPr/>
      <dgm:t>
        <a:bodyPr/>
        <a:lstStyle/>
        <a:p>
          <a:r>
            <a:rPr lang="en-US" sz="2200" b="1" dirty="0"/>
            <a:t>CHRISTINA COREY</a:t>
          </a:r>
          <a:br>
            <a:rPr lang="en-US" sz="2300" dirty="0"/>
          </a:br>
          <a:r>
            <a:rPr lang="en-US" sz="2000" dirty="0"/>
            <a:t>Visiting Assistant Professor</a:t>
          </a:r>
          <a:br>
            <a:rPr lang="en-US" sz="2000" dirty="0"/>
          </a:br>
          <a:r>
            <a:rPr lang="en-US" sz="2000" dirty="0"/>
            <a:t>(Illustration/Animation)</a:t>
          </a:r>
          <a:br>
            <a:rPr lang="en-US" sz="2000" dirty="0"/>
          </a:br>
          <a:r>
            <a:rPr lang="en-US" sz="2000" i="1" dirty="0"/>
            <a:t>Art + Art History</a:t>
          </a:r>
          <a:endParaRPr lang="en-US" sz="2300" i="1" dirty="0"/>
        </a:p>
      </dgm:t>
    </dgm:pt>
    <dgm:pt modelId="{684CFB12-41D9-41BB-853B-37A5DB266528}" type="parTrans" cxnId="{47752ABA-ADF6-4F28-9F94-CB5C009B0B93}">
      <dgm:prSet/>
      <dgm:spPr/>
      <dgm:t>
        <a:bodyPr/>
        <a:lstStyle/>
        <a:p>
          <a:endParaRPr lang="en-US"/>
        </a:p>
      </dgm:t>
    </dgm:pt>
    <dgm:pt modelId="{E051D8F9-2307-4AF0-8F9C-9B90A87F9D12}" type="sibTrans" cxnId="{47752ABA-ADF6-4F28-9F94-CB5C009B0B93}">
      <dgm:prSet/>
      <dgm:spPr/>
      <dgm:t>
        <a:bodyPr/>
        <a:lstStyle/>
        <a:p>
          <a:endParaRPr lang="en-US"/>
        </a:p>
      </dgm:t>
    </dgm:pt>
    <dgm:pt modelId="{70968F36-5E38-4B38-B10B-E4B63C7199A1}">
      <dgm:prSet custT="1"/>
      <dgm:spPr/>
      <dgm:t>
        <a:bodyPr/>
        <a:lstStyle/>
        <a:p>
          <a:r>
            <a:rPr lang="en-US" sz="2200" b="1" dirty="0"/>
            <a:t>HALEY BUESCHLEN</a:t>
          </a:r>
          <a:br>
            <a:rPr lang="en-US" sz="1900" dirty="0"/>
          </a:br>
          <a:r>
            <a:rPr lang="en-US" sz="1800" dirty="0"/>
            <a:t>Visiting Assistant Professor</a:t>
          </a:r>
          <a:br>
            <a:rPr lang="en-US" sz="1800" dirty="0"/>
          </a:br>
          <a:r>
            <a:rPr lang="en-US" sz="1800" dirty="0"/>
            <a:t>Art + Art History - Stamford</a:t>
          </a:r>
          <a:endParaRPr lang="en-US" sz="1900" i="1" dirty="0"/>
        </a:p>
      </dgm:t>
    </dgm:pt>
    <dgm:pt modelId="{0AA94BA9-7349-4404-B8E9-347DA3CA64D7}" type="parTrans" cxnId="{E1029B47-C054-4BFF-8B61-C7133A23020C}">
      <dgm:prSet/>
      <dgm:spPr/>
      <dgm:t>
        <a:bodyPr/>
        <a:lstStyle/>
        <a:p>
          <a:endParaRPr lang="en-US"/>
        </a:p>
      </dgm:t>
    </dgm:pt>
    <dgm:pt modelId="{7F86B1A9-992F-4799-B2A3-01741D0C803F}" type="sibTrans" cxnId="{E1029B47-C054-4BFF-8B61-C7133A23020C}">
      <dgm:prSet/>
      <dgm:spPr/>
      <dgm:t>
        <a:bodyPr/>
        <a:lstStyle/>
        <a:p>
          <a:endParaRPr lang="en-US"/>
        </a:p>
      </dgm:t>
    </dgm:pt>
    <dgm:pt modelId="{5541348B-1FC5-454A-861F-55ECCC81563B}">
      <dgm:prSet custT="1"/>
      <dgm:spPr/>
      <dgm:t>
        <a:bodyPr/>
        <a:lstStyle/>
        <a:p>
          <a:r>
            <a:rPr lang="en-US" sz="2200" b="1" kern="1200" dirty="0">
              <a:solidFill>
                <a:srgbClr val="FFFFFF"/>
              </a:solidFill>
              <a:latin typeface="Gill Sans Nova"/>
              <a:ea typeface="+mn-ea"/>
              <a:cs typeface="+mn-cs"/>
            </a:rPr>
            <a:t>ALISON SAVINO-JAUREGUI</a:t>
          </a:r>
          <a:br>
            <a:rPr lang="en-US" sz="2300" i="1" kern="1200" dirty="0"/>
          </a:br>
          <a:r>
            <a:rPr lang="en-US" sz="2000" kern="1200" dirty="0">
              <a:solidFill>
                <a:srgbClr val="FFFFFF"/>
              </a:solidFill>
              <a:latin typeface="Gill Sans Nova"/>
              <a:ea typeface="+mn-ea"/>
              <a:cs typeface="+mn-cs"/>
            </a:rPr>
            <a:t>Visiting Assistant Professor</a:t>
          </a:r>
          <a:br>
            <a:rPr lang="en-US" sz="2000" kern="1200" dirty="0">
              <a:solidFill>
                <a:srgbClr val="FFFFFF"/>
              </a:solidFill>
              <a:latin typeface="Gill Sans Nova"/>
              <a:ea typeface="+mn-ea"/>
              <a:cs typeface="+mn-cs"/>
            </a:rPr>
          </a:br>
          <a:r>
            <a:rPr lang="en-US" sz="2000" kern="1200" dirty="0">
              <a:solidFill>
                <a:srgbClr val="FFFFFF"/>
              </a:solidFill>
              <a:latin typeface="Gill Sans Nova"/>
              <a:ea typeface="+mn-ea"/>
              <a:cs typeface="+mn-cs"/>
            </a:rPr>
            <a:t>(Stage Management)</a:t>
          </a:r>
          <a:br>
            <a:rPr lang="en-US" sz="2000" kern="1200" dirty="0">
              <a:solidFill>
                <a:srgbClr val="FFFFFF"/>
              </a:solidFill>
              <a:latin typeface="Gill Sans Nova"/>
              <a:ea typeface="+mn-ea"/>
              <a:cs typeface="+mn-cs"/>
            </a:rPr>
          </a:br>
          <a:r>
            <a:rPr lang="en-US" sz="2000" i="1" kern="1200" dirty="0">
              <a:solidFill>
                <a:srgbClr val="FFFFFF"/>
              </a:solidFill>
              <a:latin typeface="Gill Sans Nova"/>
              <a:ea typeface="+mn-ea"/>
              <a:cs typeface="+mn-cs"/>
            </a:rPr>
            <a:t>Dramatic Arts</a:t>
          </a:r>
        </a:p>
      </dgm:t>
    </dgm:pt>
    <dgm:pt modelId="{864AF970-9D8B-4D14-BC76-7FF744B463CF}" type="parTrans" cxnId="{E4B3EE5C-5368-4528-BB1B-25E76B990F75}">
      <dgm:prSet/>
      <dgm:spPr/>
      <dgm:t>
        <a:bodyPr/>
        <a:lstStyle/>
        <a:p>
          <a:endParaRPr lang="en-US"/>
        </a:p>
      </dgm:t>
    </dgm:pt>
    <dgm:pt modelId="{C11CA49C-EDA1-40E8-8E4A-95F0B121A1A3}" type="sibTrans" cxnId="{E4B3EE5C-5368-4528-BB1B-25E76B990F75}">
      <dgm:prSet/>
      <dgm:spPr/>
      <dgm:t>
        <a:bodyPr/>
        <a:lstStyle/>
        <a:p>
          <a:endParaRPr lang="en-US"/>
        </a:p>
      </dgm:t>
    </dgm:pt>
    <dgm:pt modelId="{8D773D89-D1FD-4254-97FF-64D0B39BC4CF}" type="pres">
      <dgm:prSet presAssocID="{6F4EF1CC-83D3-4222-BB92-56D4783CBCF8}" presName="diagram" presStyleCnt="0">
        <dgm:presLayoutVars>
          <dgm:dir/>
          <dgm:resizeHandles val="exact"/>
        </dgm:presLayoutVars>
      </dgm:prSet>
      <dgm:spPr/>
    </dgm:pt>
    <dgm:pt modelId="{4479F827-943D-4B75-BCC1-B419E56B3559}" type="pres">
      <dgm:prSet presAssocID="{4080917A-C3C5-4965-8256-D66BA5FDC7B7}" presName="node" presStyleLbl="node1" presStyleIdx="0" presStyleCnt="5">
        <dgm:presLayoutVars>
          <dgm:bulletEnabled val="1"/>
        </dgm:presLayoutVars>
      </dgm:prSet>
      <dgm:spPr/>
    </dgm:pt>
    <dgm:pt modelId="{6D72EFE4-F8BF-485F-B0F8-FEAC06936231}" type="pres">
      <dgm:prSet presAssocID="{0AA2785D-77C4-49A1-846B-D27BE16C61C2}" presName="sibTrans" presStyleCnt="0"/>
      <dgm:spPr/>
    </dgm:pt>
    <dgm:pt modelId="{D27F7C54-372A-42B3-BC7B-45CD34D4C6D5}" type="pres">
      <dgm:prSet presAssocID="{D590E876-96B7-4D13-9E68-4C7E56EDFE4B}" presName="node" presStyleLbl="node1" presStyleIdx="1" presStyleCnt="5">
        <dgm:presLayoutVars>
          <dgm:bulletEnabled val="1"/>
        </dgm:presLayoutVars>
      </dgm:prSet>
      <dgm:spPr/>
    </dgm:pt>
    <dgm:pt modelId="{A97E425F-54AF-4736-BF01-6D2DB32F8286}" type="pres">
      <dgm:prSet presAssocID="{437791DA-1CA4-4A01-870D-17DC9070A7ED}" presName="sibTrans" presStyleCnt="0"/>
      <dgm:spPr/>
    </dgm:pt>
    <dgm:pt modelId="{352F52D8-1E73-4D1E-B103-3E8B9A1255AD}" type="pres">
      <dgm:prSet presAssocID="{2F29B4C3-92E2-487F-AA02-5FD34098EE16}" presName="node" presStyleLbl="node1" presStyleIdx="2" presStyleCnt="5">
        <dgm:presLayoutVars>
          <dgm:bulletEnabled val="1"/>
        </dgm:presLayoutVars>
      </dgm:prSet>
      <dgm:spPr/>
    </dgm:pt>
    <dgm:pt modelId="{C98CA891-B1F1-4B85-874F-2A025E98469A}" type="pres">
      <dgm:prSet presAssocID="{E051D8F9-2307-4AF0-8F9C-9B90A87F9D12}" presName="sibTrans" presStyleCnt="0"/>
      <dgm:spPr/>
    </dgm:pt>
    <dgm:pt modelId="{7A575593-38A9-452E-88FC-97347172A1E2}" type="pres">
      <dgm:prSet presAssocID="{5541348B-1FC5-454A-861F-55ECCC81563B}" presName="node" presStyleLbl="node1" presStyleIdx="3" presStyleCnt="5">
        <dgm:presLayoutVars>
          <dgm:bulletEnabled val="1"/>
        </dgm:presLayoutVars>
      </dgm:prSet>
      <dgm:spPr/>
    </dgm:pt>
    <dgm:pt modelId="{BD2F61A6-D82A-434B-8698-996597297CB1}" type="pres">
      <dgm:prSet presAssocID="{C11CA49C-EDA1-40E8-8E4A-95F0B121A1A3}" presName="sibTrans" presStyleCnt="0"/>
      <dgm:spPr/>
    </dgm:pt>
    <dgm:pt modelId="{046B989E-54E4-4E3A-9861-78BBD55648B0}" type="pres">
      <dgm:prSet presAssocID="{70968F36-5E38-4B38-B10B-E4B63C7199A1}" presName="node" presStyleLbl="node1" presStyleIdx="4" presStyleCnt="5">
        <dgm:presLayoutVars>
          <dgm:bulletEnabled val="1"/>
        </dgm:presLayoutVars>
      </dgm:prSet>
      <dgm:spPr/>
    </dgm:pt>
  </dgm:ptLst>
  <dgm:cxnLst>
    <dgm:cxn modelId="{534E892A-1D51-4606-B5F8-9FD7BDFD06F8}" srcId="{6F4EF1CC-83D3-4222-BB92-56D4783CBCF8}" destId="{4080917A-C3C5-4965-8256-D66BA5FDC7B7}" srcOrd="0" destOrd="0" parTransId="{827FA3F3-9B04-4931-9856-7A811C218582}" sibTransId="{0AA2785D-77C4-49A1-846B-D27BE16C61C2}"/>
    <dgm:cxn modelId="{C6ECF633-0E21-4BE8-8BAE-D9D06321DA86}" type="presOf" srcId="{6F4EF1CC-83D3-4222-BB92-56D4783CBCF8}" destId="{8D773D89-D1FD-4254-97FF-64D0B39BC4CF}" srcOrd="0" destOrd="0" presId="urn:microsoft.com/office/officeart/2005/8/layout/default"/>
    <dgm:cxn modelId="{20DF323A-3632-45CB-B656-C026531A44D1}" type="presOf" srcId="{D590E876-96B7-4D13-9E68-4C7E56EDFE4B}" destId="{D27F7C54-372A-42B3-BC7B-45CD34D4C6D5}" srcOrd="0" destOrd="0" presId="urn:microsoft.com/office/officeart/2005/8/layout/default"/>
    <dgm:cxn modelId="{334A923D-82AA-4412-9FA1-D96C77BA206C}" type="presOf" srcId="{4080917A-C3C5-4965-8256-D66BA5FDC7B7}" destId="{4479F827-943D-4B75-BCC1-B419E56B3559}" srcOrd="0" destOrd="0" presId="urn:microsoft.com/office/officeart/2005/8/layout/default"/>
    <dgm:cxn modelId="{E4B3EE5C-5368-4528-BB1B-25E76B990F75}" srcId="{6F4EF1CC-83D3-4222-BB92-56D4783CBCF8}" destId="{5541348B-1FC5-454A-861F-55ECCC81563B}" srcOrd="3" destOrd="0" parTransId="{864AF970-9D8B-4D14-BC76-7FF744B463CF}" sibTransId="{C11CA49C-EDA1-40E8-8E4A-95F0B121A1A3}"/>
    <dgm:cxn modelId="{6A299F46-884D-4108-A5E3-F7F8983FF3E7}" type="presOf" srcId="{2F29B4C3-92E2-487F-AA02-5FD34098EE16}" destId="{352F52D8-1E73-4D1E-B103-3E8B9A1255AD}" srcOrd="0" destOrd="0" presId="urn:microsoft.com/office/officeart/2005/8/layout/default"/>
    <dgm:cxn modelId="{E1029B47-C054-4BFF-8B61-C7133A23020C}" srcId="{6F4EF1CC-83D3-4222-BB92-56D4783CBCF8}" destId="{70968F36-5E38-4B38-B10B-E4B63C7199A1}" srcOrd="4" destOrd="0" parTransId="{0AA94BA9-7349-4404-B8E9-347DA3CA64D7}" sibTransId="{7F86B1A9-992F-4799-B2A3-01741D0C803F}"/>
    <dgm:cxn modelId="{6A52C17F-DAB6-4EAC-A57D-57BEEC6CBDA8}" type="presOf" srcId="{5541348B-1FC5-454A-861F-55ECCC81563B}" destId="{7A575593-38A9-452E-88FC-97347172A1E2}" srcOrd="0" destOrd="0" presId="urn:microsoft.com/office/officeart/2005/8/layout/default"/>
    <dgm:cxn modelId="{C578AC94-074F-4E3F-8200-688CBA725F39}" type="presOf" srcId="{70968F36-5E38-4B38-B10B-E4B63C7199A1}" destId="{046B989E-54E4-4E3A-9861-78BBD55648B0}" srcOrd="0" destOrd="0" presId="urn:microsoft.com/office/officeart/2005/8/layout/default"/>
    <dgm:cxn modelId="{47752ABA-ADF6-4F28-9F94-CB5C009B0B93}" srcId="{6F4EF1CC-83D3-4222-BB92-56D4783CBCF8}" destId="{2F29B4C3-92E2-487F-AA02-5FD34098EE16}" srcOrd="2" destOrd="0" parTransId="{684CFB12-41D9-41BB-853B-37A5DB266528}" sibTransId="{E051D8F9-2307-4AF0-8F9C-9B90A87F9D12}"/>
    <dgm:cxn modelId="{2920F7EF-908F-4B69-8D4C-A4ADDD6EB9C6}" srcId="{6F4EF1CC-83D3-4222-BB92-56D4783CBCF8}" destId="{D590E876-96B7-4D13-9E68-4C7E56EDFE4B}" srcOrd="1" destOrd="0" parTransId="{E32B1F17-84D0-437E-89A5-EE8F5BBF7056}" sibTransId="{437791DA-1CA4-4A01-870D-17DC9070A7ED}"/>
    <dgm:cxn modelId="{9996D36A-5815-4625-B298-8D4534EAAE74}" type="presParOf" srcId="{8D773D89-D1FD-4254-97FF-64D0B39BC4CF}" destId="{4479F827-943D-4B75-BCC1-B419E56B3559}" srcOrd="0" destOrd="0" presId="urn:microsoft.com/office/officeart/2005/8/layout/default"/>
    <dgm:cxn modelId="{6A783670-96D4-4237-99F2-A03467C00EEF}" type="presParOf" srcId="{8D773D89-D1FD-4254-97FF-64D0B39BC4CF}" destId="{6D72EFE4-F8BF-485F-B0F8-FEAC06936231}" srcOrd="1" destOrd="0" presId="urn:microsoft.com/office/officeart/2005/8/layout/default"/>
    <dgm:cxn modelId="{5B4ED016-A70F-4A21-A1B9-9FE886CD55D7}" type="presParOf" srcId="{8D773D89-D1FD-4254-97FF-64D0B39BC4CF}" destId="{D27F7C54-372A-42B3-BC7B-45CD34D4C6D5}" srcOrd="2" destOrd="0" presId="urn:microsoft.com/office/officeart/2005/8/layout/default"/>
    <dgm:cxn modelId="{DF02F7CE-EB14-473C-8C7E-4DD16FFAADB5}" type="presParOf" srcId="{8D773D89-D1FD-4254-97FF-64D0B39BC4CF}" destId="{A97E425F-54AF-4736-BF01-6D2DB32F8286}" srcOrd="3" destOrd="0" presId="urn:microsoft.com/office/officeart/2005/8/layout/default"/>
    <dgm:cxn modelId="{F277394B-526D-46A6-899A-02963420FB9E}" type="presParOf" srcId="{8D773D89-D1FD-4254-97FF-64D0B39BC4CF}" destId="{352F52D8-1E73-4D1E-B103-3E8B9A1255AD}" srcOrd="4" destOrd="0" presId="urn:microsoft.com/office/officeart/2005/8/layout/default"/>
    <dgm:cxn modelId="{E4EE10AF-E783-4FAC-ACA9-0EA9022E2B3A}" type="presParOf" srcId="{8D773D89-D1FD-4254-97FF-64D0B39BC4CF}" destId="{C98CA891-B1F1-4B85-874F-2A025E98469A}" srcOrd="5" destOrd="0" presId="urn:microsoft.com/office/officeart/2005/8/layout/default"/>
    <dgm:cxn modelId="{98A7D8AD-C80B-4628-909A-570913FFFBF1}" type="presParOf" srcId="{8D773D89-D1FD-4254-97FF-64D0B39BC4CF}" destId="{7A575593-38A9-452E-88FC-97347172A1E2}" srcOrd="6" destOrd="0" presId="urn:microsoft.com/office/officeart/2005/8/layout/default"/>
    <dgm:cxn modelId="{55045C2B-C4AB-4CB3-B090-04319BB39A31}" type="presParOf" srcId="{8D773D89-D1FD-4254-97FF-64D0B39BC4CF}" destId="{BD2F61A6-D82A-434B-8698-996597297CB1}" srcOrd="7" destOrd="0" presId="urn:microsoft.com/office/officeart/2005/8/layout/default"/>
    <dgm:cxn modelId="{2655F0C6-9813-4577-9A8A-A300C6A39EAE}" type="presParOf" srcId="{8D773D89-D1FD-4254-97FF-64D0B39BC4CF}" destId="{046B989E-54E4-4E3A-9861-78BBD55648B0}"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C9FF38F-5862-493D-8A94-4CB3518D2BC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A948D72-57FB-4C1A-9136-8F08F8F6A1EF}">
      <dgm:prSet/>
      <dgm:spPr/>
      <dgm:t>
        <a:bodyPr/>
        <a:lstStyle/>
        <a:p>
          <a:pPr>
            <a:lnSpc>
              <a:spcPct val="100000"/>
            </a:lnSpc>
            <a:defRPr cap="all"/>
          </a:pPr>
          <a:r>
            <a:rPr lang="en-US" b="1" dirty="0"/>
            <a:t>As you leave, please do not linger in the von der Mehden lobby – it’s a bottleneck!</a:t>
          </a:r>
          <a:endParaRPr lang="en-US" dirty="0"/>
        </a:p>
      </dgm:t>
    </dgm:pt>
    <dgm:pt modelId="{6409A9EE-E59D-489B-9C81-C4410D27D1F1}" type="parTrans" cxnId="{D12ABB33-91CD-4880-AB21-355FE3551D87}">
      <dgm:prSet/>
      <dgm:spPr/>
      <dgm:t>
        <a:bodyPr/>
        <a:lstStyle/>
        <a:p>
          <a:endParaRPr lang="en-US"/>
        </a:p>
      </dgm:t>
    </dgm:pt>
    <dgm:pt modelId="{1538D425-37DC-4F36-92AC-AEE5AF81E8F9}" type="sibTrans" cxnId="{D12ABB33-91CD-4880-AB21-355FE3551D87}">
      <dgm:prSet/>
      <dgm:spPr/>
      <dgm:t>
        <a:bodyPr/>
        <a:lstStyle/>
        <a:p>
          <a:endParaRPr lang="en-US"/>
        </a:p>
      </dgm:t>
    </dgm:pt>
    <dgm:pt modelId="{12432592-FB89-4D98-97F2-B2925CF2A23D}">
      <dgm:prSet/>
      <dgm:spPr/>
      <dgm:t>
        <a:bodyPr/>
        <a:lstStyle/>
        <a:p>
          <a:pPr>
            <a:lnSpc>
              <a:spcPct val="100000"/>
            </a:lnSpc>
            <a:defRPr cap="all"/>
          </a:pPr>
          <a:r>
            <a:rPr lang="en-US" b="1" dirty="0"/>
            <a:t>Grab and Go lunches are in the Atrium</a:t>
          </a:r>
        </a:p>
      </dgm:t>
    </dgm:pt>
    <dgm:pt modelId="{E054956B-0BED-441F-840F-1423EF5F938B}" type="parTrans" cxnId="{DD389DF5-CD8C-4005-BCE4-971786AD6160}">
      <dgm:prSet/>
      <dgm:spPr/>
      <dgm:t>
        <a:bodyPr/>
        <a:lstStyle/>
        <a:p>
          <a:endParaRPr lang="en-US"/>
        </a:p>
      </dgm:t>
    </dgm:pt>
    <dgm:pt modelId="{2D13AA32-8A0B-43F3-A02C-26B61E6FB2EF}" type="sibTrans" cxnId="{DD389DF5-CD8C-4005-BCE4-971786AD6160}">
      <dgm:prSet/>
      <dgm:spPr/>
      <dgm:t>
        <a:bodyPr/>
        <a:lstStyle/>
        <a:p>
          <a:endParaRPr lang="en-US"/>
        </a:p>
      </dgm:t>
    </dgm:pt>
    <dgm:pt modelId="{40F2C212-8155-4172-BD2D-11119AB08025}">
      <dgm:prSet/>
      <dgm:spPr/>
      <dgm:t>
        <a:bodyPr/>
        <a:lstStyle/>
        <a:p>
          <a:pPr>
            <a:lnSpc>
              <a:spcPct val="100000"/>
            </a:lnSpc>
            <a:defRPr cap="all"/>
          </a:pPr>
          <a:r>
            <a:rPr lang="en-US" b="1"/>
            <a:t>Please take your food and keep moving so others can receive their meals</a:t>
          </a:r>
          <a:endParaRPr lang="en-US"/>
        </a:p>
      </dgm:t>
    </dgm:pt>
    <dgm:pt modelId="{C8708C03-B39A-4000-B1D7-E571F1D7C233}" type="parTrans" cxnId="{F29A66C0-BE5A-4723-95CC-D0CE39C03FA7}">
      <dgm:prSet/>
      <dgm:spPr/>
      <dgm:t>
        <a:bodyPr/>
        <a:lstStyle/>
        <a:p>
          <a:endParaRPr lang="en-US"/>
        </a:p>
      </dgm:t>
    </dgm:pt>
    <dgm:pt modelId="{D970C0B5-5E6E-4D9A-A358-28B3D45D25A3}" type="sibTrans" cxnId="{F29A66C0-BE5A-4723-95CC-D0CE39C03FA7}">
      <dgm:prSet/>
      <dgm:spPr/>
      <dgm:t>
        <a:bodyPr/>
        <a:lstStyle/>
        <a:p>
          <a:endParaRPr lang="en-US"/>
        </a:p>
      </dgm:t>
    </dgm:pt>
    <dgm:pt modelId="{6622CEEA-BEFE-4EBD-A528-FBF0E4DB26CA}" type="pres">
      <dgm:prSet presAssocID="{7C9FF38F-5862-493D-8A94-4CB3518D2BCC}" presName="root" presStyleCnt="0">
        <dgm:presLayoutVars>
          <dgm:dir/>
          <dgm:resizeHandles val="exact"/>
        </dgm:presLayoutVars>
      </dgm:prSet>
      <dgm:spPr/>
    </dgm:pt>
    <dgm:pt modelId="{4C765BFA-B489-4EB7-B3DA-8A424446339C}" type="pres">
      <dgm:prSet presAssocID="{EA948D72-57FB-4C1A-9136-8F08F8F6A1EF}" presName="compNode" presStyleCnt="0"/>
      <dgm:spPr/>
    </dgm:pt>
    <dgm:pt modelId="{9C956AD3-E18C-4D52-B0F0-3092F3511455}" type="pres">
      <dgm:prSet presAssocID="{EA948D72-57FB-4C1A-9136-8F08F8F6A1EF}" presName="iconBgRect" presStyleLbl="bgShp" presStyleIdx="0" presStyleCnt="3"/>
      <dgm:spPr>
        <a:prstGeom prst="round2DiagRect">
          <a:avLst>
            <a:gd name="adj1" fmla="val 29727"/>
            <a:gd name="adj2" fmla="val 0"/>
          </a:avLst>
        </a:prstGeom>
      </dgm:spPr>
    </dgm:pt>
    <dgm:pt modelId="{50326F3D-C0DA-4E0D-8F7B-F53C71BBB97D}" type="pres">
      <dgm:prSet presAssocID="{EA948D72-57FB-4C1A-9136-8F08F8F6A1E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oup of people with solid fill"/>
        </a:ext>
      </dgm:extLst>
    </dgm:pt>
    <dgm:pt modelId="{16F7DBCF-7958-4EDD-83C4-609ECFEF19A4}" type="pres">
      <dgm:prSet presAssocID="{EA948D72-57FB-4C1A-9136-8F08F8F6A1EF}" presName="spaceRect" presStyleCnt="0"/>
      <dgm:spPr/>
    </dgm:pt>
    <dgm:pt modelId="{79954AAE-C272-4C3F-98F9-AA6EECCEC6F5}" type="pres">
      <dgm:prSet presAssocID="{EA948D72-57FB-4C1A-9136-8F08F8F6A1EF}" presName="textRect" presStyleLbl="revTx" presStyleIdx="0" presStyleCnt="3">
        <dgm:presLayoutVars>
          <dgm:chMax val="1"/>
          <dgm:chPref val="1"/>
        </dgm:presLayoutVars>
      </dgm:prSet>
      <dgm:spPr/>
    </dgm:pt>
    <dgm:pt modelId="{0CF55298-7D8A-4A1F-96A3-8BAF48CCAD7F}" type="pres">
      <dgm:prSet presAssocID="{1538D425-37DC-4F36-92AC-AEE5AF81E8F9}" presName="sibTrans" presStyleCnt="0"/>
      <dgm:spPr/>
    </dgm:pt>
    <dgm:pt modelId="{1CA49E9A-4E23-4719-964F-9F4D8A3640C4}" type="pres">
      <dgm:prSet presAssocID="{12432592-FB89-4D98-97F2-B2925CF2A23D}" presName="compNode" presStyleCnt="0"/>
      <dgm:spPr/>
    </dgm:pt>
    <dgm:pt modelId="{4E5B1804-64DE-4C10-A662-927DA74B89CE}" type="pres">
      <dgm:prSet presAssocID="{12432592-FB89-4D98-97F2-B2925CF2A23D}" presName="iconBgRect" presStyleLbl="bgShp" presStyleIdx="1" presStyleCnt="3"/>
      <dgm:spPr>
        <a:prstGeom prst="round2DiagRect">
          <a:avLst>
            <a:gd name="adj1" fmla="val 29727"/>
            <a:gd name="adj2" fmla="val 0"/>
          </a:avLst>
        </a:prstGeom>
      </dgm:spPr>
    </dgm:pt>
    <dgm:pt modelId="{3FA2889F-9AAB-4512-ABD3-47B98FB68469}" type="pres">
      <dgm:prSet presAssocID="{12432592-FB89-4D98-97F2-B2925CF2A2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overed plate with solid fill"/>
        </a:ext>
      </dgm:extLst>
    </dgm:pt>
    <dgm:pt modelId="{7902EA67-1587-4EA2-BDFE-1C0987135904}" type="pres">
      <dgm:prSet presAssocID="{12432592-FB89-4D98-97F2-B2925CF2A23D}" presName="spaceRect" presStyleCnt="0"/>
      <dgm:spPr/>
    </dgm:pt>
    <dgm:pt modelId="{F872C8F0-3433-408E-9817-7387E0E71081}" type="pres">
      <dgm:prSet presAssocID="{12432592-FB89-4D98-97F2-B2925CF2A23D}" presName="textRect" presStyleLbl="revTx" presStyleIdx="1" presStyleCnt="3">
        <dgm:presLayoutVars>
          <dgm:chMax val="1"/>
          <dgm:chPref val="1"/>
        </dgm:presLayoutVars>
      </dgm:prSet>
      <dgm:spPr/>
    </dgm:pt>
    <dgm:pt modelId="{F644AFBE-CA27-4B71-BD91-2D9A3BFF97AC}" type="pres">
      <dgm:prSet presAssocID="{2D13AA32-8A0B-43F3-A02C-26B61E6FB2EF}" presName="sibTrans" presStyleCnt="0"/>
      <dgm:spPr/>
    </dgm:pt>
    <dgm:pt modelId="{C8BF613B-B3AC-4F58-BAF9-A00F86A7BE38}" type="pres">
      <dgm:prSet presAssocID="{40F2C212-8155-4172-BD2D-11119AB08025}" presName="compNode" presStyleCnt="0"/>
      <dgm:spPr/>
    </dgm:pt>
    <dgm:pt modelId="{AD0C4EBB-A947-4F70-A705-5E5FBAD320C2}" type="pres">
      <dgm:prSet presAssocID="{40F2C212-8155-4172-BD2D-11119AB08025}" presName="iconBgRect" presStyleLbl="bgShp" presStyleIdx="2" presStyleCnt="3"/>
      <dgm:spPr>
        <a:prstGeom prst="round2DiagRect">
          <a:avLst>
            <a:gd name="adj1" fmla="val 29727"/>
            <a:gd name="adj2" fmla="val 0"/>
          </a:avLst>
        </a:prstGeom>
      </dgm:spPr>
    </dgm:pt>
    <dgm:pt modelId="{C67708BA-5D7A-4AFF-8634-23154AF1A058}" type="pres">
      <dgm:prSet presAssocID="{40F2C212-8155-4172-BD2D-11119AB0802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roup success with solid fill"/>
        </a:ext>
      </dgm:extLst>
    </dgm:pt>
    <dgm:pt modelId="{E4FDAF3C-F92E-46B7-BF67-81B8A9BF2C3B}" type="pres">
      <dgm:prSet presAssocID="{40F2C212-8155-4172-BD2D-11119AB08025}" presName="spaceRect" presStyleCnt="0"/>
      <dgm:spPr/>
    </dgm:pt>
    <dgm:pt modelId="{F9BE2F26-7180-4533-8187-FB165C9595CE}" type="pres">
      <dgm:prSet presAssocID="{40F2C212-8155-4172-BD2D-11119AB08025}" presName="textRect" presStyleLbl="revTx" presStyleIdx="2" presStyleCnt="3">
        <dgm:presLayoutVars>
          <dgm:chMax val="1"/>
          <dgm:chPref val="1"/>
        </dgm:presLayoutVars>
      </dgm:prSet>
      <dgm:spPr/>
    </dgm:pt>
  </dgm:ptLst>
  <dgm:cxnLst>
    <dgm:cxn modelId="{D12ABB33-91CD-4880-AB21-355FE3551D87}" srcId="{7C9FF38F-5862-493D-8A94-4CB3518D2BCC}" destId="{EA948D72-57FB-4C1A-9136-8F08F8F6A1EF}" srcOrd="0" destOrd="0" parTransId="{6409A9EE-E59D-489B-9C81-C4410D27D1F1}" sibTransId="{1538D425-37DC-4F36-92AC-AEE5AF81E8F9}"/>
    <dgm:cxn modelId="{13615766-7E47-47FE-975B-AF7CE240768B}" type="presOf" srcId="{12432592-FB89-4D98-97F2-B2925CF2A23D}" destId="{F872C8F0-3433-408E-9817-7387E0E71081}" srcOrd="0" destOrd="0" presId="urn:microsoft.com/office/officeart/2018/5/layout/IconLeafLabelList"/>
    <dgm:cxn modelId="{FD5BED4B-0DE3-4C53-8D0E-81B8FDD1A585}" type="presOf" srcId="{EA948D72-57FB-4C1A-9136-8F08F8F6A1EF}" destId="{79954AAE-C272-4C3F-98F9-AA6EECCEC6F5}" srcOrd="0" destOrd="0" presId="urn:microsoft.com/office/officeart/2018/5/layout/IconLeafLabelList"/>
    <dgm:cxn modelId="{70D3356E-2731-4B69-ACC0-54CDB5D4DA4A}" type="presOf" srcId="{7C9FF38F-5862-493D-8A94-4CB3518D2BCC}" destId="{6622CEEA-BEFE-4EBD-A528-FBF0E4DB26CA}" srcOrd="0" destOrd="0" presId="urn:microsoft.com/office/officeart/2018/5/layout/IconLeafLabelList"/>
    <dgm:cxn modelId="{5CF7A5A5-75D3-48F4-9011-F0319573C0DE}" type="presOf" srcId="{40F2C212-8155-4172-BD2D-11119AB08025}" destId="{F9BE2F26-7180-4533-8187-FB165C9595CE}" srcOrd="0" destOrd="0" presId="urn:microsoft.com/office/officeart/2018/5/layout/IconLeafLabelList"/>
    <dgm:cxn modelId="{F29A66C0-BE5A-4723-95CC-D0CE39C03FA7}" srcId="{7C9FF38F-5862-493D-8A94-4CB3518D2BCC}" destId="{40F2C212-8155-4172-BD2D-11119AB08025}" srcOrd="2" destOrd="0" parTransId="{C8708C03-B39A-4000-B1D7-E571F1D7C233}" sibTransId="{D970C0B5-5E6E-4D9A-A358-28B3D45D25A3}"/>
    <dgm:cxn modelId="{DD389DF5-CD8C-4005-BCE4-971786AD6160}" srcId="{7C9FF38F-5862-493D-8A94-4CB3518D2BCC}" destId="{12432592-FB89-4D98-97F2-B2925CF2A23D}" srcOrd="1" destOrd="0" parTransId="{E054956B-0BED-441F-840F-1423EF5F938B}" sibTransId="{2D13AA32-8A0B-43F3-A02C-26B61E6FB2EF}"/>
    <dgm:cxn modelId="{095E152B-535B-445E-8705-0E3628A00028}" type="presParOf" srcId="{6622CEEA-BEFE-4EBD-A528-FBF0E4DB26CA}" destId="{4C765BFA-B489-4EB7-B3DA-8A424446339C}" srcOrd="0" destOrd="0" presId="urn:microsoft.com/office/officeart/2018/5/layout/IconLeafLabelList"/>
    <dgm:cxn modelId="{150DBF2B-F2F7-4B20-8EAD-FB25C3D20AD7}" type="presParOf" srcId="{4C765BFA-B489-4EB7-B3DA-8A424446339C}" destId="{9C956AD3-E18C-4D52-B0F0-3092F3511455}" srcOrd="0" destOrd="0" presId="urn:microsoft.com/office/officeart/2018/5/layout/IconLeafLabelList"/>
    <dgm:cxn modelId="{86D840A2-0162-4222-B557-1D7E202DF6CB}" type="presParOf" srcId="{4C765BFA-B489-4EB7-B3DA-8A424446339C}" destId="{50326F3D-C0DA-4E0D-8F7B-F53C71BBB97D}" srcOrd="1" destOrd="0" presId="urn:microsoft.com/office/officeart/2018/5/layout/IconLeafLabelList"/>
    <dgm:cxn modelId="{2A776583-9B3D-4994-BA84-8C54B9B4B019}" type="presParOf" srcId="{4C765BFA-B489-4EB7-B3DA-8A424446339C}" destId="{16F7DBCF-7958-4EDD-83C4-609ECFEF19A4}" srcOrd="2" destOrd="0" presId="urn:microsoft.com/office/officeart/2018/5/layout/IconLeafLabelList"/>
    <dgm:cxn modelId="{3E247D85-5A71-4D86-8F63-3AF1189BCAE6}" type="presParOf" srcId="{4C765BFA-B489-4EB7-B3DA-8A424446339C}" destId="{79954AAE-C272-4C3F-98F9-AA6EECCEC6F5}" srcOrd="3" destOrd="0" presId="urn:microsoft.com/office/officeart/2018/5/layout/IconLeafLabelList"/>
    <dgm:cxn modelId="{3A1DD960-AB7D-4A65-B008-C09A9BC63CAF}" type="presParOf" srcId="{6622CEEA-BEFE-4EBD-A528-FBF0E4DB26CA}" destId="{0CF55298-7D8A-4A1F-96A3-8BAF48CCAD7F}" srcOrd="1" destOrd="0" presId="urn:microsoft.com/office/officeart/2018/5/layout/IconLeafLabelList"/>
    <dgm:cxn modelId="{40B0A33F-6235-44D3-8A8E-1EA4AA613DF4}" type="presParOf" srcId="{6622CEEA-BEFE-4EBD-A528-FBF0E4DB26CA}" destId="{1CA49E9A-4E23-4719-964F-9F4D8A3640C4}" srcOrd="2" destOrd="0" presId="urn:microsoft.com/office/officeart/2018/5/layout/IconLeafLabelList"/>
    <dgm:cxn modelId="{520B3B80-F268-494D-A8C3-1F95F814535C}" type="presParOf" srcId="{1CA49E9A-4E23-4719-964F-9F4D8A3640C4}" destId="{4E5B1804-64DE-4C10-A662-927DA74B89CE}" srcOrd="0" destOrd="0" presId="urn:microsoft.com/office/officeart/2018/5/layout/IconLeafLabelList"/>
    <dgm:cxn modelId="{22CC5A94-C968-42B3-BB8C-FFD16469DCFC}" type="presParOf" srcId="{1CA49E9A-4E23-4719-964F-9F4D8A3640C4}" destId="{3FA2889F-9AAB-4512-ABD3-47B98FB68469}" srcOrd="1" destOrd="0" presId="urn:microsoft.com/office/officeart/2018/5/layout/IconLeafLabelList"/>
    <dgm:cxn modelId="{F5795FF1-C6EF-45E7-81A7-637C699B8E59}" type="presParOf" srcId="{1CA49E9A-4E23-4719-964F-9F4D8A3640C4}" destId="{7902EA67-1587-4EA2-BDFE-1C0987135904}" srcOrd="2" destOrd="0" presId="urn:microsoft.com/office/officeart/2018/5/layout/IconLeafLabelList"/>
    <dgm:cxn modelId="{3CB162D9-779D-4A13-84EA-31960F20D401}" type="presParOf" srcId="{1CA49E9A-4E23-4719-964F-9F4D8A3640C4}" destId="{F872C8F0-3433-408E-9817-7387E0E71081}" srcOrd="3" destOrd="0" presId="urn:microsoft.com/office/officeart/2018/5/layout/IconLeafLabelList"/>
    <dgm:cxn modelId="{2597840B-62E6-4A21-991E-797B9B57D293}" type="presParOf" srcId="{6622CEEA-BEFE-4EBD-A528-FBF0E4DB26CA}" destId="{F644AFBE-CA27-4B71-BD91-2D9A3BFF97AC}" srcOrd="3" destOrd="0" presId="urn:microsoft.com/office/officeart/2018/5/layout/IconLeafLabelList"/>
    <dgm:cxn modelId="{152C911F-3902-4767-9BCB-BB2EE2304B40}" type="presParOf" srcId="{6622CEEA-BEFE-4EBD-A528-FBF0E4DB26CA}" destId="{C8BF613B-B3AC-4F58-BAF9-A00F86A7BE38}" srcOrd="4" destOrd="0" presId="urn:microsoft.com/office/officeart/2018/5/layout/IconLeafLabelList"/>
    <dgm:cxn modelId="{C4F4A9EF-9290-40D9-9B49-229ED05FB38A}" type="presParOf" srcId="{C8BF613B-B3AC-4F58-BAF9-A00F86A7BE38}" destId="{AD0C4EBB-A947-4F70-A705-5E5FBAD320C2}" srcOrd="0" destOrd="0" presId="urn:microsoft.com/office/officeart/2018/5/layout/IconLeafLabelList"/>
    <dgm:cxn modelId="{8F557936-EE81-4072-A7B2-6171679B2DEB}" type="presParOf" srcId="{C8BF613B-B3AC-4F58-BAF9-A00F86A7BE38}" destId="{C67708BA-5D7A-4AFF-8634-23154AF1A058}" srcOrd="1" destOrd="0" presId="urn:microsoft.com/office/officeart/2018/5/layout/IconLeafLabelList"/>
    <dgm:cxn modelId="{4C5E3DA7-E2BC-460F-AD51-CA1E9E74A8AF}" type="presParOf" srcId="{C8BF613B-B3AC-4F58-BAF9-A00F86A7BE38}" destId="{E4FDAF3C-F92E-46B7-BF67-81B8A9BF2C3B}" srcOrd="2" destOrd="0" presId="urn:microsoft.com/office/officeart/2018/5/layout/IconLeafLabelList"/>
    <dgm:cxn modelId="{0976DF8F-4B19-4D8B-AB8E-677A6F42DF80}" type="presParOf" srcId="{C8BF613B-B3AC-4F58-BAF9-A00F86A7BE38}" destId="{F9BE2F26-7180-4533-8187-FB165C9595CE}"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539F45-AEAB-4C55-807C-BD29042259C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2BBB42E-CFBB-4558-A4F8-D44C5FD48849}">
      <dgm:prSet custT="1"/>
      <dgm:spPr/>
      <dgm:t>
        <a:bodyPr/>
        <a:lstStyle/>
        <a:p>
          <a:r>
            <a:rPr lang="en-US" sz="2100" b="1" dirty="0"/>
            <a:t>GINO COSTABILE </a:t>
          </a:r>
          <a:br>
            <a:rPr lang="en-US" sz="2200" dirty="0"/>
          </a:br>
          <a:r>
            <a:rPr lang="en-US" sz="2000" dirty="0"/>
            <a:t>Stage Properties Manager</a:t>
          </a:r>
          <a:br>
            <a:rPr lang="en-US" sz="2000" dirty="0"/>
          </a:br>
          <a:r>
            <a:rPr lang="en-US" sz="2000" i="1" dirty="0"/>
            <a:t>CRT</a:t>
          </a:r>
          <a:endParaRPr lang="en-US" sz="2200" i="1" dirty="0"/>
        </a:p>
      </dgm:t>
    </dgm:pt>
    <dgm:pt modelId="{A8C91BCD-E8AF-45C8-82EA-9A93E44F8035}" type="parTrans" cxnId="{11B86C5C-5A0D-4BC0-8064-1D0A62B88671}">
      <dgm:prSet/>
      <dgm:spPr/>
      <dgm:t>
        <a:bodyPr/>
        <a:lstStyle/>
        <a:p>
          <a:endParaRPr lang="en-US"/>
        </a:p>
      </dgm:t>
    </dgm:pt>
    <dgm:pt modelId="{D5582E04-2FB1-4B1C-8C6C-65EA5A0CCE56}" type="sibTrans" cxnId="{11B86C5C-5A0D-4BC0-8064-1D0A62B88671}">
      <dgm:prSet/>
      <dgm:spPr/>
      <dgm:t>
        <a:bodyPr/>
        <a:lstStyle/>
        <a:p>
          <a:endParaRPr lang="en-US"/>
        </a:p>
      </dgm:t>
    </dgm:pt>
    <dgm:pt modelId="{273EBF98-B4CB-41F4-9769-958FD97D768C}">
      <dgm:prSet custT="1"/>
      <dgm:spPr/>
      <dgm:t>
        <a:bodyPr/>
        <a:lstStyle/>
        <a:p>
          <a:r>
            <a:rPr lang="en-US" sz="2200" b="1" dirty="0"/>
            <a:t>EMILY COLE</a:t>
          </a:r>
          <a:br>
            <a:rPr lang="en-US" sz="2200" dirty="0"/>
          </a:br>
          <a:r>
            <a:rPr lang="en-US" sz="2000" dirty="0"/>
            <a:t>Educational Program Assistant</a:t>
          </a:r>
          <a:br>
            <a:rPr lang="en-US" sz="2000" dirty="0"/>
          </a:br>
          <a:r>
            <a:rPr lang="en-US" sz="2000" i="1" dirty="0"/>
            <a:t>Music</a:t>
          </a:r>
          <a:endParaRPr lang="en-US" sz="2200" i="1" dirty="0"/>
        </a:p>
      </dgm:t>
    </dgm:pt>
    <dgm:pt modelId="{D9E011B1-24CC-488F-B3DF-67BA87C2B1CD}" type="parTrans" cxnId="{0D620350-2E6E-44A5-ADA9-D2127B789E55}">
      <dgm:prSet/>
      <dgm:spPr/>
      <dgm:t>
        <a:bodyPr/>
        <a:lstStyle/>
        <a:p>
          <a:endParaRPr lang="en-US"/>
        </a:p>
      </dgm:t>
    </dgm:pt>
    <dgm:pt modelId="{412E25E0-6CF4-4796-BDEA-264FDDD9590D}" type="sibTrans" cxnId="{0D620350-2E6E-44A5-ADA9-D2127B789E55}">
      <dgm:prSet/>
      <dgm:spPr/>
      <dgm:t>
        <a:bodyPr/>
        <a:lstStyle/>
        <a:p>
          <a:endParaRPr lang="en-US"/>
        </a:p>
      </dgm:t>
    </dgm:pt>
    <dgm:pt modelId="{42325C5C-F1B6-454F-850C-B4A19E0F381A}">
      <dgm:prSet custT="1"/>
      <dgm:spPr/>
      <dgm:t>
        <a:bodyPr/>
        <a:lstStyle/>
        <a:p>
          <a:r>
            <a:rPr lang="en-US" sz="2200" b="1" dirty="0"/>
            <a:t>CELESTE JACOBS</a:t>
          </a:r>
          <a:br>
            <a:rPr lang="en-US" sz="2200" dirty="0"/>
          </a:br>
          <a:r>
            <a:rPr lang="en-US" sz="2000" dirty="0"/>
            <a:t>Admissions Coordinator</a:t>
          </a:r>
          <a:br>
            <a:rPr lang="en-US" sz="2000" dirty="0"/>
          </a:br>
          <a:r>
            <a:rPr lang="en-US" sz="2000" i="1" dirty="0"/>
            <a:t>Office of the Dean</a:t>
          </a:r>
          <a:endParaRPr lang="en-US" sz="2200" i="1" dirty="0"/>
        </a:p>
      </dgm:t>
    </dgm:pt>
    <dgm:pt modelId="{954F54A9-A9ED-4907-9B60-32B912AF2EFC}" type="parTrans" cxnId="{5C1266C6-9DD7-42E3-8668-E7FC627AFC0E}">
      <dgm:prSet/>
      <dgm:spPr/>
      <dgm:t>
        <a:bodyPr/>
        <a:lstStyle/>
        <a:p>
          <a:endParaRPr lang="en-US"/>
        </a:p>
      </dgm:t>
    </dgm:pt>
    <dgm:pt modelId="{AF45A666-88D5-4A3A-A62B-E4E32306AAF1}" type="sibTrans" cxnId="{5C1266C6-9DD7-42E3-8668-E7FC627AFC0E}">
      <dgm:prSet/>
      <dgm:spPr/>
      <dgm:t>
        <a:bodyPr/>
        <a:lstStyle/>
        <a:p>
          <a:endParaRPr lang="en-US"/>
        </a:p>
      </dgm:t>
    </dgm:pt>
    <dgm:pt modelId="{13DB60E1-EEF9-4995-A4E7-20E9DF55C685}">
      <dgm:prSet custT="1"/>
      <dgm:spPr/>
      <dgm:t>
        <a:bodyPr/>
        <a:lstStyle/>
        <a:p>
          <a:r>
            <a:rPr lang="en-US" sz="2000" b="1" dirty="0"/>
            <a:t>ROSSY PICHARDO </a:t>
          </a:r>
          <a:r>
            <a:rPr lang="en-US" sz="2000" dirty="0"/>
            <a:t>Educational Program Assistant</a:t>
          </a:r>
          <a:br>
            <a:rPr lang="en-US" sz="2000" dirty="0"/>
          </a:br>
          <a:r>
            <a:rPr lang="en-US" sz="2000" i="1" dirty="0"/>
            <a:t>Digital Media &amp; Design (Stamford)</a:t>
          </a:r>
          <a:endParaRPr lang="en-US" sz="2200" i="1" dirty="0"/>
        </a:p>
      </dgm:t>
    </dgm:pt>
    <dgm:pt modelId="{EBE15499-C595-4563-9774-8F71B547CFD5}" type="parTrans" cxnId="{E72777B0-4511-444E-899F-DD9A9A753E4A}">
      <dgm:prSet/>
      <dgm:spPr/>
      <dgm:t>
        <a:bodyPr/>
        <a:lstStyle/>
        <a:p>
          <a:endParaRPr lang="en-US"/>
        </a:p>
      </dgm:t>
    </dgm:pt>
    <dgm:pt modelId="{67BA8E7D-CCA4-45D6-87C1-152BA155670F}" type="sibTrans" cxnId="{E72777B0-4511-444E-899F-DD9A9A753E4A}">
      <dgm:prSet/>
      <dgm:spPr/>
      <dgm:t>
        <a:bodyPr/>
        <a:lstStyle/>
        <a:p>
          <a:endParaRPr lang="en-US"/>
        </a:p>
      </dgm:t>
    </dgm:pt>
    <dgm:pt modelId="{D3300D6B-54B9-49C3-9BDD-028C5BA099DB}">
      <dgm:prSet custT="1"/>
      <dgm:spPr/>
      <dgm:t>
        <a:bodyPr/>
        <a:lstStyle/>
        <a:p>
          <a:r>
            <a:rPr lang="en-US" sz="1700" b="1" dirty="0"/>
            <a:t>MEREDITH FRIEDMAN </a:t>
          </a:r>
          <a:r>
            <a:rPr lang="en-US" sz="2000" dirty="0"/>
            <a:t>Educational Program Coordinator</a:t>
          </a:r>
          <a:br>
            <a:rPr lang="en-US" sz="2000" dirty="0"/>
          </a:br>
          <a:r>
            <a:rPr lang="en-US" sz="2000" i="1" dirty="0"/>
            <a:t>Digital Media &amp; Design</a:t>
          </a:r>
          <a:endParaRPr lang="en-US" sz="2200" i="1" dirty="0"/>
        </a:p>
      </dgm:t>
    </dgm:pt>
    <dgm:pt modelId="{B48914C6-86C9-481A-8EA3-F566A97A5F9D}" type="parTrans" cxnId="{1FC041FF-E364-4487-AED0-0958A593E116}">
      <dgm:prSet/>
      <dgm:spPr/>
      <dgm:t>
        <a:bodyPr/>
        <a:lstStyle/>
        <a:p>
          <a:endParaRPr lang="en-US"/>
        </a:p>
      </dgm:t>
    </dgm:pt>
    <dgm:pt modelId="{D4C09113-068F-46A1-940F-77F84EDA7F90}" type="sibTrans" cxnId="{1FC041FF-E364-4487-AED0-0958A593E116}">
      <dgm:prSet/>
      <dgm:spPr/>
      <dgm:t>
        <a:bodyPr/>
        <a:lstStyle/>
        <a:p>
          <a:endParaRPr lang="en-US"/>
        </a:p>
      </dgm:t>
    </dgm:pt>
    <dgm:pt modelId="{40C30FCB-4F66-4AE6-A19F-319907F08354}">
      <dgm:prSet custT="1"/>
      <dgm:spPr/>
      <dgm:t>
        <a:bodyPr/>
        <a:lstStyle/>
        <a:p>
          <a:r>
            <a:rPr lang="en-US" sz="2000" b="1" dirty="0"/>
            <a:t>SHARAN SHARMA</a:t>
          </a:r>
          <a:br>
            <a:rPr lang="en-US" sz="2400" dirty="0"/>
          </a:br>
          <a:r>
            <a:rPr lang="en-US" sz="2000" dirty="0"/>
            <a:t>Financial Assistant</a:t>
          </a:r>
          <a:br>
            <a:rPr lang="en-US" sz="2000" dirty="0"/>
          </a:br>
          <a:r>
            <a:rPr lang="en-US" sz="2000" i="1" dirty="0"/>
            <a:t>Office of the Dean</a:t>
          </a:r>
          <a:endParaRPr lang="en-US" sz="2400" i="1" dirty="0"/>
        </a:p>
      </dgm:t>
    </dgm:pt>
    <dgm:pt modelId="{121276C9-3A0D-4998-9B32-850D20A1E107}" type="parTrans" cxnId="{E1F5DAE2-C026-47B2-B180-0216A4004BE2}">
      <dgm:prSet/>
      <dgm:spPr/>
      <dgm:t>
        <a:bodyPr/>
        <a:lstStyle/>
        <a:p>
          <a:endParaRPr lang="en-US"/>
        </a:p>
      </dgm:t>
    </dgm:pt>
    <dgm:pt modelId="{A18A88ED-EFF8-47DB-AE1B-2AC3002ECDED}" type="sibTrans" cxnId="{E1F5DAE2-C026-47B2-B180-0216A4004BE2}">
      <dgm:prSet/>
      <dgm:spPr/>
      <dgm:t>
        <a:bodyPr/>
        <a:lstStyle/>
        <a:p>
          <a:endParaRPr lang="en-US"/>
        </a:p>
      </dgm:t>
    </dgm:pt>
    <dgm:pt modelId="{4F5C4F7C-DECA-43F6-9BB9-2A34791A58AF}">
      <dgm:prSet custT="1"/>
      <dgm:spPr/>
      <dgm:t>
        <a:bodyPr/>
        <a:lstStyle/>
        <a:p>
          <a:r>
            <a:rPr lang="en-US" sz="2000" b="1" dirty="0"/>
            <a:t>LISA ST. LAURENT</a:t>
          </a:r>
          <a:br>
            <a:rPr lang="en-US" sz="2400" dirty="0"/>
          </a:br>
          <a:r>
            <a:rPr lang="en-US" sz="2000" dirty="0"/>
            <a:t>Financial Assistant</a:t>
          </a:r>
          <a:br>
            <a:rPr lang="en-US" sz="2000" dirty="0"/>
          </a:br>
          <a:r>
            <a:rPr lang="en-US" sz="2000" i="1" dirty="0"/>
            <a:t>Office of the Dean</a:t>
          </a:r>
          <a:endParaRPr lang="en-US" sz="2400" i="1" dirty="0"/>
        </a:p>
      </dgm:t>
    </dgm:pt>
    <dgm:pt modelId="{D712A1FD-F845-4B35-9D2E-0654879C2ACC}" type="parTrans" cxnId="{3C933B51-4ACB-4CBE-B726-2E85200B0B90}">
      <dgm:prSet/>
      <dgm:spPr/>
      <dgm:t>
        <a:bodyPr/>
        <a:lstStyle/>
        <a:p>
          <a:endParaRPr lang="en-US"/>
        </a:p>
      </dgm:t>
    </dgm:pt>
    <dgm:pt modelId="{3028E29E-06A2-4E34-B427-47F0ED705AEB}" type="sibTrans" cxnId="{3C933B51-4ACB-4CBE-B726-2E85200B0B90}">
      <dgm:prSet/>
      <dgm:spPr/>
      <dgm:t>
        <a:bodyPr/>
        <a:lstStyle/>
        <a:p>
          <a:endParaRPr lang="en-US"/>
        </a:p>
      </dgm:t>
    </dgm:pt>
    <dgm:pt modelId="{92810D1B-2C74-4322-B2A8-36EFCC259BEC}">
      <dgm:prSet custT="1"/>
      <dgm:spPr/>
      <dgm:t>
        <a:bodyPr/>
        <a:lstStyle/>
        <a:p>
          <a:r>
            <a:rPr lang="en-US" sz="2100" b="1" kern="1200" dirty="0">
              <a:solidFill>
                <a:srgbClr val="FFFFFF"/>
              </a:solidFill>
              <a:latin typeface="Gill Sans Nova"/>
              <a:ea typeface="+mn-ea"/>
              <a:cs typeface="+mn-cs"/>
            </a:rPr>
            <a:t>ABIGAIL GOLEC</a:t>
          </a:r>
          <a:br>
            <a:rPr lang="en-US" sz="2200" i="1" kern="1200" dirty="0"/>
          </a:br>
          <a:r>
            <a:rPr lang="en-US" sz="2000" kern="1200" dirty="0">
              <a:solidFill>
                <a:srgbClr val="FFFFFF"/>
              </a:solidFill>
              <a:latin typeface="Gill Sans Nova"/>
              <a:ea typeface="+mn-ea"/>
              <a:cs typeface="+mn-cs"/>
            </a:rPr>
            <a:t>Theater Operations Manager</a:t>
          </a:r>
          <a:br>
            <a:rPr lang="en-US" sz="2200" i="1" kern="1200" dirty="0"/>
          </a:br>
          <a:r>
            <a:rPr lang="en-US" sz="2200" i="1" kern="1200" dirty="0"/>
            <a:t>von der Mehden</a:t>
          </a:r>
        </a:p>
      </dgm:t>
    </dgm:pt>
    <dgm:pt modelId="{BD93B265-9268-4780-A736-282D77BB56C8}" type="parTrans" cxnId="{0DF81627-7B25-419F-94EA-03B00ACA460E}">
      <dgm:prSet/>
      <dgm:spPr/>
      <dgm:t>
        <a:bodyPr/>
        <a:lstStyle/>
        <a:p>
          <a:endParaRPr lang="en-US"/>
        </a:p>
      </dgm:t>
    </dgm:pt>
    <dgm:pt modelId="{FB006E14-6B8C-444A-93D9-4D34D9773DF5}" type="sibTrans" cxnId="{0DF81627-7B25-419F-94EA-03B00ACA460E}">
      <dgm:prSet/>
      <dgm:spPr/>
      <dgm:t>
        <a:bodyPr/>
        <a:lstStyle/>
        <a:p>
          <a:endParaRPr lang="en-US"/>
        </a:p>
      </dgm:t>
    </dgm:pt>
    <dgm:pt modelId="{B308119E-26D2-4216-8910-CE12692181DD}" type="pres">
      <dgm:prSet presAssocID="{46539F45-AEAB-4C55-807C-BD29042259C5}" presName="diagram" presStyleCnt="0">
        <dgm:presLayoutVars>
          <dgm:dir/>
          <dgm:resizeHandles val="exact"/>
        </dgm:presLayoutVars>
      </dgm:prSet>
      <dgm:spPr/>
    </dgm:pt>
    <dgm:pt modelId="{017A3272-0AEE-468A-AB6E-CB12BBDECB8B}" type="pres">
      <dgm:prSet presAssocID="{92810D1B-2C74-4322-B2A8-36EFCC259BEC}" presName="node" presStyleLbl="node1" presStyleIdx="0" presStyleCnt="8">
        <dgm:presLayoutVars>
          <dgm:bulletEnabled val="1"/>
        </dgm:presLayoutVars>
      </dgm:prSet>
      <dgm:spPr/>
    </dgm:pt>
    <dgm:pt modelId="{D9F78996-A4D3-4B52-80D0-9E5979828052}" type="pres">
      <dgm:prSet presAssocID="{FB006E14-6B8C-444A-93D9-4D34D9773DF5}" presName="sibTrans" presStyleCnt="0"/>
      <dgm:spPr/>
    </dgm:pt>
    <dgm:pt modelId="{A22831F1-8622-4BF8-813E-F45D029B4BBE}" type="pres">
      <dgm:prSet presAssocID="{02BBB42E-CFBB-4558-A4F8-D44C5FD48849}" presName="node" presStyleLbl="node1" presStyleIdx="1" presStyleCnt="8">
        <dgm:presLayoutVars>
          <dgm:bulletEnabled val="1"/>
        </dgm:presLayoutVars>
      </dgm:prSet>
      <dgm:spPr/>
    </dgm:pt>
    <dgm:pt modelId="{B93A70F8-D2FF-43EC-BF6C-D7B065CFF75B}" type="pres">
      <dgm:prSet presAssocID="{D5582E04-2FB1-4B1C-8C6C-65EA5A0CCE56}" presName="sibTrans" presStyleCnt="0"/>
      <dgm:spPr/>
    </dgm:pt>
    <dgm:pt modelId="{B7545AC5-39DA-41FB-B78F-4A3EF7D6109B}" type="pres">
      <dgm:prSet presAssocID="{273EBF98-B4CB-41F4-9769-958FD97D768C}" presName="node" presStyleLbl="node1" presStyleIdx="2" presStyleCnt="8">
        <dgm:presLayoutVars>
          <dgm:bulletEnabled val="1"/>
        </dgm:presLayoutVars>
      </dgm:prSet>
      <dgm:spPr/>
    </dgm:pt>
    <dgm:pt modelId="{F8D37660-875F-4015-A198-13C92C80DF96}" type="pres">
      <dgm:prSet presAssocID="{412E25E0-6CF4-4796-BDEA-264FDDD9590D}" presName="sibTrans" presStyleCnt="0"/>
      <dgm:spPr/>
    </dgm:pt>
    <dgm:pt modelId="{852E3D3A-B6ED-4CB6-AB22-C71EB8D88A3A}" type="pres">
      <dgm:prSet presAssocID="{42325C5C-F1B6-454F-850C-B4A19E0F381A}" presName="node" presStyleLbl="node1" presStyleIdx="3" presStyleCnt="8">
        <dgm:presLayoutVars>
          <dgm:bulletEnabled val="1"/>
        </dgm:presLayoutVars>
      </dgm:prSet>
      <dgm:spPr/>
    </dgm:pt>
    <dgm:pt modelId="{B25647ED-F891-42E2-A430-128D049DF468}" type="pres">
      <dgm:prSet presAssocID="{AF45A666-88D5-4A3A-A62B-E4E32306AAF1}" presName="sibTrans" presStyleCnt="0"/>
      <dgm:spPr/>
    </dgm:pt>
    <dgm:pt modelId="{6E5E58BE-6385-4054-B698-AB5673CFD2FB}" type="pres">
      <dgm:prSet presAssocID="{13DB60E1-EEF9-4995-A4E7-20E9DF55C685}" presName="node" presStyleLbl="node1" presStyleIdx="4" presStyleCnt="8">
        <dgm:presLayoutVars>
          <dgm:bulletEnabled val="1"/>
        </dgm:presLayoutVars>
      </dgm:prSet>
      <dgm:spPr/>
    </dgm:pt>
    <dgm:pt modelId="{D6073EDC-32BD-4C25-B268-F219AEF2F751}" type="pres">
      <dgm:prSet presAssocID="{67BA8E7D-CCA4-45D6-87C1-152BA155670F}" presName="sibTrans" presStyleCnt="0"/>
      <dgm:spPr/>
    </dgm:pt>
    <dgm:pt modelId="{B39D377E-98AA-4108-968A-1A9BACD75C1B}" type="pres">
      <dgm:prSet presAssocID="{D3300D6B-54B9-49C3-9BDD-028C5BA099DB}" presName="node" presStyleLbl="node1" presStyleIdx="5" presStyleCnt="8">
        <dgm:presLayoutVars>
          <dgm:bulletEnabled val="1"/>
        </dgm:presLayoutVars>
      </dgm:prSet>
      <dgm:spPr/>
    </dgm:pt>
    <dgm:pt modelId="{62AED12C-0CA5-457B-B48D-FA4AE516E291}" type="pres">
      <dgm:prSet presAssocID="{D4C09113-068F-46A1-940F-77F84EDA7F90}" presName="sibTrans" presStyleCnt="0"/>
      <dgm:spPr/>
    </dgm:pt>
    <dgm:pt modelId="{4CF916EB-0853-40FC-BA56-81B238B4A7DE}" type="pres">
      <dgm:prSet presAssocID="{40C30FCB-4F66-4AE6-A19F-319907F08354}" presName="node" presStyleLbl="node1" presStyleIdx="6" presStyleCnt="8">
        <dgm:presLayoutVars>
          <dgm:bulletEnabled val="1"/>
        </dgm:presLayoutVars>
      </dgm:prSet>
      <dgm:spPr/>
    </dgm:pt>
    <dgm:pt modelId="{0BCD5FAF-90D3-449A-8FC8-B9E8C2622B08}" type="pres">
      <dgm:prSet presAssocID="{A18A88ED-EFF8-47DB-AE1B-2AC3002ECDED}" presName="sibTrans" presStyleCnt="0"/>
      <dgm:spPr/>
    </dgm:pt>
    <dgm:pt modelId="{4626E1EE-B7DC-4CCE-ADDC-9992CFD6AFBD}" type="pres">
      <dgm:prSet presAssocID="{4F5C4F7C-DECA-43F6-9BB9-2A34791A58AF}" presName="node" presStyleLbl="node1" presStyleIdx="7" presStyleCnt="8">
        <dgm:presLayoutVars>
          <dgm:bulletEnabled val="1"/>
        </dgm:presLayoutVars>
      </dgm:prSet>
      <dgm:spPr/>
    </dgm:pt>
  </dgm:ptLst>
  <dgm:cxnLst>
    <dgm:cxn modelId="{0DF81627-7B25-419F-94EA-03B00ACA460E}" srcId="{46539F45-AEAB-4C55-807C-BD29042259C5}" destId="{92810D1B-2C74-4322-B2A8-36EFCC259BEC}" srcOrd="0" destOrd="0" parTransId="{BD93B265-9268-4780-A736-282D77BB56C8}" sibTransId="{FB006E14-6B8C-444A-93D9-4D34D9773DF5}"/>
    <dgm:cxn modelId="{53194134-93E3-4FBA-B00A-69B43021F561}" type="presOf" srcId="{42325C5C-F1B6-454F-850C-B4A19E0F381A}" destId="{852E3D3A-B6ED-4CB6-AB22-C71EB8D88A3A}" srcOrd="0" destOrd="0" presId="urn:microsoft.com/office/officeart/2005/8/layout/default"/>
    <dgm:cxn modelId="{11B86C5C-5A0D-4BC0-8064-1D0A62B88671}" srcId="{46539F45-AEAB-4C55-807C-BD29042259C5}" destId="{02BBB42E-CFBB-4558-A4F8-D44C5FD48849}" srcOrd="1" destOrd="0" parTransId="{A8C91BCD-E8AF-45C8-82EA-9A93E44F8035}" sibTransId="{D5582E04-2FB1-4B1C-8C6C-65EA5A0CCE56}"/>
    <dgm:cxn modelId="{1DE8D94A-1BAC-474B-BB06-AE6B5BBA0F1C}" type="presOf" srcId="{D3300D6B-54B9-49C3-9BDD-028C5BA099DB}" destId="{B39D377E-98AA-4108-968A-1A9BACD75C1B}" srcOrd="0" destOrd="0" presId="urn:microsoft.com/office/officeart/2005/8/layout/default"/>
    <dgm:cxn modelId="{0D620350-2E6E-44A5-ADA9-D2127B789E55}" srcId="{46539F45-AEAB-4C55-807C-BD29042259C5}" destId="{273EBF98-B4CB-41F4-9769-958FD97D768C}" srcOrd="2" destOrd="0" parTransId="{D9E011B1-24CC-488F-B3DF-67BA87C2B1CD}" sibTransId="{412E25E0-6CF4-4796-BDEA-264FDDD9590D}"/>
    <dgm:cxn modelId="{3C933B51-4ACB-4CBE-B726-2E85200B0B90}" srcId="{46539F45-AEAB-4C55-807C-BD29042259C5}" destId="{4F5C4F7C-DECA-43F6-9BB9-2A34791A58AF}" srcOrd="7" destOrd="0" parTransId="{D712A1FD-F845-4B35-9D2E-0654879C2ACC}" sibTransId="{3028E29E-06A2-4E34-B427-47F0ED705AEB}"/>
    <dgm:cxn modelId="{DE0A1175-0431-4A72-B5F2-8E742AFF888C}" type="presOf" srcId="{4F5C4F7C-DECA-43F6-9BB9-2A34791A58AF}" destId="{4626E1EE-B7DC-4CCE-ADDC-9992CFD6AFBD}" srcOrd="0" destOrd="0" presId="urn:microsoft.com/office/officeart/2005/8/layout/default"/>
    <dgm:cxn modelId="{36421987-69AF-4594-ADFC-3CDAF4FC445B}" type="presOf" srcId="{13DB60E1-EEF9-4995-A4E7-20E9DF55C685}" destId="{6E5E58BE-6385-4054-B698-AB5673CFD2FB}" srcOrd="0" destOrd="0" presId="urn:microsoft.com/office/officeart/2005/8/layout/default"/>
    <dgm:cxn modelId="{5D2EE28A-31D6-409D-85D6-3F427D5CC8BD}" type="presOf" srcId="{40C30FCB-4F66-4AE6-A19F-319907F08354}" destId="{4CF916EB-0853-40FC-BA56-81B238B4A7DE}" srcOrd="0" destOrd="0" presId="urn:microsoft.com/office/officeart/2005/8/layout/default"/>
    <dgm:cxn modelId="{43A19BA1-AE70-42DE-9F99-420B229461DE}" type="presOf" srcId="{92810D1B-2C74-4322-B2A8-36EFCC259BEC}" destId="{017A3272-0AEE-468A-AB6E-CB12BBDECB8B}" srcOrd="0" destOrd="0" presId="urn:microsoft.com/office/officeart/2005/8/layout/default"/>
    <dgm:cxn modelId="{E72777B0-4511-444E-899F-DD9A9A753E4A}" srcId="{46539F45-AEAB-4C55-807C-BD29042259C5}" destId="{13DB60E1-EEF9-4995-A4E7-20E9DF55C685}" srcOrd="4" destOrd="0" parTransId="{EBE15499-C595-4563-9774-8F71B547CFD5}" sibTransId="{67BA8E7D-CCA4-45D6-87C1-152BA155670F}"/>
    <dgm:cxn modelId="{5C1266C6-9DD7-42E3-8668-E7FC627AFC0E}" srcId="{46539F45-AEAB-4C55-807C-BD29042259C5}" destId="{42325C5C-F1B6-454F-850C-B4A19E0F381A}" srcOrd="3" destOrd="0" parTransId="{954F54A9-A9ED-4907-9B60-32B912AF2EFC}" sibTransId="{AF45A666-88D5-4A3A-A62B-E4E32306AAF1}"/>
    <dgm:cxn modelId="{6F550EC7-1B44-41A5-9931-8D2103799A67}" type="presOf" srcId="{273EBF98-B4CB-41F4-9769-958FD97D768C}" destId="{B7545AC5-39DA-41FB-B78F-4A3EF7D6109B}" srcOrd="0" destOrd="0" presId="urn:microsoft.com/office/officeart/2005/8/layout/default"/>
    <dgm:cxn modelId="{E1F5DAE2-C026-47B2-B180-0216A4004BE2}" srcId="{46539F45-AEAB-4C55-807C-BD29042259C5}" destId="{40C30FCB-4F66-4AE6-A19F-319907F08354}" srcOrd="6" destOrd="0" parTransId="{121276C9-3A0D-4998-9B32-850D20A1E107}" sibTransId="{A18A88ED-EFF8-47DB-AE1B-2AC3002ECDED}"/>
    <dgm:cxn modelId="{BFC4DCE6-C14A-4424-A28A-7739A2C8AAB7}" type="presOf" srcId="{46539F45-AEAB-4C55-807C-BD29042259C5}" destId="{B308119E-26D2-4216-8910-CE12692181DD}" srcOrd="0" destOrd="0" presId="urn:microsoft.com/office/officeart/2005/8/layout/default"/>
    <dgm:cxn modelId="{8B9959ED-2240-4038-9D64-E13F85F12F44}" type="presOf" srcId="{02BBB42E-CFBB-4558-A4F8-D44C5FD48849}" destId="{A22831F1-8622-4BF8-813E-F45D029B4BBE}" srcOrd="0" destOrd="0" presId="urn:microsoft.com/office/officeart/2005/8/layout/default"/>
    <dgm:cxn modelId="{1FC041FF-E364-4487-AED0-0958A593E116}" srcId="{46539F45-AEAB-4C55-807C-BD29042259C5}" destId="{D3300D6B-54B9-49C3-9BDD-028C5BA099DB}" srcOrd="5" destOrd="0" parTransId="{B48914C6-86C9-481A-8EA3-F566A97A5F9D}" sibTransId="{D4C09113-068F-46A1-940F-77F84EDA7F90}"/>
    <dgm:cxn modelId="{A87E3F53-8879-444A-AD27-B5024EE0F670}" type="presParOf" srcId="{B308119E-26D2-4216-8910-CE12692181DD}" destId="{017A3272-0AEE-468A-AB6E-CB12BBDECB8B}" srcOrd="0" destOrd="0" presId="urn:microsoft.com/office/officeart/2005/8/layout/default"/>
    <dgm:cxn modelId="{AF0EDDA3-D34F-4CDC-B568-9E7269E46AD4}" type="presParOf" srcId="{B308119E-26D2-4216-8910-CE12692181DD}" destId="{D9F78996-A4D3-4B52-80D0-9E5979828052}" srcOrd="1" destOrd="0" presId="urn:microsoft.com/office/officeart/2005/8/layout/default"/>
    <dgm:cxn modelId="{70C4CA8F-15AF-4001-AB71-310C8C279141}" type="presParOf" srcId="{B308119E-26D2-4216-8910-CE12692181DD}" destId="{A22831F1-8622-4BF8-813E-F45D029B4BBE}" srcOrd="2" destOrd="0" presId="urn:microsoft.com/office/officeart/2005/8/layout/default"/>
    <dgm:cxn modelId="{9A22F168-6DD6-4487-9E3A-25BACFD3E0E0}" type="presParOf" srcId="{B308119E-26D2-4216-8910-CE12692181DD}" destId="{B93A70F8-D2FF-43EC-BF6C-D7B065CFF75B}" srcOrd="3" destOrd="0" presId="urn:microsoft.com/office/officeart/2005/8/layout/default"/>
    <dgm:cxn modelId="{EBDBB10B-01EA-427A-86AB-63CF77E089C2}" type="presParOf" srcId="{B308119E-26D2-4216-8910-CE12692181DD}" destId="{B7545AC5-39DA-41FB-B78F-4A3EF7D6109B}" srcOrd="4" destOrd="0" presId="urn:microsoft.com/office/officeart/2005/8/layout/default"/>
    <dgm:cxn modelId="{A36CA619-3B93-4901-B2ED-68282E85078B}" type="presParOf" srcId="{B308119E-26D2-4216-8910-CE12692181DD}" destId="{F8D37660-875F-4015-A198-13C92C80DF96}" srcOrd="5" destOrd="0" presId="urn:microsoft.com/office/officeart/2005/8/layout/default"/>
    <dgm:cxn modelId="{75CB1082-8680-4DAC-B642-04B31A55F766}" type="presParOf" srcId="{B308119E-26D2-4216-8910-CE12692181DD}" destId="{852E3D3A-B6ED-4CB6-AB22-C71EB8D88A3A}" srcOrd="6" destOrd="0" presId="urn:microsoft.com/office/officeart/2005/8/layout/default"/>
    <dgm:cxn modelId="{5FE37B6D-DF3A-41F2-9F82-89E0D71D9B43}" type="presParOf" srcId="{B308119E-26D2-4216-8910-CE12692181DD}" destId="{B25647ED-F891-42E2-A430-128D049DF468}" srcOrd="7" destOrd="0" presId="urn:microsoft.com/office/officeart/2005/8/layout/default"/>
    <dgm:cxn modelId="{848ADEE5-7307-4B79-9040-CE746D3704F0}" type="presParOf" srcId="{B308119E-26D2-4216-8910-CE12692181DD}" destId="{6E5E58BE-6385-4054-B698-AB5673CFD2FB}" srcOrd="8" destOrd="0" presId="urn:microsoft.com/office/officeart/2005/8/layout/default"/>
    <dgm:cxn modelId="{5AA39B1F-1068-4C00-98DD-4E93EC0D675E}" type="presParOf" srcId="{B308119E-26D2-4216-8910-CE12692181DD}" destId="{D6073EDC-32BD-4C25-B268-F219AEF2F751}" srcOrd="9" destOrd="0" presId="urn:microsoft.com/office/officeart/2005/8/layout/default"/>
    <dgm:cxn modelId="{E43EC0EB-5321-4557-9068-D8DD8682BC9F}" type="presParOf" srcId="{B308119E-26D2-4216-8910-CE12692181DD}" destId="{B39D377E-98AA-4108-968A-1A9BACD75C1B}" srcOrd="10" destOrd="0" presId="urn:microsoft.com/office/officeart/2005/8/layout/default"/>
    <dgm:cxn modelId="{4E56A72C-712A-4E76-A5D3-532861F5195D}" type="presParOf" srcId="{B308119E-26D2-4216-8910-CE12692181DD}" destId="{62AED12C-0CA5-457B-B48D-FA4AE516E291}" srcOrd="11" destOrd="0" presId="urn:microsoft.com/office/officeart/2005/8/layout/default"/>
    <dgm:cxn modelId="{1AE22456-F9D0-4FBA-A80E-4C2E07B46C2B}" type="presParOf" srcId="{B308119E-26D2-4216-8910-CE12692181DD}" destId="{4CF916EB-0853-40FC-BA56-81B238B4A7DE}" srcOrd="12" destOrd="0" presId="urn:microsoft.com/office/officeart/2005/8/layout/default"/>
    <dgm:cxn modelId="{7F2B327A-8A4E-4616-BE17-8285BDE24371}" type="presParOf" srcId="{B308119E-26D2-4216-8910-CE12692181DD}" destId="{0BCD5FAF-90D3-449A-8FC8-B9E8C2622B08}" srcOrd="13" destOrd="0" presId="urn:microsoft.com/office/officeart/2005/8/layout/default"/>
    <dgm:cxn modelId="{E66FEF3E-DAD9-4C9F-92D0-86A5A8F7C8BD}" type="presParOf" srcId="{B308119E-26D2-4216-8910-CE12692181DD}" destId="{4626E1EE-B7DC-4CCE-ADDC-9992CFD6AFB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539F45-AEAB-4C55-807C-BD29042259C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2BBB42E-CFBB-4558-A4F8-D44C5FD48849}">
      <dgm:prSet custT="1"/>
      <dgm:spPr/>
      <dgm:t>
        <a:bodyPr/>
        <a:lstStyle/>
        <a:p>
          <a:r>
            <a:rPr lang="en-US" sz="2200" b="1" dirty="0"/>
            <a:t>PAUL SPIRITO</a:t>
          </a:r>
          <a:br>
            <a:rPr lang="en-US" sz="2100" dirty="0"/>
          </a:br>
          <a:r>
            <a:rPr lang="en-US" sz="2000" dirty="0"/>
            <a:t>Educational Program Assistant</a:t>
          </a:r>
          <a:br>
            <a:rPr lang="en-US" sz="2000" dirty="0"/>
          </a:br>
          <a:r>
            <a:rPr lang="en-US" sz="2000" i="1" dirty="0"/>
            <a:t>Krenicki Institute</a:t>
          </a:r>
        </a:p>
      </dgm:t>
    </dgm:pt>
    <dgm:pt modelId="{A8C91BCD-E8AF-45C8-82EA-9A93E44F8035}" type="parTrans" cxnId="{11B86C5C-5A0D-4BC0-8064-1D0A62B88671}">
      <dgm:prSet/>
      <dgm:spPr/>
      <dgm:t>
        <a:bodyPr/>
        <a:lstStyle/>
        <a:p>
          <a:endParaRPr lang="en-US"/>
        </a:p>
      </dgm:t>
    </dgm:pt>
    <dgm:pt modelId="{D5582E04-2FB1-4B1C-8C6C-65EA5A0CCE56}" type="sibTrans" cxnId="{11B86C5C-5A0D-4BC0-8064-1D0A62B88671}">
      <dgm:prSet/>
      <dgm:spPr/>
      <dgm:t>
        <a:bodyPr/>
        <a:lstStyle/>
        <a:p>
          <a:endParaRPr lang="en-US"/>
        </a:p>
      </dgm:t>
    </dgm:pt>
    <dgm:pt modelId="{273EBF98-B4CB-41F4-9769-958FD97D768C}">
      <dgm:prSet custT="1"/>
      <dgm:spPr/>
      <dgm:t>
        <a:bodyPr/>
        <a:lstStyle/>
        <a:p>
          <a:r>
            <a:rPr lang="en-US" sz="2200" b="1" dirty="0"/>
            <a:t>DYLAN DELMASTRO</a:t>
          </a:r>
          <a:br>
            <a:rPr lang="en-US" sz="2200" dirty="0"/>
          </a:br>
          <a:r>
            <a:rPr lang="en-US" sz="2000" dirty="0"/>
            <a:t>Educational Program Assistant</a:t>
          </a:r>
          <a:br>
            <a:rPr lang="en-US" sz="2000" dirty="0"/>
          </a:br>
          <a:r>
            <a:rPr lang="en-US" sz="2000" i="1" dirty="0"/>
            <a:t>Office of the Dean</a:t>
          </a:r>
        </a:p>
      </dgm:t>
    </dgm:pt>
    <dgm:pt modelId="{D9E011B1-24CC-488F-B3DF-67BA87C2B1CD}" type="parTrans" cxnId="{0D620350-2E6E-44A5-ADA9-D2127B789E55}">
      <dgm:prSet/>
      <dgm:spPr/>
      <dgm:t>
        <a:bodyPr/>
        <a:lstStyle/>
        <a:p>
          <a:endParaRPr lang="en-US"/>
        </a:p>
      </dgm:t>
    </dgm:pt>
    <dgm:pt modelId="{412E25E0-6CF4-4796-BDEA-264FDDD9590D}" type="sibTrans" cxnId="{0D620350-2E6E-44A5-ADA9-D2127B789E55}">
      <dgm:prSet/>
      <dgm:spPr/>
      <dgm:t>
        <a:bodyPr/>
        <a:lstStyle/>
        <a:p>
          <a:endParaRPr lang="en-US"/>
        </a:p>
      </dgm:t>
    </dgm:pt>
    <dgm:pt modelId="{42325C5C-F1B6-454F-850C-B4A19E0F381A}">
      <dgm:prSet custT="1"/>
      <dgm:spPr/>
      <dgm:t>
        <a:bodyPr/>
        <a:lstStyle/>
        <a:p>
          <a:r>
            <a:rPr lang="en-US" sz="2100" b="1" i="0" dirty="0"/>
            <a:t>MATTHEW SORENSEN</a:t>
          </a:r>
          <a:br>
            <a:rPr lang="en-US" sz="2200" dirty="0"/>
          </a:br>
          <a:r>
            <a:rPr lang="en-US" sz="2000" dirty="0"/>
            <a:t>Visiting Assistant Professor</a:t>
          </a:r>
          <a:br>
            <a:rPr lang="en-US" sz="2000" dirty="0"/>
          </a:br>
          <a:r>
            <a:rPr lang="en-US" sz="2000" dirty="0"/>
            <a:t>(Puppet Arts)</a:t>
          </a:r>
          <a:br>
            <a:rPr lang="en-US" sz="2000" dirty="0"/>
          </a:br>
          <a:r>
            <a:rPr lang="en-US" sz="2000" i="1" dirty="0"/>
            <a:t>Dramatic Arts</a:t>
          </a:r>
        </a:p>
      </dgm:t>
    </dgm:pt>
    <dgm:pt modelId="{954F54A9-A9ED-4907-9B60-32B912AF2EFC}" type="parTrans" cxnId="{5C1266C6-9DD7-42E3-8668-E7FC627AFC0E}">
      <dgm:prSet/>
      <dgm:spPr/>
      <dgm:t>
        <a:bodyPr/>
        <a:lstStyle/>
        <a:p>
          <a:endParaRPr lang="en-US"/>
        </a:p>
      </dgm:t>
    </dgm:pt>
    <dgm:pt modelId="{AF45A666-88D5-4A3A-A62B-E4E32306AAF1}" type="sibTrans" cxnId="{5C1266C6-9DD7-42E3-8668-E7FC627AFC0E}">
      <dgm:prSet/>
      <dgm:spPr/>
      <dgm:t>
        <a:bodyPr/>
        <a:lstStyle/>
        <a:p>
          <a:endParaRPr lang="en-US"/>
        </a:p>
      </dgm:t>
    </dgm:pt>
    <dgm:pt modelId="{B308119E-26D2-4216-8910-CE12692181DD}" type="pres">
      <dgm:prSet presAssocID="{46539F45-AEAB-4C55-807C-BD29042259C5}" presName="diagram" presStyleCnt="0">
        <dgm:presLayoutVars>
          <dgm:dir/>
          <dgm:resizeHandles val="exact"/>
        </dgm:presLayoutVars>
      </dgm:prSet>
      <dgm:spPr/>
    </dgm:pt>
    <dgm:pt modelId="{A22831F1-8622-4BF8-813E-F45D029B4BBE}" type="pres">
      <dgm:prSet presAssocID="{02BBB42E-CFBB-4558-A4F8-D44C5FD48849}" presName="node" presStyleLbl="node1" presStyleIdx="0" presStyleCnt="3">
        <dgm:presLayoutVars>
          <dgm:bulletEnabled val="1"/>
        </dgm:presLayoutVars>
      </dgm:prSet>
      <dgm:spPr/>
    </dgm:pt>
    <dgm:pt modelId="{B93A70F8-D2FF-43EC-BF6C-D7B065CFF75B}" type="pres">
      <dgm:prSet presAssocID="{D5582E04-2FB1-4B1C-8C6C-65EA5A0CCE56}" presName="sibTrans" presStyleCnt="0"/>
      <dgm:spPr/>
    </dgm:pt>
    <dgm:pt modelId="{B7545AC5-39DA-41FB-B78F-4A3EF7D6109B}" type="pres">
      <dgm:prSet presAssocID="{273EBF98-B4CB-41F4-9769-958FD97D768C}" presName="node" presStyleLbl="node1" presStyleIdx="1" presStyleCnt="3">
        <dgm:presLayoutVars>
          <dgm:bulletEnabled val="1"/>
        </dgm:presLayoutVars>
      </dgm:prSet>
      <dgm:spPr/>
    </dgm:pt>
    <dgm:pt modelId="{F8D37660-875F-4015-A198-13C92C80DF96}" type="pres">
      <dgm:prSet presAssocID="{412E25E0-6CF4-4796-BDEA-264FDDD9590D}" presName="sibTrans" presStyleCnt="0"/>
      <dgm:spPr/>
    </dgm:pt>
    <dgm:pt modelId="{852E3D3A-B6ED-4CB6-AB22-C71EB8D88A3A}" type="pres">
      <dgm:prSet presAssocID="{42325C5C-F1B6-454F-850C-B4A19E0F381A}" presName="node" presStyleLbl="node1" presStyleIdx="2" presStyleCnt="3" custLinFactNeighborX="104" custLinFactNeighborY="95">
        <dgm:presLayoutVars>
          <dgm:bulletEnabled val="1"/>
        </dgm:presLayoutVars>
      </dgm:prSet>
      <dgm:spPr/>
    </dgm:pt>
  </dgm:ptLst>
  <dgm:cxnLst>
    <dgm:cxn modelId="{53194134-93E3-4FBA-B00A-69B43021F561}" type="presOf" srcId="{42325C5C-F1B6-454F-850C-B4A19E0F381A}" destId="{852E3D3A-B6ED-4CB6-AB22-C71EB8D88A3A}" srcOrd="0" destOrd="0" presId="urn:microsoft.com/office/officeart/2005/8/layout/default"/>
    <dgm:cxn modelId="{11B86C5C-5A0D-4BC0-8064-1D0A62B88671}" srcId="{46539F45-AEAB-4C55-807C-BD29042259C5}" destId="{02BBB42E-CFBB-4558-A4F8-D44C5FD48849}" srcOrd="0" destOrd="0" parTransId="{A8C91BCD-E8AF-45C8-82EA-9A93E44F8035}" sibTransId="{D5582E04-2FB1-4B1C-8C6C-65EA5A0CCE56}"/>
    <dgm:cxn modelId="{0D620350-2E6E-44A5-ADA9-D2127B789E55}" srcId="{46539F45-AEAB-4C55-807C-BD29042259C5}" destId="{273EBF98-B4CB-41F4-9769-958FD97D768C}" srcOrd="1" destOrd="0" parTransId="{D9E011B1-24CC-488F-B3DF-67BA87C2B1CD}" sibTransId="{412E25E0-6CF4-4796-BDEA-264FDDD9590D}"/>
    <dgm:cxn modelId="{5C1266C6-9DD7-42E3-8668-E7FC627AFC0E}" srcId="{46539F45-AEAB-4C55-807C-BD29042259C5}" destId="{42325C5C-F1B6-454F-850C-B4A19E0F381A}" srcOrd="2" destOrd="0" parTransId="{954F54A9-A9ED-4907-9B60-32B912AF2EFC}" sibTransId="{AF45A666-88D5-4A3A-A62B-E4E32306AAF1}"/>
    <dgm:cxn modelId="{6F550EC7-1B44-41A5-9931-8D2103799A67}" type="presOf" srcId="{273EBF98-B4CB-41F4-9769-958FD97D768C}" destId="{B7545AC5-39DA-41FB-B78F-4A3EF7D6109B}" srcOrd="0" destOrd="0" presId="urn:microsoft.com/office/officeart/2005/8/layout/default"/>
    <dgm:cxn modelId="{BFC4DCE6-C14A-4424-A28A-7739A2C8AAB7}" type="presOf" srcId="{46539F45-AEAB-4C55-807C-BD29042259C5}" destId="{B308119E-26D2-4216-8910-CE12692181DD}" srcOrd="0" destOrd="0" presId="urn:microsoft.com/office/officeart/2005/8/layout/default"/>
    <dgm:cxn modelId="{8B9959ED-2240-4038-9D64-E13F85F12F44}" type="presOf" srcId="{02BBB42E-CFBB-4558-A4F8-D44C5FD48849}" destId="{A22831F1-8622-4BF8-813E-F45D029B4BBE}" srcOrd="0" destOrd="0" presId="urn:microsoft.com/office/officeart/2005/8/layout/default"/>
    <dgm:cxn modelId="{70C4CA8F-15AF-4001-AB71-310C8C279141}" type="presParOf" srcId="{B308119E-26D2-4216-8910-CE12692181DD}" destId="{A22831F1-8622-4BF8-813E-F45D029B4BBE}" srcOrd="0" destOrd="0" presId="urn:microsoft.com/office/officeart/2005/8/layout/default"/>
    <dgm:cxn modelId="{9A22F168-6DD6-4487-9E3A-25BACFD3E0E0}" type="presParOf" srcId="{B308119E-26D2-4216-8910-CE12692181DD}" destId="{B93A70F8-D2FF-43EC-BF6C-D7B065CFF75B}" srcOrd="1" destOrd="0" presId="urn:microsoft.com/office/officeart/2005/8/layout/default"/>
    <dgm:cxn modelId="{EBDBB10B-01EA-427A-86AB-63CF77E089C2}" type="presParOf" srcId="{B308119E-26D2-4216-8910-CE12692181DD}" destId="{B7545AC5-39DA-41FB-B78F-4A3EF7D6109B}" srcOrd="2" destOrd="0" presId="urn:microsoft.com/office/officeart/2005/8/layout/default"/>
    <dgm:cxn modelId="{A36CA619-3B93-4901-B2ED-68282E85078B}" type="presParOf" srcId="{B308119E-26D2-4216-8910-CE12692181DD}" destId="{F8D37660-875F-4015-A198-13C92C80DF96}" srcOrd="3" destOrd="0" presId="urn:microsoft.com/office/officeart/2005/8/layout/default"/>
    <dgm:cxn modelId="{75CB1082-8680-4DAC-B642-04B31A55F766}" type="presParOf" srcId="{B308119E-26D2-4216-8910-CE12692181DD}" destId="{852E3D3A-B6ED-4CB6-AB22-C71EB8D88A3A}"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4EF1CC-83D3-4222-BB92-56D4783CBCF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080917A-C3C5-4965-8256-D66BA5FDC7B7}">
      <dgm:prSet custT="1"/>
      <dgm:spPr/>
      <dgm:t>
        <a:bodyPr/>
        <a:lstStyle/>
        <a:p>
          <a:r>
            <a:rPr lang="en-US" sz="2200" b="1" dirty="0"/>
            <a:t>EMILY LARNED</a:t>
          </a:r>
          <a:br>
            <a:rPr lang="en-US" sz="2200" dirty="0"/>
          </a:br>
          <a:r>
            <a:rPr lang="en-US" sz="2000" dirty="0"/>
            <a:t>Tenure and Promotion to Associate Professor</a:t>
          </a:r>
          <a:br>
            <a:rPr lang="en-US" sz="2000" dirty="0"/>
          </a:br>
          <a:r>
            <a:rPr lang="en-US" sz="2000" i="1" dirty="0"/>
            <a:t>Art + Art History</a:t>
          </a:r>
        </a:p>
      </dgm:t>
    </dgm:pt>
    <dgm:pt modelId="{827FA3F3-9B04-4931-9856-7A811C218582}" type="parTrans" cxnId="{534E892A-1D51-4606-B5F8-9FD7BDFD06F8}">
      <dgm:prSet/>
      <dgm:spPr/>
      <dgm:t>
        <a:bodyPr/>
        <a:lstStyle/>
        <a:p>
          <a:endParaRPr lang="en-US"/>
        </a:p>
      </dgm:t>
    </dgm:pt>
    <dgm:pt modelId="{0AA2785D-77C4-49A1-846B-D27BE16C61C2}" type="sibTrans" cxnId="{534E892A-1D51-4606-B5F8-9FD7BDFD06F8}">
      <dgm:prSet/>
      <dgm:spPr/>
      <dgm:t>
        <a:bodyPr/>
        <a:lstStyle/>
        <a:p>
          <a:endParaRPr lang="en-US"/>
        </a:p>
      </dgm:t>
    </dgm:pt>
    <dgm:pt modelId="{D590E876-96B7-4D13-9E68-4C7E56EDFE4B}">
      <dgm:prSet custT="1"/>
      <dgm:spPr/>
      <dgm:t>
        <a:bodyPr/>
        <a:lstStyle/>
        <a:p>
          <a:r>
            <a:rPr lang="en-US" sz="2200" b="1" dirty="0"/>
            <a:t>KATHRYN MOORE</a:t>
          </a:r>
          <a:br>
            <a:rPr lang="en-US" sz="2200" dirty="0"/>
          </a:br>
          <a:r>
            <a:rPr lang="en-US" sz="2000" dirty="0"/>
            <a:t>Tenure and Promotion to Associate Professor</a:t>
          </a:r>
          <a:br>
            <a:rPr lang="en-US" sz="2000" dirty="0"/>
          </a:br>
          <a:r>
            <a:rPr lang="en-US" sz="2000" i="1" dirty="0"/>
            <a:t>Art + Art History</a:t>
          </a:r>
          <a:endParaRPr lang="en-US" sz="2300" i="1" dirty="0"/>
        </a:p>
      </dgm:t>
    </dgm:pt>
    <dgm:pt modelId="{E32B1F17-84D0-437E-89A5-EE8F5BBF7056}" type="parTrans" cxnId="{2920F7EF-908F-4B69-8D4C-A4ADDD6EB9C6}">
      <dgm:prSet/>
      <dgm:spPr/>
      <dgm:t>
        <a:bodyPr/>
        <a:lstStyle/>
        <a:p>
          <a:endParaRPr lang="en-US"/>
        </a:p>
      </dgm:t>
    </dgm:pt>
    <dgm:pt modelId="{437791DA-1CA4-4A01-870D-17DC9070A7ED}" type="sibTrans" cxnId="{2920F7EF-908F-4B69-8D4C-A4ADDD6EB9C6}">
      <dgm:prSet/>
      <dgm:spPr/>
      <dgm:t>
        <a:bodyPr/>
        <a:lstStyle/>
        <a:p>
          <a:endParaRPr lang="en-US"/>
        </a:p>
      </dgm:t>
    </dgm:pt>
    <dgm:pt modelId="{2F29B4C3-92E2-487F-AA02-5FD34098EE16}">
      <dgm:prSet custT="1"/>
      <dgm:spPr/>
      <dgm:t>
        <a:bodyPr/>
        <a:lstStyle/>
        <a:p>
          <a:r>
            <a:rPr lang="en-US" sz="2200" b="1" dirty="0"/>
            <a:t>JAMES COLTRAIN</a:t>
          </a:r>
          <a:br>
            <a:rPr lang="en-US" sz="2200" dirty="0"/>
          </a:br>
          <a:r>
            <a:rPr lang="en-US" sz="2000" dirty="0"/>
            <a:t>Tenure and Promotion to Associate Professor</a:t>
          </a:r>
          <a:br>
            <a:rPr lang="en-US" sz="2000" dirty="0"/>
          </a:br>
          <a:r>
            <a:rPr lang="en-US" sz="2000" i="1" dirty="0"/>
            <a:t>Digital Media &amp; Design</a:t>
          </a:r>
          <a:endParaRPr lang="en-US" sz="2300" i="1" dirty="0"/>
        </a:p>
      </dgm:t>
    </dgm:pt>
    <dgm:pt modelId="{684CFB12-41D9-41BB-853B-37A5DB266528}" type="parTrans" cxnId="{47752ABA-ADF6-4F28-9F94-CB5C009B0B93}">
      <dgm:prSet/>
      <dgm:spPr/>
      <dgm:t>
        <a:bodyPr/>
        <a:lstStyle/>
        <a:p>
          <a:endParaRPr lang="en-US"/>
        </a:p>
      </dgm:t>
    </dgm:pt>
    <dgm:pt modelId="{E051D8F9-2307-4AF0-8F9C-9B90A87F9D12}" type="sibTrans" cxnId="{47752ABA-ADF6-4F28-9F94-CB5C009B0B93}">
      <dgm:prSet/>
      <dgm:spPr/>
      <dgm:t>
        <a:bodyPr/>
        <a:lstStyle/>
        <a:p>
          <a:endParaRPr lang="en-US"/>
        </a:p>
      </dgm:t>
    </dgm:pt>
    <dgm:pt modelId="{70968F36-5E38-4B38-B10B-E4B63C7199A1}">
      <dgm:prSet custT="1"/>
      <dgm:spPr/>
      <dgm:t>
        <a:bodyPr/>
        <a:lstStyle/>
        <a:p>
          <a:r>
            <a:rPr lang="en-US" sz="2200" b="1" dirty="0"/>
            <a:t>MIAO GUO</a:t>
          </a:r>
          <a:br>
            <a:rPr lang="en-US" sz="2200" dirty="0"/>
          </a:br>
          <a:r>
            <a:rPr lang="en-US" sz="2000" dirty="0"/>
            <a:t>Tenure and Promotion to Associate Professor</a:t>
          </a:r>
          <a:br>
            <a:rPr lang="en-US" sz="2000" dirty="0"/>
          </a:br>
          <a:r>
            <a:rPr lang="en-US" sz="2000" i="1" dirty="0"/>
            <a:t>Digital Media &amp; Design</a:t>
          </a:r>
          <a:endParaRPr lang="en-US" sz="1900" i="1" dirty="0"/>
        </a:p>
      </dgm:t>
    </dgm:pt>
    <dgm:pt modelId="{0AA94BA9-7349-4404-B8E9-347DA3CA64D7}" type="parTrans" cxnId="{E1029B47-C054-4BFF-8B61-C7133A23020C}">
      <dgm:prSet/>
      <dgm:spPr/>
      <dgm:t>
        <a:bodyPr/>
        <a:lstStyle/>
        <a:p>
          <a:endParaRPr lang="en-US"/>
        </a:p>
      </dgm:t>
    </dgm:pt>
    <dgm:pt modelId="{7F86B1A9-992F-4799-B2A3-01741D0C803F}" type="sibTrans" cxnId="{E1029B47-C054-4BFF-8B61-C7133A23020C}">
      <dgm:prSet/>
      <dgm:spPr/>
      <dgm:t>
        <a:bodyPr/>
        <a:lstStyle/>
        <a:p>
          <a:endParaRPr lang="en-US"/>
        </a:p>
      </dgm:t>
    </dgm:pt>
    <dgm:pt modelId="{F82B408E-85E0-4535-8604-407B3E8C5497}">
      <dgm:prSet custT="1"/>
      <dgm:spPr/>
      <dgm:t>
        <a:bodyPr/>
        <a:lstStyle/>
        <a:p>
          <a:r>
            <a:rPr lang="en-US" sz="2200" b="1" dirty="0"/>
            <a:t>ANNA LINDEMANN</a:t>
          </a:r>
          <a:br>
            <a:rPr lang="en-US" sz="2200" dirty="0"/>
          </a:br>
          <a:r>
            <a:rPr lang="en-US" sz="2000" dirty="0"/>
            <a:t>Tenure and Promotion to Associate Professor</a:t>
          </a:r>
          <a:br>
            <a:rPr lang="en-US" sz="2000" dirty="0"/>
          </a:br>
          <a:r>
            <a:rPr lang="en-US" sz="2000" i="1" dirty="0"/>
            <a:t>Digital Media &amp; Design</a:t>
          </a:r>
        </a:p>
      </dgm:t>
    </dgm:pt>
    <dgm:pt modelId="{2D2689DD-68AC-431C-A7BB-9B9E3FF123C4}" type="parTrans" cxnId="{18660CBD-35C2-469A-9AB7-5B2D004C8B61}">
      <dgm:prSet/>
      <dgm:spPr/>
      <dgm:t>
        <a:bodyPr/>
        <a:lstStyle/>
        <a:p>
          <a:endParaRPr lang="en-US"/>
        </a:p>
      </dgm:t>
    </dgm:pt>
    <dgm:pt modelId="{EA68328D-7526-46A9-B673-E84ABCB9CFE6}" type="sibTrans" cxnId="{18660CBD-35C2-469A-9AB7-5B2D004C8B61}">
      <dgm:prSet/>
      <dgm:spPr/>
      <dgm:t>
        <a:bodyPr/>
        <a:lstStyle/>
        <a:p>
          <a:endParaRPr lang="en-US"/>
        </a:p>
      </dgm:t>
    </dgm:pt>
    <dgm:pt modelId="{972C6901-DE1E-464E-8A72-C403F912FF98}">
      <dgm:prSet custT="1"/>
      <dgm:spPr/>
      <dgm:t>
        <a:bodyPr/>
        <a:lstStyle/>
        <a:p>
          <a:r>
            <a:rPr lang="en-US" sz="2200" b="1" dirty="0"/>
            <a:t>TOM SCHEINFELDT</a:t>
          </a:r>
          <a:br>
            <a:rPr lang="en-US" sz="2400" dirty="0"/>
          </a:br>
          <a:r>
            <a:rPr lang="en-US" sz="2000" dirty="0"/>
            <a:t>Promotion to Professor</a:t>
          </a:r>
          <a:br>
            <a:rPr lang="en-US" sz="2000" dirty="0"/>
          </a:br>
          <a:r>
            <a:rPr lang="en-US" sz="2000" i="1" dirty="0"/>
            <a:t>Digital Media &amp; Design</a:t>
          </a:r>
          <a:endParaRPr lang="en-US" sz="2400" i="1" dirty="0"/>
        </a:p>
      </dgm:t>
    </dgm:pt>
    <dgm:pt modelId="{50AB97D6-8E9C-42F8-9D26-EDE338B2175A}" type="parTrans" cxnId="{4516BBF6-7989-4B0F-8550-1A003181F79C}">
      <dgm:prSet/>
      <dgm:spPr/>
      <dgm:t>
        <a:bodyPr/>
        <a:lstStyle/>
        <a:p>
          <a:endParaRPr lang="en-US"/>
        </a:p>
      </dgm:t>
    </dgm:pt>
    <dgm:pt modelId="{82931908-7777-4F41-AD2F-3045C94F56C2}" type="sibTrans" cxnId="{4516BBF6-7989-4B0F-8550-1A003181F79C}">
      <dgm:prSet/>
      <dgm:spPr/>
      <dgm:t>
        <a:bodyPr/>
        <a:lstStyle/>
        <a:p>
          <a:endParaRPr lang="en-US"/>
        </a:p>
      </dgm:t>
    </dgm:pt>
    <dgm:pt modelId="{8D773D89-D1FD-4254-97FF-64D0B39BC4CF}" type="pres">
      <dgm:prSet presAssocID="{6F4EF1CC-83D3-4222-BB92-56D4783CBCF8}" presName="diagram" presStyleCnt="0">
        <dgm:presLayoutVars>
          <dgm:dir/>
          <dgm:resizeHandles val="exact"/>
        </dgm:presLayoutVars>
      </dgm:prSet>
      <dgm:spPr/>
    </dgm:pt>
    <dgm:pt modelId="{4479F827-943D-4B75-BCC1-B419E56B3559}" type="pres">
      <dgm:prSet presAssocID="{4080917A-C3C5-4965-8256-D66BA5FDC7B7}" presName="node" presStyleLbl="node1" presStyleIdx="0" presStyleCnt="6">
        <dgm:presLayoutVars>
          <dgm:bulletEnabled val="1"/>
        </dgm:presLayoutVars>
      </dgm:prSet>
      <dgm:spPr/>
    </dgm:pt>
    <dgm:pt modelId="{6D72EFE4-F8BF-485F-B0F8-FEAC06936231}" type="pres">
      <dgm:prSet presAssocID="{0AA2785D-77C4-49A1-846B-D27BE16C61C2}" presName="sibTrans" presStyleCnt="0"/>
      <dgm:spPr/>
    </dgm:pt>
    <dgm:pt modelId="{D27F7C54-372A-42B3-BC7B-45CD34D4C6D5}" type="pres">
      <dgm:prSet presAssocID="{D590E876-96B7-4D13-9E68-4C7E56EDFE4B}" presName="node" presStyleLbl="node1" presStyleIdx="1" presStyleCnt="6">
        <dgm:presLayoutVars>
          <dgm:bulletEnabled val="1"/>
        </dgm:presLayoutVars>
      </dgm:prSet>
      <dgm:spPr/>
    </dgm:pt>
    <dgm:pt modelId="{A97E425F-54AF-4736-BF01-6D2DB32F8286}" type="pres">
      <dgm:prSet presAssocID="{437791DA-1CA4-4A01-870D-17DC9070A7ED}" presName="sibTrans" presStyleCnt="0"/>
      <dgm:spPr/>
    </dgm:pt>
    <dgm:pt modelId="{352F52D8-1E73-4D1E-B103-3E8B9A1255AD}" type="pres">
      <dgm:prSet presAssocID="{2F29B4C3-92E2-487F-AA02-5FD34098EE16}" presName="node" presStyleLbl="node1" presStyleIdx="2" presStyleCnt="6">
        <dgm:presLayoutVars>
          <dgm:bulletEnabled val="1"/>
        </dgm:presLayoutVars>
      </dgm:prSet>
      <dgm:spPr/>
    </dgm:pt>
    <dgm:pt modelId="{C98CA891-B1F1-4B85-874F-2A025E98469A}" type="pres">
      <dgm:prSet presAssocID="{E051D8F9-2307-4AF0-8F9C-9B90A87F9D12}" presName="sibTrans" presStyleCnt="0"/>
      <dgm:spPr/>
    </dgm:pt>
    <dgm:pt modelId="{046B989E-54E4-4E3A-9861-78BBD55648B0}" type="pres">
      <dgm:prSet presAssocID="{70968F36-5E38-4B38-B10B-E4B63C7199A1}" presName="node" presStyleLbl="node1" presStyleIdx="3" presStyleCnt="6">
        <dgm:presLayoutVars>
          <dgm:bulletEnabled val="1"/>
        </dgm:presLayoutVars>
      </dgm:prSet>
      <dgm:spPr/>
    </dgm:pt>
    <dgm:pt modelId="{1AFDAE79-4E9D-4A89-B778-12BE79CB5037}" type="pres">
      <dgm:prSet presAssocID="{7F86B1A9-992F-4799-B2A3-01741D0C803F}" presName="sibTrans" presStyleCnt="0"/>
      <dgm:spPr/>
    </dgm:pt>
    <dgm:pt modelId="{88104EB9-4AE0-47C7-9ECC-F2B8FB233187}" type="pres">
      <dgm:prSet presAssocID="{F82B408E-85E0-4535-8604-407B3E8C5497}" presName="node" presStyleLbl="node1" presStyleIdx="4" presStyleCnt="6">
        <dgm:presLayoutVars>
          <dgm:bulletEnabled val="1"/>
        </dgm:presLayoutVars>
      </dgm:prSet>
      <dgm:spPr/>
    </dgm:pt>
    <dgm:pt modelId="{C853F4E8-898F-472F-A01B-3C6B9363764B}" type="pres">
      <dgm:prSet presAssocID="{EA68328D-7526-46A9-B673-E84ABCB9CFE6}" presName="sibTrans" presStyleCnt="0"/>
      <dgm:spPr/>
    </dgm:pt>
    <dgm:pt modelId="{02DE27D3-6A6B-478E-96EB-F95FF5934046}" type="pres">
      <dgm:prSet presAssocID="{972C6901-DE1E-464E-8A72-C403F912FF98}" presName="node" presStyleLbl="node1" presStyleIdx="5" presStyleCnt="6">
        <dgm:presLayoutVars>
          <dgm:bulletEnabled val="1"/>
        </dgm:presLayoutVars>
      </dgm:prSet>
      <dgm:spPr/>
    </dgm:pt>
  </dgm:ptLst>
  <dgm:cxnLst>
    <dgm:cxn modelId="{534E892A-1D51-4606-B5F8-9FD7BDFD06F8}" srcId="{6F4EF1CC-83D3-4222-BB92-56D4783CBCF8}" destId="{4080917A-C3C5-4965-8256-D66BA5FDC7B7}" srcOrd="0" destOrd="0" parTransId="{827FA3F3-9B04-4931-9856-7A811C218582}" sibTransId="{0AA2785D-77C4-49A1-846B-D27BE16C61C2}"/>
    <dgm:cxn modelId="{C6ECF633-0E21-4BE8-8BAE-D9D06321DA86}" type="presOf" srcId="{6F4EF1CC-83D3-4222-BB92-56D4783CBCF8}" destId="{8D773D89-D1FD-4254-97FF-64D0B39BC4CF}" srcOrd="0" destOrd="0" presId="urn:microsoft.com/office/officeart/2005/8/layout/default"/>
    <dgm:cxn modelId="{20DF323A-3632-45CB-B656-C026531A44D1}" type="presOf" srcId="{D590E876-96B7-4D13-9E68-4C7E56EDFE4B}" destId="{D27F7C54-372A-42B3-BC7B-45CD34D4C6D5}" srcOrd="0" destOrd="0" presId="urn:microsoft.com/office/officeart/2005/8/layout/default"/>
    <dgm:cxn modelId="{334A923D-82AA-4412-9FA1-D96C77BA206C}" type="presOf" srcId="{4080917A-C3C5-4965-8256-D66BA5FDC7B7}" destId="{4479F827-943D-4B75-BCC1-B419E56B3559}" srcOrd="0" destOrd="0" presId="urn:microsoft.com/office/officeart/2005/8/layout/default"/>
    <dgm:cxn modelId="{6A299F46-884D-4108-A5E3-F7F8983FF3E7}" type="presOf" srcId="{2F29B4C3-92E2-487F-AA02-5FD34098EE16}" destId="{352F52D8-1E73-4D1E-B103-3E8B9A1255AD}" srcOrd="0" destOrd="0" presId="urn:microsoft.com/office/officeart/2005/8/layout/default"/>
    <dgm:cxn modelId="{E1029B47-C054-4BFF-8B61-C7133A23020C}" srcId="{6F4EF1CC-83D3-4222-BB92-56D4783CBCF8}" destId="{70968F36-5E38-4B38-B10B-E4B63C7199A1}" srcOrd="3" destOrd="0" parTransId="{0AA94BA9-7349-4404-B8E9-347DA3CA64D7}" sibTransId="{7F86B1A9-992F-4799-B2A3-01741D0C803F}"/>
    <dgm:cxn modelId="{C578AC94-074F-4E3F-8200-688CBA725F39}" type="presOf" srcId="{70968F36-5E38-4B38-B10B-E4B63C7199A1}" destId="{046B989E-54E4-4E3A-9861-78BBD55648B0}" srcOrd="0" destOrd="0" presId="urn:microsoft.com/office/officeart/2005/8/layout/default"/>
    <dgm:cxn modelId="{0C3169B7-57D2-4ED4-88D3-A233CB35121E}" type="presOf" srcId="{F82B408E-85E0-4535-8604-407B3E8C5497}" destId="{88104EB9-4AE0-47C7-9ECC-F2B8FB233187}" srcOrd="0" destOrd="0" presId="urn:microsoft.com/office/officeart/2005/8/layout/default"/>
    <dgm:cxn modelId="{47752ABA-ADF6-4F28-9F94-CB5C009B0B93}" srcId="{6F4EF1CC-83D3-4222-BB92-56D4783CBCF8}" destId="{2F29B4C3-92E2-487F-AA02-5FD34098EE16}" srcOrd="2" destOrd="0" parTransId="{684CFB12-41D9-41BB-853B-37A5DB266528}" sibTransId="{E051D8F9-2307-4AF0-8F9C-9B90A87F9D12}"/>
    <dgm:cxn modelId="{18660CBD-35C2-469A-9AB7-5B2D004C8B61}" srcId="{6F4EF1CC-83D3-4222-BB92-56D4783CBCF8}" destId="{F82B408E-85E0-4535-8604-407B3E8C5497}" srcOrd="4" destOrd="0" parTransId="{2D2689DD-68AC-431C-A7BB-9B9E3FF123C4}" sibTransId="{EA68328D-7526-46A9-B673-E84ABCB9CFE6}"/>
    <dgm:cxn modelId="{3C7917CC-B78C-49CD-B9F2-70A371BE64AF}" type="presOf" srcId="{972C6901-DE1E-464E-8A72-C403F912FF98}" destId="{02DE27D3-6A6B-478E-96EB-F95FF5934046}" srcOrd="0" destOrd="0" presId="urn:microsoft.com/office/officeart/2005/8/layout/default"/>
    <dgm:cxn modelId="{2920F7EF-908F-4B69-8D4C-A4ADDD6EB9C6}" srcId="{6F4EF1CC-83D3-4222-BB92-56D4783CBCF8}" destId="{D590E876-96B7-4D13-9E68-4C7E56EDFE4B}" srcOrd="1" destOrd="0" parTransId="{E32B1F17-84D0-437E-89A5-EE8F5BBF7056}" sibTransId="{437791DA-1CA4-4A01-870D-17DC9070A7ED}"/>
    <dgm:cxn modelId="{4516BBF6-7989-4B0F-8550-1A003181F79C}" srcId="{6F4EF1CC-83D3-4222-BB92-56D4783CBCF8}" destId="{972C6901-DE1E-464E-8A72-C403F912FF98}" srcOrd="5" destOrd="0" parTransId="{50AB97D6-8E9C-42F8-9D26-EDE338B2175A}" sibTransId="{82931908-7777-4F41-AD2F-3045C94F56C2}"/>
    <dgm:cxn modelId="{9996D36A-5815-4625-B298-8D4534EAAE74}" type="presParOf" srcId="{8D773D89-D1FD-4254-97FF-64D0B39BC4CF}" destId="{4479F827-943D-4B75-BCC1-B419E56B3559}" srcOrd="0" destOrd="0" presId="urn:microsoft.com/office/officeart/2005/8/layout/default"/>
    <dgm:cxn modelId="{6A783670-96D4-4237-99F2-A03467C00EEF}" type="presParOf" srcId="{8D773D89-D1FD-4254-97FF-64D0B39BC4CF}" destId="{6D72EFE4-F8BF-485F-B0F8-FEAC06936231}" srcOrd="1" destOrd="0" presId="urn:microsoft.com/office/officeart/2005/8/layout/default"/>
    <dgm:cxn modelId="{5B4ED016-A70F-4A21-A1B9-9FE886CD55D7}" type="presParOf" srcId="{8D773D89-D1FD-4254-97FF-64D0B39BC4CF}" destId="{D27F7C54-372A-42B3-BC7B-45CD34D4C6D5}" srcOrd="2" destOrd="0" presId="urn:microsoft.com/office/officeart/2005/8/layout/default"/>
    <dgm:cxn modelId="{DF02F7CE-EB14-473C-8C7E-4DD16FFAADB5}" type="presParOf" srcId="{8D773D89-D1FD-4254-97FF-64D0B39BC4CF}" destId="{A97E425F-54AF-4736-BF01-6D2DB32F8286}" srcOrd="3" destOrd="0" presId="urn:microsoft.com/office/officeart/2005/8/layout/default"/>
    <dgm:cxn modelId="{F277394B-526D-46A6-899A-02963420FB9E}" type="presParOf" srcId="{8D773D89-D1FD-4254-97FF-64D0B39BC4CF}" destId="{352F52D8-1E73-4D1E-B103-3E8B9A1255AD}" srcOrd="4" destOrd="0" presId="urn:microsoft.com/office/officeart/2005/8/layout/default"/>
    <dgm:cxn modelId="{E4EE10AF-E783-4FAC-ACA9-0EA9022E2B3A}" type="presParOf" srcId="{8D773D89-D1FD-4254-97FF-64D0B39BC4CF}" destId="{C98CA891-B1F1-4B85-874F-2A025E98469A}" srcOrd="5" destOrd="0" presId="urn:microsoft.com/office/officeart/2005/8/layout/default"/>
    <dgm:cxn modelId="{2655F0C6-9813-4577-9A8A-A300C6A39EAE}" type="presParOf" srcId="{8D773D89-D1FD-4254-97FF-64D0B39BC4CF}" destId="{046B989E-54E4-4E3A-9861-78BBD55648B0}" srcOrd="6" destOrd="0" presId="urn:microsoft.com/office/officeart/2005/8/layout/default"/>
    <dgm:cxn modelId="{49479821-E68C-4080-A21C-022AC98C67CB}" type="presParOf" srcId="{8D773D89-D1FD-4254-97FF-64D0B39BC4CF}" destId="{1AFDAE79-4E9D-4A89-B778-12BE79CB5037}" srcOrd="7" destOrd="0" presId="urn:microsoft.com/office/officeart/2005/8/layout/default"/>
    <dgm:cxn modelId="{AC959446-91EA-4E75-8369-910FFE46D76C}" type="presParOf" srcId="{8D773D89-D1FD-4254-97FF-64D0B39BC4CF}" destId="{88104EB9-4AE0-47C7-9ECC-F2B8FB233187}" srcOrd="8" destOrd="0" presId="urn:microsoft.com/office/officeart/2005/8/layout/default"/>
    <dgm:cxn modelId="{180AC266-7C56-4AC3-9CCF-49D7C34101EF}" type="presParOf" srcId="{8D773D89-D1FD-4254-97FF-64D0B39BC4CF}" destId="{C853F4E8-898F-472F-A01B-3C6B9363764B}" srcOrd="9" destOrd="0" presId="urn:microsoft.com/office/officeart/2005/8/layout/default"/>
    <dgm:cxn modelId="{9D09A944-C75C-4635-9F80-9695423747A6}" type="presParOf" srcId="{8D773D89-D1FD-4254-97FF-64D0B39BC4CF}" destId="{02DE27D3-6A6B-478E-96EB-F95FF593404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6DD2A5-B693-4015-B9C7-BDFE8A36FE9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5DAEFED-8D09-42D1-9C38-A713D898C764}">
      <dgm:prSet/>
      <dgm:spPr/>
      <dgm:t>
        <a:bodyPr/>
        <a:lstStyle/>
        <a:p>
          <a:pPr>
            <a:defRPr cap="all"/>
          </a:pPr>
          <a:r>
            <a:rPr lang="en-US" dirty="0"/>
            <a:t>Parking Impacts</a:t>
          </a:r>
        </a:p>
      </dgm:t>
    </dgm:pt>
    <dgm:pt modelId="{D7AB0760-E816-482E-8545-C93AFFF8A664}" type="parTrans" cxnId="{BCBF3ADE-51D1-4DBF-B2C8-6B18F874F5E6}">
      <dgm:prSet/>
      <dgm:spPr/>
      <dgm:t>
        <a:bodyPr/>
        <a:lstStyle/>
        <a:p>
          <a:endParaRPr lang="en-US"/>
        </a:p>
      </dgm:t>
    </dgm:pt>
    <dgm:pt modelId="{51625ACA-0667-4D20-A781-B1417A65C7AD}" type="sibTrans" cxnId="{BCBF3ADE-51D1-4DBF-B2C8-6B18F874F5E6}">
      <dgm:prSet/>
      <dgm:spPr/>
      <dgm:t>
        <a:bodyPr/>
        <a:lstStyle/>
        <a:p>
          <a:endParaRPr lang="en-US"/>
        </a:p>
      </dgm:t>
    </dgm:pt>
    <dgm:pt modelId="{65E0A323-3BF2-4764-B970-BFF9E960D388}">
      <dgm:prSet/>
      <dgm:spPr/>
      <dgm:t>
        <a:bodyPr/>
        <a:lstStyle/>
        <a:p>
          <a:pPr>
            <a:defRPr cap="all"/>
          </a:pPr>
          <a:r>
            <a:rPr lang="en-US" dirty="0"/>
            <a:t>Facility Upgrades</a:t>
          </a:r>
        </a:p>
      </dgm:t>
    </dgm:pt>
    <dgm:pt modelId="{260AED54-F640-47DD-B5A9-DA9F5C1FCC4F}" type="parTrans" cxnId="{BE7A7FE0-7435-4700-9480-73ACECF35870}">
      <dgm:prSet/>
      <dgm:spPr/>
      <dgm:t>
        <a:bodyPr/>
        <a:lstStyle/>
        <a:p>
          <a:endParaRPr lang="en-US"/>
        </a:p>
      </dgm:t>
    </dgm:pt>
    <dgm:pt modelId="{C6E607D0-8306-4040-BA2B-AC05C562B6C4}" type="sibTrans" cxnId="{BE7A7FE0-7435-4700-9480-73ACECF35870}">
      <dgm:prSet/>
      <dgm:spPr/>
      <dgm:t>
        <a:bodyPr/>
        <a:lstStyle/>
        <a:p>
          <a:endParaRPr lang="en-US"/>
        </a:p>
      </dgm:t>
    </dgm:pt>
    <dgm:pt modelId="{39D6BDED-347A-4B38-8C18-3ACFBB8CFD64}">
      <dgm:prSet/>
      <dgm:spPr/>
      <dgm:t>
        <a:bodyPr/>
        <a:lstStyle/>
        <a:p>
          <a:pPr>
            <a:defRPr cap="all"/>
          </a:pPr>
          <a:r>
            <a:rPr lang="en-US"/>
            <a:t>Technology Updates</a:t>
          </a:r>
        </a:p>
      </dgm:t>
    </dgm:pt>
    <dgm:pt modelId="{BE83F825-5E95-4A12-892E-8F3FE695D58F}" type="parTrans" cxnId="{60D96197-DE59-403F-8169-95358E8F4857}">
      <dgm:prSet/>
      <dgm:spPr/>
      <dgm:t>
        <a:bodyPr/>
        <a:lstStyle/>
        <a:p>
          <a:endParaRPr lang="en-US"/>
        </a:p>
      </dgm:t>
    </dgm:pt>
    <dgm:pt modelId="{D1738F99-FADA-4087-B672-D59585F2B06F}" type="sibTrans" cxnId="{60D96197-DE59-403F-8169-95358E8F4857}">
      <dgm:prSet/>
      <dgm:spPr/>
      <dgm:t>
        <a:bodyPr/>
        <a:lstStyle/>
        <a:p>
          <a:endParaRPr lang="en-US"/>
        </a:p>
      </dgm:t>
    </dgm:pt>
    <dgm:pt modelId="{D89FC4B3-DE95-47A0-9BE5-2FDA7B8D05DE}">
      <dgm:prSet/>
      <dgm:spPr/>
      <dgm:t>
        <a:bodyPr/>
        <a:lstStyle/>
        <a:p>
          <a:pPr>
            <a:defRPr cap="all"/>
          </a:pPr>
          <a:r>
            <a:rPr lang="en-US" dirty="0"/>
            <a:t>Financial Services Office</a:t>
          </a:r>
        </a:p>
      </dgm:t>
    </dgm:pt>
    <dgm:pt modelId="{D1614E95-356D-4920-9621-80FB2423D34F}" type="parTrans" cxnId="{26828070-31A9-4E54-A2F4-3739F6D4ADA9}">
      <dgm:prSet/>
      <dgm:spPr/>
      <dgm:t>
        <a:bodyPr/>
        <a:lstStyle/>
        <a:p>
          <a:endParaRPr lang="en-US"/>
        </a:p>
      </dgm:t>
    </dgm:pt>
    <dgm:pt modelId="{89EADD43-58EF-4236-B24B-A0D8A4BE4E02}" type="sibTrans" cxnId="{26828070-31A9-4E54-A2F4-3739F6D4ADA9}">
      <dgm:prSet/>
      <dgm:spPr/>
      <dgm:t>
        <a:bodyPr/>
        <a:lstStyle/>
        <a:p>
          <a:endParaRPr lang="en-US"/>
        </a:p>
      </dgm:t>
    </dgm:pt>
    <dgm:pt modelId="{083824E5-D665-47A5-97C2-AFE77F5EFC88}">
      <dgm:prSet/>
      <dgm:spPr/>
      <dgm:t>
        <a:bodyPr/>
        <a:lstStyle/>
        <a:p>
          <a:pPr>
            <a:defRPr cap="all"/>
          </a:pPr>
          <a:r>
            <a:rPr lang="en-US" dirty="0"/>
            <a:t>Purchasing Requests</a:t>
          </a:r>
        </a:p>
      </dgm:t>
    </dgm:pt>
    <dgm:pt modelId="{2FF23313-9E9D-4F4E-AEE7-A05C4D8E0B72}" type="parTrans" cxnId="{D51A040E-8FC9-4201-85A5-5B7811818803}">
      <dgm:prSet/>
      <dgm:spPr/>
      <dgm:t>
        <a:bodyPr/>
        <a:lstStyle/>
        <a:p>
          <a:endParaRPr lang="en-US"/>
        </a:p>
      </dgm:t>
    </dgm:pt>
    <dgm:pt modelId="{E0B41F60-BF97-4A14-A301-5C19D1657A62}" type="sibTrans" cxnId="{D51A040E-8FC9-4201-85A5-5B7811818803}">
      <dgm:prSet/>
      <dgm:spPr/>
      <dgm:t>
        <a:bodyPr/>
        <a:lstStyle/>
        <a:p>
          <a:endParaRPr lang="en-US"/>
        </a:p>
      </dgm:t>
    </dgm:pt>
    <dgm:pt modelId="{412DD8C1-D35D-42BB-9A29-1E4E242F9C97}">
      <dgm:prSet/>
      <dgm:spPr/>
      <dgm:t>
        <a:bodyPr/>
        <a:lstStyle/>
        <a:p>
          <a:pPr>
            <a:defRPr cap="all"/>
          </a:pPr>
          <a:r>
            <a:rPr lang="en-US" dirty="0"/>
            <a:t>Travel/Concur Enhancements</a:t>
          </a:r>
        </a:p>
      </dgm:t>
    </dgm:pt>
    <dgm:pt modelId="{E903E813-730C-4A13-B6F9-054201884852}" type="parTrans" cxnId="{C8941AA5-4986-4B42-9876-388CFBBD286D}">
      <dgm:prSet/>
      <dgm:spPr/>
      <dgm:t>
        <a:bodyPr/>
        <a:lstStyle/>
        <a:p>
          <a:endParaRPr lang="en-US"/>
        </a:p>
      </dgm:t>
    </dgm:pt>
    <dgm:pt modelId="{3D2D109F-2901-45A2-859F-5D5E8192DF02}" type="sibTrans" cxnId="{C8941AA5-4986-4B42-9876-388CFBBD286D}">
      <dgm:prSet/>
      <dgm:spPr/>
      <dgm:t>
        <a:bodyPr/>
        <a:lstStyle/>
        <a:p>
          <a:endParaRPr lang="en-US"/>
        </a:p>
      </dgm:t>
    </dgm:pt>
    <dgm:pt modelId="{06A469B3-F2DF-4A9C-B725-5AD82FFA1C63}" type="pres">
      <dgm:prSet presAssocID="{436DD2A5-B693-4015-B9C7-BDFE8A36FE9D}" presName="root" presStyleCnt="0">
        <dgm:presLayoutVars>
          <dgm:dir/>
          <dgm:resizeHandles val="exact"/>
        </dgm:presLayoutVars>
      </dgm:prSet>
      <dgm:spPr/>
    </dgm:pt>
    <dgm:pt modelId="{3464DC07-EFF0-4DEC-95B2-8969C9B505C5}" type="pres">
      <dgm:prSet presAssocID="{65DAEFED-8D09-42D1-9C38-A713D898C764}" presName="compNode" presStyleCnt="0"/>
      <dgm:spPr/>
    </dgm:pt>
    <dgm:pt modelId="{5F6C90D5-1302-4839-9049-693DA35A3360}" type="pres">
      <dgm:prSet presAssocID="{65DAEFED-8D09-42D1-9C38-A713D898C764}" presName="iconBgRect" presStyleLbl="bgShp" presStyleIdx="0" presStyleCnt="6"/>
      <dgm:spPr/>
    </dgm:pt>
    <dgm:pt modelId="{9E0C1478-7C94-4969-A872-6C8F3FE78CF5}" type="pres">
      <dgm:prSet presAssocID="{65DAEFED-8D09-42D1-9C38-A713D898C764}"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FC698538-BF0D-4BF7-9B44-0464113BDDDA}" type="pres">
      <dgm:prSet presAssocID="{65DAEFED-8D09-42D1-9C38-A713D898C764}" presName="spaceRect" presStyleCnt="0"/>
      <dgm:spPr/>
    </dgm:pt>
    <dgm:pt modelId="{A2453DBB-40E4-4B93-BC1B-0021F7D0C98B}" type="pres">
      <dgm:prSet presAssocID="{65DAEFED-8D09-42D1-9C38-A713D898C764}" presName="textRect" presStyleLbl="revTx" presStyleIdx="0" presStyleCnt="6">
        <dgm:presLayoutVars>
          <dgm:chMax val="1"/>
          <dgm:chPref val="1"/>
        </dgm:presLayoutVars>
      </dgm:prSet>
      <dgm:spPr/>
    </dgm:pt>
    <dgm:pt modelId="{ABBB5689-34C5-4A05-A15E-17BCCCEAE891}" type="pres">
      <dgm:prSet presAssocID="{51625ACA-0667-4D20-A781-B1417A65C7AD}" presName="sibTrans" presStyleCnt="0"/>
      <dgm:spPr/>
    </dgm:pt>
    <dgm:pt modelId="{B5CBA0D9-2A1B-4C86-9311-BBCDA06D7E9D}" type="pres">
      <dgm:prSet presAssocID="{65E0A323-3BF2-4764-B970-BFF9E960D388}" presName="compNode" presStyleCnt="0"/>
      <dgm:spPr/>
    </dgm:pt>
    <dgm:pt modelId="{46E89035-213F-4C37-8F2B-BDFA1C67B546}" type="pres">
      <dgm:prSet presAssocID="{65E0A323-3BF2-4764-B970-BFF9E960D388}" presName="iconBgRect" presStyleLbl="bgShp" presStyleIdx="1" presStyleCnt="6"/>
      <dgm:spPr/>
    </dgm:pt>
    <dgm:pt modelId="{0AE55964-3612-4425-B288-39B0544EDA9E}" type="pres">
      <dgm:prSet presAssocID="{65E0A323-3BF2-4764-B970-BFF9E960D38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8983F367-DA59-459E-A31B-DC46747EEE80}" type="pres">
      <dgm:prSet presAssocID="{65E0A323-3BF2-4764-B970-BFF9E960D388}" presName="spaceRect" presStyleCnt="0"/>
      <dgm:spPr/>
    </dgm:pt>
    <dgm:pt modelId="{B5566466-3AAC-4333-BDE0-2D397434FCD8}" type="pres">
      <dgm:prSet presAssocID="{65E0A323-3BF2-4764-B970-BFF9E960D388}" presName="textRect" presStyleLbl="revTx" presStyleIdx="1" presStyleCnt="6">
        <dgm:presLayoutVars>
          <dgm:chMax val="1"/>
          <dgm:chPref val="1"/>
        </dgm:presLayoutVars>
      </dgm:prSet>
      <dgm:spPr/>
    </dgm:pt>
    <dgm:pt modelId="{0A4611A0-4D1C-45A9-85C3-0F200FFEAC8E}" type="pres">
      <dgm:prSet presAssocID="{C6E607D0-8306-4040-BA2B-AC05C562B6C4}" presName="sibTrans" presStyleCnt="0"/>
      <dgm:spPr/>
    </dgm:pt>
    <dgm:pt modelId="{C4174DC8-D4C4-40A6-B905-90E4EAF06078}" type="pres">
      <dgm:prSet presAssocID="{39D6BDED-347A-4B38-8C18-3ACFBB8CFD64}" presName="compNode" presStyleCnt="0"/>
      <dgm:spPr/>
    </dgm:pt>
    <dgm:pt modelId="{00C6763F-A07C-489F-8C8B-08EB112F1F1E}" type="pres">
      <dgm:prSet presAssocID="{39D6BDED-347A-4B38-8C18-3ACFBB8CFD64}" presName="iconBgRect" presStyleLbl="bgShp" presStyleIdx="2" presStyleCnt="6"/>
      <dgm:spPr/>
    </dgm:pt>
    <dgm:pt modelId="{01BDFC67-BAC1-451C-9665-71B22606842D}" type="pres">
      <dgm:prSet presAssocID="{39D6BDED-347A-4B38-8C18-3ACFBB8CFD6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97FD9CE8-8D62-442A-911C-9AAADEE50192}" type="pres">
      <dgm:prSet presAssocID="{39D6BDED-347A-4B38-8C18-3ACFBB8CFD64}" presName="spaceRect" presStyleCnt="0"/>
      <dgm:spPr/>
    </dgm:pt>
    <dgm:pt modelId="{BE54CB12-2FB1-4B4F-9F61-C4F30EF9A3BF}" type="pres">
      <dgm:prSet presAssocID="{39D6BDED-347A-4B38-8C18-3ACFBB8CFD64}" presName="textRect" presStyleLbl="revTx" presStyleIdx="2" presStyleCnt="6">
        <dgm:presLayoutVars>
          <dgm:chMax val="1"/>
          <dgm:chPref val="1"/>
        </dgm:presLayoutVars>
      </dgm:prSet>
      <dgm:spPr/>
    </dgm:pt>
    <dgm:pt modelId="{2088300E-65D4-4831-B516-89FF6D9E286C}" type="pres">
      <dgm:prSet presAssocID="{D1738F99-FADA-4087-B672-D59585F2B06F}" presName="sibTrans" presStyleCnt="0"/>
      <dgm:spPr/>
    </dgm:pt>
    <dgm:pt modelId="{ABFCC9E6-B7C5-4E2D-9CCA-118999C41890}" type="pres">
      <dgm:prSet presAssocID="{D89FC4B3-DE95-47A0-9BE5-2FDA7B8D05DE}" presName="compNode" presStyleCnt="0"/>
      <dgm:spPr/>
    </dgm:pt>
    <dgm:pt modelId="{9EF72314-CA82-4EB7-93DB-07CB007F611C}" type="pres">
      <dgm:prSet presAssocID="{D89FC4B3-DE95-47A0-9BE5-2FDA7B8D05DE}" presName="iconBgRect" presStyleLbl="bgShp" presStyleIdx="3" presStyleCnt="6"/>
      <dgm:spPr/>
    </dgm:pt>
    <dgm:pt modelId="{DF3A1205-565B-4267-B251-4D981D921B14}" type="pres">
      <dgm:prSet presAssocID="{D89FC4B3-DE95-47A0-9BE5-2FDA7B8D05D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8717677A-1272-48E4-B95C-FB2E7387F57E}" type="pres">
      <dgm:prSet presAssocID="{D89FC4B3-DE95-47A0-9BE5-2FDA7B8D05DE}" presName="spaceRect" presStyleCnt="0"/>
      <dgm:spPr/>
    </dgm:pt>
    <dgm:pt modelId="{83A379A7-397D-414A-A6F7-66908E8F2212}" type="pres">
      <dgm:prSet presAssocID="{D89FC4B3-DE95-47A0-9BE5-2FDA7B8D05DE}" presName="textRect" presStyleLbl="revTx" presStyleIdx="3" presStyleCnt="6">
        <dgm:presLayoutVars>
          <dgm:chMax val="1"/>
          <dgm:chPref val="1"/>
        </dgm:presLayoutVars>
      </dgm:prSet>
      <dgm:spPr/>
    </dgm:pt>
    <dgm:pt modelId="{BD5A4311-319A-454D-A5E6-921C106068F3}" type="pres">
      <dgm:prSet presAssocID="{89EADD43-58EF-4236-B24B-A0D8A4BE4E02}" presName="sibTrans" presStyleCnt="0"/>
      <dgm:spPr/>
    </dgm:pt>
    <dgm:pt modelId="{06FCBAB0-6E34-4C8F-BE68-D2BB2A40E872}" type="pres">
      <dgm:prSet presAssocID="{083824E5-D665-47A5-97C2-AFE77F5EFC88}" presName="compNode" presStyleCnt="0"/>
      <dgm:spPr/>
    </dgm:pt>
    <dgm:pt modelId="{F599850E-1DAC-4C9E-926D-530EACA3E52A}" type="pres">
      <dgm:prSet presAssocID="{083824E5-D665-47A5-97C2-AFE77F5EFC88}" presName="iconBgRect" presStyleLbl="bgShp" presStyleIdx="4" presStyleCnt="6"/>
      <dgm:spPr/>
    </dgm:pt>
    <dgm:pt modelId="{3DC66C20-96F1-4A2A-90EB-D570ADD91C32}" type="pres">
      <dgm:prSet presAssocID="{083824E5-D665-47A5-97C2-AFE77F5EFC88}"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hopping bag with solid fill"/>
        </a:ext>
      </dgm:extLst>
    </dgm:pt>
    <dgm:pt modelId="{B3874199-14B4-4924-96DD-B59B210F8032}" type="pres">
      <dgm:prSet presAssocID="{083824E5-D665-47A5-97C2-AFE77F5EFC88}" presName="spaceRect" presStyleCnt="0"/>
      <dgm:spPr/>
    </dgm:pt>
    <dgm:pt modelId="{895CC844-8224-4E08-B39F-855B2D55CC56}" type="pres">
      <dgm:prSet presAssocID="{083824E5-D665-47A5-97C2-AFE77F5EFC88}" presName="textRect" presStyleLbl="revTx" presStyleIdx="4" presStyleCnt="6">
        <dgm:presLayoutVars>
          <dgm:chMax val="1"/>
          <dgm:chPref val="1"/>
        </dgm:presLayoutVars>
      </dgm:prSet>
      <dgm:spPr/>
    </dgm:pt>
    <dgm:pt modelId="{B109FB9D-39D7-416E-A87B-86B0A69C29C5}" type="pres">
      <dgm:prSet presAssocID="{E0B41F60-BF97-4A14-A301-5C19D1657A62}" presName="sibTrans" presStyleCnt="0"/>
      <dgm:spPr/>
    </dgm:pt>
    <dgm:pt modelId="{022DD4D8-A931-4F80-B25F-647A97D9CA42}" type="pres">
      <dgm:prSet presAssocID="{412DD8C1-D35D-42BB-9A29-1E4E242F9C97}" presName="compNode" presStyleCnt="0"/>
      <dgm:spPr/>
    </dgm:pt>
    <dgm:pt modelId="{1EFDEBF2-B216-4055-AA8D-89BA217F7204}" type="pres">
      <dgm:prSet presAssocID="{412DD8C1-D35D-42BB-9A29-1E4E242F9C97}" presName="iconBgRect" presStyleLbl="bgShp" presStyleIdx="5" presStyleCnt="6"/>
      <dgm:spPr/>
    </dgm:pt>
    <dgm:pt modelId="{A19B0ABF-1C1D-4307-8975-93709745B9E4}" type="pres">
      <dgm:prSet presAssocID="{412DD8C1-D35D-42BB-9A29-1E4E242F9C9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Airplane"/>
        </a:ext>
      </dgm:extLst>
    </dgm:pt>
    <dgm:pt modelId="{E2CD794A-9FEA-4213-ACD7-EC5AF8CBB28E}" type="pres">
      <dgm:prSet presAssocID="{412DD8C1-D35D-42BB-9A29-1E4E242F9C97}" presName="spaceRect" presStyleCnt="0"/>
      <dgm:spPr/>
    </dgm:pt>
    <dgm:pt modelId="{5941C239-EBB0-47C3-B78A-0AD0F8B92806}" type="pres">
      <dgm:prSet presAssocID="{412DD8C1-D35D-42BB-9A29-1E4E242F9C97}" presName="textRect" presStyleLbl="revTx" presStyleIdx="5" presStyleCnt="6">
        <dgm:presLayoutVars>
          <dgm:chMax val="1"/>
          <dgm:chPref val="1"/>
        </dgm:presLayoutVars>
      </dgm:prSet>
      <dgm:spPr/>
    </dgm:pt>
  </dgm:ptLst>
  <dgm:cxnLst>
    <dgm:cxn modelId="{C9982502-E943-4DC1-AEAD-59C8BACF181F}" type="presOf" srcId="{412DD8C1-D35D-42BB-9A29-1E4E242F9C97}" destId="{5941C239-EBB0-47C3-B78A-0AD0F8B92806}" srcOrd="0" destOrd="0" presId="urn:microsoft.com/office/officeart/2018/5/layout/IconCircleLabelList"/>
    <dgm:cxn modelId="{36D3A80A-B144-444A-A9A1-D1A39F57BDD3}" type="presOf" srcId="{65DAEFED-8D09-42D1-9C38-A713D898C764}" destId="{A2453DBB-40E4-4B93-BC1B-0021F7D0C98B}" srcOrd="0" destOrd="0" presId="urn:microsoft.com/office/officeart/2018/5/layout/IconCircleLabelList"/>
    <dgm:cxn modelId="{D51A040E-8FC9-4201-85A5-5B7811818803}" srcId="{436DD2A5-B693-4015-B9C7-BDFE8A36FE9D}" destId="{083824E5-D665-47A5-97C2-AFE77F5EFC88}" srcOrd="4" destOrd="0" parTransId="{2FF23313-9E9D-4F4E-AEE7-A05C4D8E0B72}" sibTransId="{E0B41F60-BF97-4A14-A301-5C19D1657A62}"/>
    <dgm:cxn modelId="{1A7DA411-A5D9-47EF-A48B-E2613EFACBD8}" type="presOf" srcId="{39D6BDED-347A-4B38-8C18-3ACFBB8CFD64}" destId="{BE54CB12-2FB1-4B4F-9F61-C4F30EF9A3BF}" srcOrd="0" destOrd="0" presId="urn:microsoft.com/office/officeart/2018/5/layout/IconCircleLabelList"/>
    <dgm:cxn modelId="{607C4B5F-845A-48C4-B894-57697C9123B5}" type="presOf" srcId="{D89FC4B3-DE95-47A0-9BE5-2FDA7B8D05DE}" destId="{83A379A7-397D-414A-A6F7-66908E8F2212}" srcOrd="0" destOrd="0" presId="urn:microsoft.com/office/officeart/2018/5/layout/IconCircleLabelList"/>
    <dgm:cxn modelId="{26828070-31A9-4E54-A2F4-3739F6D4ADA9}" srcId="{436DD2A5-B693-4015-B9C7-BDFE8A36FE9D}" destId="{D89FC4B3-DE95-47A0-9BE5-2FDA7B8D05DE}" srcOrd="3" destOrd="0" parTransId="{D1614E95-356D-4920-9621-80FB2423D34F}" sibTransId="{89EADD43-58EF-4236-B24B-A0D8A4BE4E02}"/>
    <dgm:cxn modelId="{F46D5378-44AC-4228-951C-BF2CFA7FFA7F}" type="presOf" srcId="{436DD2A5-B693-4015-B9C7-BDFE8A36FE9D}" destId="{06A469B3-F2DF-4A9C-B725-5AD82FFA1C63}" srcOrd="0" destOrd="0" presId="urn:microsoft.com/office/officeart/2018/5/layout/IconCircleLabelList"/>
    <dgm:cxn modelId="{60D96197-DE59-403F-8169-95358E8F4857}" srcId="{436DD2A5-B693-4015-B9C7-BDFE8A36FE9D}" destId="{39D6BDED-347A-4B38-8C18-3ACFBB8CFD64}" srcOrd="2" destOrd="0" parTransId="{BE83F825-5E95-4A12-892E-8F3FE695D58F}" sibTransId="{D1738F99-FADA-4087-B672-D59585F2B06F}"/>
    <dgm:cxn modelId="{C8941AA5-4986-4B42-9876-388CFBBD286D}" srcId="{436DD2A5-B693-4015-B9C7-BDFE8A36FE9D}" destId="{412DD8C1-D35D-42BB-9A29-1E4E242F9C97}" srcOrd="5" destOrd="0" parTransId="{E903E813-730C-4A13-B6F9-054201884852}" sibTransId="{3D2D109F-2901-45A2-859F-5D5E8192DF02}"/>
    <dgm:cxn modelId="{86E69FC3-9FDE-4EB9-972D-43AB62E3051F}" type="presOf" srcId="{083824E5-D665-47A5-97C2-AFE77F5EFC88}" destId="{895CC844-8224-4E08-B39F-855B2D55CC56}" srcOrd="0" destOrd="0" presId="urn:microsoft.com/office/officeart/2018/5/layout/IconCircleLabelList"/>
    <dgm:cxn modelId="{C893A5D1-908C-4410-A44F-721DF1ADCCE7}" type="presOf" srcId="{65E0A323-3BF2-4764-B970-BFF9E960D388}" destId="{B5566466-3AAC-4333-BDE0-2D397434FCD8}" srcOrd="0" destOrd="0" presId="urn:microsoft.com/office/officeart/2018/5/layout/IconCircleLabelList"/>
    <dgm:cxn modelId="{BCBF3ADE-51D1-4DBF-B2C8-6B18F874F5E6}" srcId="{436DD2A5-B693-4015-B9C7-BDFE8A36FE9D}" destId="{65DAEFED-8D09-42D1-9C38-A713D898C764}" srcOrd="0" destOrd="0" parTransId="{D7AB0760-E816-482E-8545-C93AFFF8A664}" sibTransId="{51625ACA-0667-4D20-A781-B1417A65C7AD}"/>
    <dgm:cxn modelId="{BE7A7FE0-7435-4700-9480-73ACECF35870}" srcId="{436DD2A5-B693-4015-B9C7-BDFE8A36FE9D}" destId="{65E0A323-3BF2-4764-B970-BFF9E960D388}" srcOrd="1" destOrd="0" parTransId="{260AED54-F640-47DD-B5A9-DA9F5C1FCC4F}" sibTransId="{C6E607D0-8306-4040-BA2B-AC05C562B6C4}"/>
    <dgm:cxn modelId="{0B7AFCFF-4B17-48D6-9AC2-E80817BDAA06}" type="presParOf" srcId="{06A469B3-F2DF-4A9C-B725-5AD82FFA1C63}" destId="{3464DC07-EFF0-4DEC-95B2-8969C9B505C5}" srcOrd="0" destOrd="0" presId="urn:microsoft.com/office/officeart/2018/5/layout/IconCircleLabelList"/>
    <dgm:cxn modelId="{B823C396-DEFE-42AB-9811-B4018AAB4A67}" type="presParOf" srcId="{3464DC07-EFF0-4DEC-95B2-8969C9B505C5}" destId="{5F6C90D5-1302-4839-9049-693DA35A3360}" srcOrd="0" destOrd="0" presId="urn:microsoft.com/office/officeart/2018/5/layout/IconCircleLabelList"/>
    <dgm:cxn modelId="{249DD986-01ED-4924-BCBF-FE27AD7164E3}" type="presParOf" srcId="{3464DC07-EFF0-4DEC-95B2-8969C9B505C5}" destId="{9E0C1478-7C94-4969-A872-6C8F3FE78CF5}" srcOrd="1" destOrd="0" presId="urn:microsoft.com/office/officeart/2018/5/layout/IconCircleLabelList"/>
    <dgm:cxn modelId="{E7EBE9C7-B893-4813-BF02-5AEB5F823941}" type="presParOf" srcId="{3464DC07-EFF0-4DEC-95B2-8969C9B505C5}" destId="{FC698538-BF0D-4BF7-9B44-0464113BDDDA}" srcOrd="2" destOrd="0" presId="urn:microsoft.com/office/officeart/2018/5/layout/IconCircleLabelList"/>
    <dgm:cxn modelId="{9E4B2FD3-5BD0-4EE1-BCBA-16308948DC52}" type="presParOf" srcId="{3464DC07-EFF0-4DEC-95B2-8969C9B505C5}" destId="{A2453DBB-40E4-4B93-BC1B-0021F7D0C98B}" srcOrd="3" destOrd="0" presId="urn:microsoft.com/office/officeart/2018/5/layout/IconCircleLabelList"/>
    <dgm:cxn modelId="{65955C2F-5222-4D96-869A-2FCA9898E2DE}" type="presParOf" srcId="{06A469B3-F2DF-4A9C-B725-5AD82FFA1C63}" destId="{ABBB5689-34C5-4A05-A15E-17BCCCEAE891}" srcOrd="1" destOrd="0" presId="urn:microsoft.com/office/officeart/2018/5/layout/IconCircleLabelList"/>
    <dgm:cxn modelId="{7BB3DAB2-F515-44E5-AA1C-84F9EAD86CA6}" type="presParOf" srcId="{06A469B3-F2DF-4A9C-B725-5AD82FFA1C63}" destId="{B5CBA0D9-2A1B-4C86-9311-BBCDA06D7E9D}" srcOrd="2" destOrd="0" presId="urn:microsoft.com/office/officeart/2018/5/layout/IconCircleLabelList"/>
    <dgm:cxn modelId="{7E9862B7-B373-45C9-838A-650A6A4B5E95}" type="presParOf" srcId="{B5CBA0D9-2A1B-4C86-9311-BBCDA06D7E9D}" destId="{46E89035-213F-4C37-8F2B-BDFA1C67B546}" srcOrd="0" destOrd="0" presId="urn:microsoft.com/office/officeart/2018/5/layout/IconCircleLabelList"/>
    <dgm:cxn modelId="{2BD83816-0FA1-4082-9921-DF33912E3FBD}" type="presParOf" srcId="{B5CBA0D9-2A1B-4C86-9311-BBCDA06D7E9D}" destId="{0AE55964-3612-4425-B288-39B0544EDA9E}" srcOrd="1" destOrd="0" presId="urn:microsoft.com/office/officeart/2018/5/layout/IconCircleLabelList"/>
    <dgm:cxn modelId="{BAF470FE-CADC-42AF-A0D1-A6D6048644E8}" type="presParOf" srcId="{B5CBA0D9-2A1B-4C86-9311-BBCDA06D7E9D}" destId="{8983F367-DA59-459E-A31B-DC46747EEE80}" srcOrd="2" destOrd="0" presId="urn:microsoft.com/office/officeart/2018/5/layout/IconCircleLabelList"/>
    <dgm:cxn modelId="{FC63FE60-6F59-4B9F-8ABD-97EAE5015D6D}" type="presParOf" srcId="{B5CBA0D9-2A1B-4C86-9311-BBCDA06D7E9D}" destId="{B5566466-3AAC-4333-BDE0-2D397434FCD8}" srcOrd="3" destOrd="0" presId="urn:microsoft.com/office/officeart/2018/5/layout/IconCircleLabelList"/>
    <dgm:cxn modelId="{4BAC4540-F365-4197-A178-4718F516FD54}" type="presParOf" srcId="{06A469B3-F2DF-4A9C-B725-5AD82FFA1C63}" destId="{0A4611A0-4D1C-45A9-85C3-0F200FFEAC8E}" srcOrd="3" destOrd="0" presId="urn:microsoft.com/office/officeart/2018/5/layout/IconCircleLabelList"/>
    <dgm:cxn modelId="{2B928123-5380-48D7-9F9F-8C65581B8B89}" type="presParOf" srcId="{06A469B3-F2DF-4A9C-B725-5AD82FFA1C63}" destId="{C4174DC8-D4C4-40A6-B905-90E4EAF06078}" srcOrd="4" destOrd="0" presId="urn:microsoft.com/office/officeart/2018/5/layout/IconCircleLabelList"/>
    <dgm:cxn modelId="{7C751060-C824-4933-BD65-2E4B073EF4AF}" type="presParOf" srcId="{C4174DC8-D4C4-40A6-B905-90E4EAF06078}" destId="{00C6763F-A07C-489F-8C8B-08EB112F1F1E}" srcOrd="0" destOrd="0" presId="urn:microsoft.com/office/officeart/2018/5/layout/IconCircleLabelList"/>
    <dgm:cxn modelId="{E197F017-D8A9-4B8E-9B99-B0539E4D6F0D}" type="presParOf" srcId="{C4174DC8-D4C4-40A6-B905-90E4EAF06078}" destId="{01BDFC67-BAC1-451C-9665-71B22606842D}" srcOrd="1" destOrd="0" presId="urn:microsoft.com/office/officeart/2018/5/layout/IconCircleLabelList"/>
    <dgm:cxn modelId="{1B5539B9-F1E3-4F63-9AC8-8C9F9BADB5D2}" type="presParOf" srcId="{C4174DC8-D4C4-40A6-B905-90E4EAF06078}" destId="{97FD9CE8-8D62-442A-911C-9AAADEE50192}" srcOrd="2" destOrd="0" presId="urn:microsoft.com/office/officeart/2018/5/layout/IconCircleLabelList"/>
    <dgm:cxn modelId="{6EA10026-19CC-4D0D-9C2C-82634E63920B}" type="presParOf" srcId="{C4174DC8-D4C4-40A6-B905-90E4EAF06078}" destId="{BE54CB12-2FB1-4B4F-9F61-C4F30EF9A3BF}" srcOrd="3" destOrd="0" presId="urn:microsoft.com/office/officeart/2018/5/layout/IconCircleLabelList"/>
    <dgm:cxn modelId="{01CEC53B-0374-44CF-853F-1348DE040DAF}" type="presParOf" srcId="{06A469B3-F2DF-4A9C-B725-5AD82FFA1C63}" destId="{2088300E-65D4-4831-B516-89FF6D9E286C}" srcOrd="5" destOrd="0" presId="urn:microsoft.com/office/officeart/2018/5/layout/IconCircleLabelList"/>
    <dgm:cxn modelId="{676DDEA2-88F8-42D8-9CC9-1D3D3C1DC98A}" type="presParOf" srcId="{06A469B3-F2DF-4A9C-B725-5AD82FFA1C63}" destId="{ABFCC9E6-B7C5-4E2D-9CCA-118999C41890}" srcOrd="6" destOrd="0" presId="urn:microsoft.com/office/officeart/2018/5/layout/IconCircleLabelList"/>
    <dgm:cxn modelId="{10FCEACD-571A-4C49-8F3F-DC471420B6C4}" type="presParOf" srcId="{ABFCC9E6-B7C5-4E2D-9CCA-118999C41890}" destId="{9EF72314-CA82-4EB7-93DB-07CB007F611C}" srcOrd="0" destOrd="0" presId="urn:microsoft.com/office/officeart/2018/5/layout/IconCircleLabelList"/>
    <dgm:cxn modelId="{EBD9A5F2-D0D3-4948-83FE-23C995F2BF52}" type="presParOf" srcId="{ABFCC9E6-B7C5-4E2D-9CCA-118999C41890}" destId="{DF3A1205-565B-4267-B251-4D981D921B14}" srcOrd="1" destOrd="0" presId="urn:microsoft.com/office/officeart/2018/5/layout/IconCircleLabelList"/>
    <dgm:cxn modelId="{051A5895-5D01-4F8A-BA46-CABB8C1AA423}" type="presParOf" srcId="{ABFCC9E6-B7C5-4E2D-9CCA-118999C41890}" destId="{8717677A-1272-48E4-B95C-FB2E7387F57E}" srcOrd="2" destOrd="0" presId="urn:microsoft.com/office/officeart/2018/5/layout/IconCircleLabelList"/>
    <dgm:cxn modelId="{01FA497D-E097-4C06-BC92-12BFBB49E4D3}" type="presParOf" srcId="{ABFCC9E6-B7C5-4E2D-9CCA-118999C41890}" destId="{83A379A7-397D-414A-A6F7-66908E8F2212}" srcOrd="3" destOrd="0" presId="urn:microsoft.com/office/officeart/2018/5/layout/IconCircleLabelList"/>
    <dgm:cxn modelId="{C09985E6-805C-4B78-8394-6E5A5BC51948}" type="presParOf" srcId="{06A469B3-F2DF-4A9C-B725-5AD82FFA1C63}" destId="{BD5A4311-319A-454D-A5E6-921C106068F3}" srcOrd="7" destOrd="0" presId="urn:microsoft.com/office/officeart/2018/5/layout/IconCircleLabelList"/>
    <dgm:cxn modelId="{37DDC5D6-EF76-4178-8858-AD8AF0184AA7}" type="presParOf" srcId="{06A469B3-F2DF-4A9C-B725-5AD82FFA1C63}" destId="{06FCBAB0-6E34-4C8F-BE68-D2BB2A40E872}" srcOrd="8" destOrd="0" presId="urn:microsoft.com/office/officeart/2018/5/layout/IconCircleLabelList"/>
    <dgm:cxn modelId="{19CC9649-8373-4437-93C7-B4E7B4047B02}" type="presParOf" srcId="{06FCBAB0-6E34-4C8F-BE68-D2BB2A40E872}" destId="{F599850E-1DAC-4C9E-926D-530EACA3E52A}" srcOrd="0" destOrd="0" presId="urn:microsoft.com/office/officeart/2018/5/layout/IconCircleLabelList"/>
    <dgm:cxn modelId="{3B7C687E-8D1A-49A6-B7B8-DF49B6B743E1}" type="presParOf" srcId="{06FCBAB0-6E34-4C8F-BE68-D2BB2A40E872}" destId="{3DC66C20-96F1-4A2A-90EB-D570ADD91C32}" srcOrd="1" destOrd="0" presId="urn:microsoft.com/office/officeart/2018/5/layout/IconCircleLabelList"/>
    <dgm:cxn modelId="{80931742-B8C8-4966-B0F1-F5B9C8DDAC82}" type="presParOf" srcId="{06FCBAB0-6E34-4C8F-BE68-D2BB2A40E872}" destId="{B3874199-14B4-4924-96DD-B59B210F8032}" srcOrd="2" destOrd="0" presId="urn:microsoft.com/office/officeart/2018/5/layout/IconCircleLabelList"/>
    <dgm:cxn modelId="{5E59D4C4-A2EC-46F9-98E1-AD63A6194904}" type="presParOf" srcId="{06FCBAB0-6E34-4C8F-BE68-D2BB2A40E872}" destId="{895CC844-8224-4E08-B39F-855B2D55CC56}" srcOrd="3" destOrd="0" presId="urn:microsoft.com/office/officeart/2018/5/layout/IconCircleLabelList"/>
    <dgm:cxn modelId="{D16C1E30-2547-4F28-9094-6A8DAD7C4D64}" type="presParOf" srcId="{06A469B3-F2DF-4A9C-B725-5AD82FFA1C63}" destId="{B109FB9D-39D7-416E-A87B-86B0A69C29C5}" srcOrd="9" destOrd="0" presId="urn:microsoft.com/office/officeart/2018/5/layout/IconCircleLabelList"/>
    <dgm:cxn modelId="{151DDB79-97E2-463F-9F3D-0978B99406DE}" type="presParOf" srcId="{06A469B3-F2DF-4A9C-B725-5AD82FFA1C63}" destId="{022DD4D8-A931-4F80-B25F-647A97D9CA42}" srcOrd="10" destOrd="0" presId="urn:microsoft.com/office/officeart/2018/5/layout/IconCircleLabelList"/>
    <dgm:cxn modelId="{85A692C6-1213-4FF3-9542-3135C30918E4}" type="presParOf" srcId="{022DD4D8-A931-4F80-B25F-647A97D9CA42}" destId="{1EFDEBF2-B216-4055-AA8D-89BA217F7204}" srcOrd="0" destOrd="0" presId="urn:microsoft.com/office/officeart/2018/5/layout/IconCircleLabelList"/>
    <dgm:cxn modelId="{252B75B2-2455-4A87-98D2-B908903BF228}" type="presParOf" srcId="{022DD4D8-A931-4F80-B25F-647A97D9CA42}" destId="{A19B0ABF-1C1D-4307-8975-93709745B9E4}" srcOrd="1" destOrd="0" presId="urn:microsoft.com/office/officeart/2018/5/layout/IconCircleLabelList"/>
    <dgm:cxn modelId="{230D1C78-A3B7-4975-90CE-665B9B4B83B5}" type="presParOf" srcId="{022DD4D8-A931-4F80-B25F-647A97D9CA42}" destId="{E2CD794A-9FEA-4213-ACD7-EC5AF8CBB28E}" srcOrd="2" destOrd="0" presId="urn:microsoft.com/office/officeart/2018/5/layout/IconCircleLabelList"/>
    <dgm:cxn modelId="{E67FA0F3-E580-4B03-B8A8-C586AF404E57}" type="presParOf" srcId="{022DD4D8-A931-4F80-B25F-647A97D9CA42}" destId="{5941C239-EBB0-47C3-B78A-0AD0F8B9280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601B61-66D4-405A-8FEF-A96D659A993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71C0200-EC5F-4C44-BF3A-E8B0882605AB}">
      <dgm:prSet/>
      <dgm:spPr/>
      <dgm:t>
        <a:bodyPr/>
        <a:lstStyle/>
        <a:p>
          <a:r>
            <a:rPr lang="en-US" dirty="0"/>
            <a:t>Acoustical Upgrades</a:t>
          </a:r>
        </a:p>
      </dgm:t>
    </dgm:pt>
    <dgm:pt modelId="{495109B3-8F9D-461D-840F-17830642AF9C}" type="parTrans" cxnId="{491FC1F3-8C27-4C12-83F0-2E4CE8D95505}">
      <dgm:prSet/>
      <dgm:spPr/>
      <dgm:t>
        <a:bodyPr/>
        <a:lstStyle/>
        <a:p>
          <a:endParaRPr lang="en-US"/>
        </a:p>
      </dgm:t>
    </dgm:pt>
    <dgm:pt modelId="{9DEC4A82-5AA7-4F54-94A2-634C3E542B63}" type="sibTrans" cxnId="{491FC1F3-8C27-4C12-83F0-2E4CE8D95505}">
      <dgm:prSet/>
      <dgm:spPr/>
      <dgm:t>
        <a:bodyPr/>
        <a:lstStyle/>
        <a:p>
          <a:endParaRPr lang="en-US"/>
        </a:p>
      </dgm:t>
    </dgm:pt>
    <dgm:pt modelId="{61F27AA8-DFAE-4119-99C8-69CEB2DB2DDF}">
      <dgm:prSet/>
      <dgm:spPr/>
      <dgm:t>
        <a:bodyPr/>
        <a:lstStyle/>
        <a:p>
          <a:r>
            <a:rPr lang="en-US"/>
            <a:t>Benton Museum Learning Space Redesign</a:t>
          </a:r>
        </a:p>
      </dgm:t>
    </dgm:pt>
    <dgm:pt modelId="{82A34CE0-D3BB-41A5-8D8D-3767A1AA0EBB}" type="parTrans" cxnId="{E36F3013-3A26-47DB-BC8C-5D70CB71CF60}">
      <dgm:prSet/>
      <dgm:spPr/>
      <dgm:t>
        <a:bodyPr/>
        <a:lstStyle/>
        <a:p>
          <a:endParaRPr lang="en-US"/>
        </a:p>
      </dgm:t>
    </dgm:pt>
    <dgm:pt modelId="{645F2F0C-3EC8-49EE-A89F-4758D29CCEA2}" type="sibTrans" cxnId="{E36F3013-3A26-47DB-BC8C-5D70CB71CF60}">
      <dgm:prSet/>
      <dgm:spPr/>
      <dgm:t>
        <a:bodyPr/>
        <a:lstStyle/>
        <a:p>
          <a:endParaRPr lang="en-US"/>
        </a:p>
      </dgm:t>
    </dgm:pt>
    <dgm:pt modelId="{394B2772-04C7-4165-AA73-DEA7FFCD34F2}">
      <dgm:prSet/>
      <dgm:spPr/>
      <dgm:t>
        <a:bodyPr/>
        <a:lstStyle/>
        <a:p>
          <a:r>
            <a:rPr lang="en-US"/>
            <a:t>Jorgensen Gallery &amp; Event Space Refurbishments</a:t>
          </a:r>
        </a:p>
      </dgm:t>
    </dgm:pt>
    <dgm:pt modelId="{0A61ED06-D5B1-45A3-A947-467C186EBC2F}" type="parTrans" cxnId="{44B88CE8-3623-4DB4-B85F-C3CCE1BD41FF}">
      <dgm:prSet/>
      <dgm:spPr/>
      <dgm:t>
        <a:bodyPr/>
        <a:lstStyle/>
        <a:p>
          <a:endParaRPr lang="en-US"/>
        </a:p>
      </dgm:t>
    </dgm:pt>
    <dgm:pt modelId="{36AFF586-8012-4B4E-BC42-D9351AF20132}" type="sibTrans" cxnId="{44B88CE8-3623-4DB4-B85F-C3CCE1BD41FF}">
      <dgm:prSet/>
      <dgm:spPr/>
      <dgm:t>
        <a:bodyPr/>
        <a:lstStyle/>
        <a:p>
          <a:endParaRPr lang="en-US"/>
        </a:p>
      </dgm:t>
    </dgm:pt>
    <dgm:pt modelId="{387B45AC-4975-4014-9577-6600E0681FAA}">
      <dgm:prSet/>
      <dgm:spPr/>
      <dgm:t>
        <a:bodyPr/>
        <a:lstStyle/>
        <a:p>
          <a:r>
            <a:rPr lang="en-US"/>
            <a:t>Jorgensen Sound System Upgrade</a:t>
          </a:r>
        </a:p>
      </dgm:t>
    </dgm:pt>
    <dgm:pt modelId="{465E643C-054C-45E0-9170-5E16884B0767}" type="parTrans" cxnId="{09764260-94EB-4BD0-9793-895D9F7AADA3}">
      <dgm:prSet/>
      <dgm:spPr/>
      <dgm:t>
        <a:bodyPr/>
        <a:lstStyle/>
        <a:p>
          <a:endParaRPr lang="en-US"/>
        </a:p>
      </dgm:t>
    </dgm:pt>
    <dgm:pt modelId="{4BBB795F-FEF2-4021-95E5-72A8BAC6783B}" type="sibTrans" cxnId="{09764260-94EB-4BD0-9793-895D9F7AADA3}">
      <dgm:prSet/>
      <dgm:spPr/>
      <dgm:t>
        <a:bodyPr/>
        <a:lstStyle/>
        <a:p>
          <a:endParaRPr lang="en-US"/>
        </a:p>
      </dgm:t>
    </dgm:pt>
    <dgm:pt modelId="{EB7C5E23-1E58-4E84-97BA-002EEE91B43C}">
      <dgm:prSet/>
      <dgm:spPr/>
      <dgm:t>
        <a:bodyPr/>
        <a:lstStyle/>
        <a:p>
          <a:r>
            <a:rPr lang="en-US" dirty="0"/>
            <a:t>General Maintenance &amp; Upkeep</a:t>
          </a:r>
        </a:p>
      </dgm:t>
    </dgm:pt>
    <dgm:pt modelId="{1867A8AC-31E4-4009-8B01-4FAFB97F0C5E}" type="parTrans" cxnId="{A2E8AB9A-09EC-4D61-809A-09231B24E972}">
      <dgm:prSet/>
      <dgm:spPr/>
      <dgm:t>
        <a:bodyPr/>
        <a:lstStyle/>
        <a:p>
          <a:endParaRPr lang="en-US"/>
        </a:p>
      </dgm:t>
    </dgm:pt>
    <dgm:pt modelId="{F9EA999A-33D4-4D23-B250-58D8A0490549}" type="sibTrans" cxnId="{A2E8AB9A-09EC-4D61-809A-09231B24E972}">
      <dgm:prSet/>
      <dgm:spPr/>
      <dgm:t>
        <a:bodyPr/>
        <a:lstStyle/>
        <a:p>
          <a:endParaRPr lang="en-US"/>
        </a:p>
      </dgm:t>
    </dgm:pt>
    <dgm:pt modelId="{0C3181FF-CACB-4670-9FBB-5F0302857BEF}">
      <dgm:prSet/>
      <dgm:spPr/>
      <dgm:t>
        <a:bodyPr/>
        <a:lstStyle/>
        <a:p>
          <a:r>
            <a:rPr lang="en-US"/>
            <a:t>SFA Wayfinding Status</a:t>
          </a:r>
        </a:p>
      </dgm:t>
    </dgm:pt>
    <dgm:pt modelId="{E6193407-975D-4DE6-AD0B-F749DA9FD735}" type="parTrans" cxnId="{F440B2EC-A757-4D5E-900E-0A0D1B1EF940}">
      <dgm:prSet/>
      <dgm:spPr/>
      <dgm:t>
        <a:bodyPr/>
        <a:lstStyle/>
        <a:p>
          <a:endParaRPr lang="en-US"/>
        </a:p>
      </dgm:t>
    </dgm:pt>
    <dgm:pt modelId="{7E01D857-0EEA-4504-9395-F40DE2FE6A78}" type="sibTrans" cxnId="{F440B2EC-A757-4D5E-900E-0A0D1B1EF940}">
      <dgm:prSet/>
      <dgm:spPr/>
      <dgm:t>
        <a:bodyPr/>
        <a:lstStyle/>
        <a:p>
          <a:endParaRPr lang="en-US"/>
        </a:p>
      </dgm:t>
    </dgm:pt>
    <dgm:pt modelId="{65FF4C58-1880-494B-ACA3-5A7294FAD68D}" type="pres">
      <dgm:prSet presAssocID="{50601B61-66D4-405A-8FEF-A96D659A9933}" presName="diagram" presStyleCnt="0">
        <dgm:presLayoutVars>
          <dgm:dir/>
          <dgm:resizeHandles val="exact"/>
        </dgm:presLayoutVars>
      </dgm:prSet>
      <dgm:spPr/>
    </dgm:pt>
    <dgm:pt modelId="{002F8EC0-50B6-4F5A-8CCD-08ED55935458}" type="pres">
      <dgm:prSet presAssocID="{A71C0200-EC5F-4C44-BF3A-E8B0882605AB}" presName="node" presStyleLbl="node1" presStyleIdx="0" presStyleCnt="6">
        <dgm:presLayoutVars>
          <dgm:bulletEnabled val="1"/>
        </dgm:presLayoutVars>
      </dgm:prSet>
      <dgm:spPr/>
    </dgm:pt>
    <dgm:pt modelId="{75AD2C53-6115-4F3A-9225-15875A656208}" type="pres">
      <dgm:prSet presAssocID="{9DEC4A82-5AA7-4F54-94A2-634C3E542B63}" presName="sibTrans" presStyleCnt="0"/>
      <dgm:spPr/>
    </dgm:pt>
    <dgm:pt modelId="{2E01A936-F364-4AF4-9A3F-06D58FFA43E5}" type="pres">
      <dgm:prSet presAssocID="{61F27AA8-DFAE-4119-99C8-69CEB2DB2DDF}" presName="node" presStyleLbl="node1" presStyleIdx="1" presStyleCnt="6">
        <dgm:presLayoutVars>
          <dgm:bulletEnabled val="1"/>
        </dgm:presLayoutVars>
      </dgm:prSet>
      <dgm:spPr/>
    </dgm:pt>
    <dgm:pt modelId="{1C017523-2320-495A-A307-A5866B29BC8D}" type="pres">
      <dgm:prSet presAssocID="{645F2F0C-3EC8-49EE-A89F-4758D29CCEA2}" presName="sibTrans" presStyleCnt="0"/>
      <dgm:spPr/>
    </dgm:pt>
    <dgm:pt modelId="{EE6AD406-86BB-4EA3-BE81-2D79396F994D}" type="pres">
      <dgm:prSet presAssocID="{394B2772-04C7-4165-AA73-DEA7FFCD34F2}" presName="node" presStyleLbl="node1" presStyleIdx="2" presStyleCnt="6">
        <dgm:presLayoutVars>
          <dgm:bulletEnabled val="1"/>
        </dgm:presLayoutVars>
      </dgm:prSet>
      <dgm:spPr/>
    </dgm:pt>
    <dgm:pt modelId="{CE61AF62-AC61-46D7-968C-C4005C172B23}" type="pres">
      <dgm:prSet presAssocID="{36AFF586-8012-4B4E-BC42-D9351AF20132}" presName="sibTrans" presStyleCnt="0"/>
      <dgm:spPr/>
    </dgm:pt>
    <dgm:pt modelId="{659866CA-3792-4631-8FBF-21739183C426}" type="pres">
      <dgm:prSet presAssocID="{387B45AC-4975-4014-9577-6600E0681FAA}" presName="node" presStyleLbl="node1" presStyleIdx="3" presStyleCnt="6">
        <dgm:presLayoutVars>
          <dgm:bulletEnabled val="1"/>
        </dgm:presLayoutVars>
      </dgm:prSet>
      <dgm:spPr/>
    </dgm:pt>
    <dgm:pt modelId="{0F6175CD-9F64-43D2-AD83-7A0C43195F6F}" type="pres">
      <dgm:prSet presAssocID="{4BBB795F-FEF2-4021-95E5-72A8BAC6783B}" presName="sibTrans" presStyleCnt="0"/>
      <dgm:spPr/>
    </dgm:pt>
    <dgm:pt modelId="{0280953F-C302-4F7F-A7AB-77B60AFA5FD3}" type="pres">
      <dgm:prSet presAssocID="{EB7C5E23-1E58-4E84-97BA-002EEE91B43C}" presName="node" presStyleLbl="node1" presStyleIdx="4" presStyleCnt="6">
        <dgm:presLayoutVars>
          <dgm:bulletEnabled val="1"/>
        </dgm:presLayoutVars>
      </dgm:prSet>
      <dgm:spPr/>
    </dgm:pt>
    <dgm:pt modelId="{AB907347-EC42-4B8B-88C4-87F5FEAE4EE1}" type="pres">
      <dgm:prSet presAssocID="{F9EA999A-33D4-4D23-B250-58D8A0490549}" presName="sibTrans" presStyleCnt="0"/>
      <dgm:spPr/>
    </dgm:pt>
    <dgm:pt modelId="{72E82CF2-FDD3-4604-9BCF-AB8D9A5D0EC6}" type="pres">
      <dgm:prSet presAssocID="{0C3181FF-CACB-4670-9FBB-5F0302857BEF}" presName="node" presStyleLbl="node1" presStyleIdx="5" presStyleCnt="6">
        <dgm:presLayoutVars>
          <dgm:bulletEnabled val="1"/>
        </dgm:presLayoutVars>
      </dgm:prSet>
      <dgm:spPr/>
    </dgm:pt>
  </dgm:ptLst>
  <dgm:cxnLst>
    <dgm:cxn modelId="{E36F3013-3A26-47DB-BC8C-5D70CB71CF60}" srcId="{50601B61-66D4-405A-8FEF-A96D659A9933}" destId="{61F27AA8-DFAE-4119-99C8-69CEB2DB2DDF}" srcOrd="1" destOrd="0" parTransId="{82A34CE0-D3BB-41A5-8D8D-3767A1AA0EBB}" sibTransId="{645F2F0C-3EC8-49EE-A89F-4758D29CCEA2}"/>
    <dgm:cxn modelId="{405CCF18-BE0F-4792-84F2-0433DB2CA3B9}" type="presOf" srcId="{387B45AC-4975-4014-9577-6600E0681FAA}" destId="{659866CA-3792-4631-8FBF-21739183C426}" srcOrd="0" destOrd="0" presId="urn:microsoft.com/office/officeart/2005/8/layout/default"/>
    <dgm:cxn modelId="{1283E035-D0A3-477A-A492-03EFDB1C5AFC}" type="presOf" srcId="{394B2772-04C7-4165-AA73-DEA7FFCD34F2}" destId="{EE6AD406-86BB-4EA3-BE81-2D79396F994D}" srcOrd="0" destOrd="0" presId="urn:microsoft.com/office/officeart/2005/8/layout/default"/>
    <dgm:cxn modelId="{09764260-94EB-4BD0-9793-895D9F7AADA3}" srcId="{50601B61-66D4-405A-8FEF-A96D659A9933}" destId="{387B45AC-4975-4014-9577-6600E0681FAA}" srcOrd="3" destOrd="0" parTransId="{465E643C-054C-45E0-9170-5E16884B0767}" sibTransId="{4BBB795F-FEF2-4021-95E5-72A8BAC6783B}"/>
    <dgm:cxn modelId="{5973A96F-FAEF-4A18-9549-BD7D923225FE}" type="presOf" srcId="{EB7C5E23-1E58-4E84-97BA-002EEE91B43C}" destId="{0280953F-C302-4F7F-A7AB-77B60AFA5FD3}" srcOrd="0" destOrd="0" presId="urn:microsoft.com/office/officeart/2005/8/layout/default"/>
    <dgm:cxn modelId="{224AFD70-DDAE-402F-BAF4-293EA20811CF}" type="presOf" srcId="{50601B61-66D4-405A-8FEF-A96D659A9933}" destId="{65FF4C58-1880-494B-ACA3-5A7294FAD68D}" srcOrd="0" destOrd="0" presId="urn:microsoft.com/office/officeart/2005/8/layout/default"/>
    <dgm:cxn modelId="{A2E8AB9A-09EC-4D61-809A-09231B24E972}" srcId="{50601B61-66D4-405A-8FEF-A96D659A9933}" destId="{EB7C5E23-1E58-4E84-97BA-002EEE91B43C}" srcOrd="4" destOrd="0" parTransId="{1867A8AC-31E4-4009-8B01-4FAFB97F0C5E}" sibTransId="{F9EA999A-33D4-4D23-B250-58D8A0490549}"/>
    <dgm:cxn modelId="{21B75FAF-A752-44AC-A056-97CBCA03801C}" type="presOf" srcId="{61F27AA8-DFAE-4119-99C8-69CEB2DB2DDF}" destId="{2E01A936-F364-4AF4-9A3F-06D58FFA43E5}" srcOrd="0" destOrd="0" presId="urn:microsoft.com/office/officeart/2005/8/layout/default"/>
    <dgm:cxn modelId="{02966BB4-EF2A-4911-9BA5-16079D42F944}" type="presOf" srcId="{0C3181FF-CACB-4670-9FBB-5F0302857BEF}" destId="{72E82CF2-FDD3-4604-9BCF-AB8D9A5D0EC6}" srcOrd="0" destOrd="0" presId="urn:microsoft.com/office/officeart/2005/8/layout/default"/>
    <dgm:cxn modelId="{F58732C7-9478-4122-83E0-3EF368205795}" type="presOf" srcId="{A71C0200-EC5F-4C44-BF3A-E8B0882605AB}" destId="{002F8EC0-50B6-4F5A-8CCD-08ED55935458}" srcOrd="0" destOrd="0" presId="urn:microsoft.com/office/officeart/2005/8/layout/default"/>
    <dgm:cxn modelId="{44B88CE8-3623-4DB4-B85F-C3CCE1BD41FF}" srcId="{50601B61-66D4-405A-8FEF-A96D659A9933}" destId="{394B2772-04C7-4165-AA73-DEA7FFCD34F2}" srcOrd="2" destOrd="0" parTransId="{0A61ED06-D5B1-45A3-A947-467C186EBC2F}" sibTransId="{36AFF586-8012-4B4E-BC42-D9351AF20132}"/>
    <dgm:cxn modelId="{F440B2EC-A757-4D5E-900E-0A0D1B1EF940}" srcId="{50601B61-66D4-405A-8FEF-A96D659A9933}" destId="{0C3181FF-CACB-4670-9FBB-5F0302857BEF}" srcOrd="5" destOrd="0" parTransId="{E6193407-975D-4DE6-AD0B-F749DA9FD735}" sibTransId="{7E01D857-0EEA-4504-9395-F40DE2FE6A78}"/>
    <dgm:cxn modelId="{491FC1F3-8C27-4C12-83F0-2E4CE8D95505}" srcId="{50601B61-66D4-405A-8FEF-A96D659A9933}" destId="{A71C0200-EC5F-4C44-BF3A-E8B0882605AB}" srcOrd="0" destOrd="0" parTransId="{495109B3-8F9D-461D-840F-17830642AF9C}" sibTransId="{9DEC4A82-5AA7-4F54-94A2-634C3E542B63}"/>
    <dgm:cxn modelId="{D872D0B6-1D45-49C9-8E39-24A14952E2C7}" type="presParOf" srcId="{65FF4C58-1880-494B-ACA3-5A7294FAD68D}" destId="{002F8EC0-50B6-4F5A-8CCD-08ED55935458}" srcOrd="0" destOrd="0" presId="urn:microsoft.com/office/officeart/2005/8/layout/default"/>
    <dgm:cxn modelId="{4B3C1C76-E224-4AA0-8DF8-9995D20A5E14}" type="presParOf" srcId="{65FF4C58-1880-494B-ACA3-5A7294FAD68D}" destId="{75AD2C53-6115-4F3A-9225-15875A656208}" srcOrd="1" destOrd="0" presId="urn:microsoft.com/office/officeart/2005/8/layout/default"/>
    <dgm:cxn modelId="{F788F9BD-A5CC-4BC4-9915-990B2AEE341C}" type="presParOf" srcId="{65FF4C58-1880-494B-ACA3-5A7294FAD68D}" destId="{2E01A936-F364-4AF4-9A3F-06D58FFA43E5}" srcOrd="2" destOrd="0" presId="urn:microsoft.com/office/officeart/2005/8/layout/default"/>
    <dgm:cxn modelId="{623372F0-B6FF-4394-B965-276746EDEC56}" type="presParOf" srcId="{65FF4C58-1880-494B-ACA3-5A7294FAD68D}" destId="{1C017523-2320-495A-A307-A5866B29BC8D}" srcOrd="3" destOrd="0" presId="urn:microsoft.com/office/officeart/2005/8/layout/default"/>
    <dgm:cxn modelId="{30C5421D-A799-48EE-8C5C-FDFA5AB42C39}" type="presParOf" srcId="{65FF4C58-1880-494B-ACA3-5A7294FAD68D}" destId="{EE6AD406-86BB-4EA3-BE81-2D79396F994D}" srcOrd="4" destOrd="0" presId="urn:microsoft.com/office/officeart/2005/8/layout/default"/>
    <dgm:cxn modelId="{83A64C16-B525-45ED-9DF4-C9892E2DE694}" type="presParOf" srcId="{65FF4C58-1880-494B-ACA3-5A7294FAD68D}" destId="{CE61AF62-AC61-46D7-968C-C4005C172B23}" srcOrd="5" destOrd="0" presId="urn:microsoft.com/office/officeart/2005/8/layout/default"/>
    <dgm:cxn modelId="{25627482-8452-42CA-A3BD-DA17730C897B}" type="presParOf" srcId="{65FF4C58-1880-494B-ACA3-5A7294FAD68D}" destId="{659866CA-3792-4631-8FBF-21739183C426}" srcOrd="6" destOrd="0" presId="urn:microsoft.com/office/officeart/2005/8/layout/default"/>
    <dgm:cxn modelId="{0BA99D4E-EA54-4909-BF12-9F0DB10469B2}" type="presParOf" srcId="{65FF4C58-1880-494B-ACA3-5A7294FAD68D}" destId="{0F6175CD-9F64-43D2-AD83-7A0C43195F6F}" srcOrd="7" destOrd="0" presId="urn:microsoft.com/office/officeart/2005/8/layout/default"/>
    <dgm:cxn modelId="{C7584A2D-02EA-4DA4-A984-9D2E773B6B7B}" type="presParOf" srcId="{65FF4C58-1880-494B-ACA3-5A7294FAD68D}" destId="{0280953F-C302-4F7F-A7AB-77B60AFA5FD3}" srcOrd="8" destOrd="0" presId="urn:microsoft.com/office/officeart/2005/8/layout/default"/>
    <dgm:cxn modelId="{AAA9B229-A869-4112-85BE-CF0A29BC865C}" type="presParOf" srcId="{65FF4C58-1880-494B-ACA3-5A7294FAD68D}" destId="{AB907347-EC42-4B8B-88C4-87F5FEAE4EE1}" srcOrd="9" destOrd="0" presId="urn:microsoft.com/office/officeart/2005/8/layout/default"/>
    <dgm:cxn modelId="{76AD3D6B-A27B-4BA0-850F-D1CD1685E7CA}" type="presParOf" srcId="{65FF4C58-1880-494B-ACA3-5A7294FAD68D}" destId="{72E82CF2-FDD3-4604-9BCF-AB8D9A5D0EC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1360E5-4099-41EE-868F-558936F994E8}"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80CF6A5C-D9D9-43FF-9919-E701A451CDDE}">
      <dgm:prSet custT="1"/>
      <dgm:spPr/>
      <dgm:t>
        <a:bodyPr/>
        <a:lstStyle/>
        <a:p>
          <a:pPr>
            <a:lnSpc>
              <a:spcPct val="100000"/>
            </a:lnSpc>
            <a:defRPr cap="all"/>
          </a:pPr>
          <a:r>
            <a:rPr lang="en-US" sz="1600" dirty="0"/>
            <a:t>Purchasing/</a:t>
          </a:r>
        </a:p>
        <a:p>
          <a:pPr>
            <a:lnSpc>
              <a:spcPct val="100000"/>
            </a:lnSpc>
            <a:defRPr cap="all"/>
          </a:pPr>
          <a:r>
            <a:rPr lang="en-US" sz="1600" dirty="0"/>
            <a:t>Reimbursement Actions</a:t>
          </a:r>
        </a:p>
      </dgm:t>
    </dgm:pt>
    <dgm:pt modelId="{33082EFC-70E4-4DBA-814C-5AF860F4D373}" type="parTrans" cxnId="{2BADD64B-FBAE-4100-BA70-9E46209A8D38}">
      <dgm:prSet/>
      <dgm:spPr/>
      <dgm:t>
        <a:bodyPr/>
        <a:lstStyle/>
        <a:p>
          <a:endParaRPr lang="en-US"/>
        </a:p>
      </dgm:t>
    </dgm:pt>
    <dgm:pt modelId="{D70AC0A8-0416-407E-9411-4EEE7889F375}" type="sibTrans" cxnId="{2BADD64B-FBAE-4100-BA70-9E46209A8D38}">
      <dgm:prSet/>
      <dgm:spPr/>
      <dgm:t>
        <a:bodyPr/>
        <a:lstStyle/>
        <a:p>
          <a:pPr>
            <a:lnSpc>
              <a:spcPct val="100000"/>
            </a:lnSpc>
          </a:pPr>
          <a:endParaRPr lang="en-US"/>
        </a:p>
      </dgm:t>
    </dgm:pt>
    <dgm:pt modelId="{BAA51341-CEF5-41EA-970A-4C04EEF43958}">
      <dgm:prSet custT="1"/>
      <dgm:spPr/>
      <dgm:t>
        <a:bodyPr/>
        <a:lstStyle/>
        <a:p>
          <a:pPr>
            <a:lnSpc>
              <a:spcPct val="100000"/>
            </a:lnSpc>
            <a:defRPr cap="all"/>
          </a:pPr>
          <a:r>
            <a:rPr lang="en-US" sz="1600" dirty="0"/>
            <a:t>G/L Financial Processing</a:t>
          </a:r>
        </a:p>
        <a:p>
          <a:pPr>
            <a:lnSpc>
              <a:spcPct val="100000"/>
            </a:lnSpc>
            <a:defRPr cap="all"/>
          </a:pPr>
          <a:r>
            <a:rPr lang="en-US" sz="1600" dirty="0"/>
            <a:t>Cash Management</a:t>
          </a:r>
        </a:p>
        <a:p>
          <a:pPr>
            <a:lnSpc>
              <a:spcPct val="100000"/>
            </a:lnSpc>
            <a:defRPr cap="all"/>
          </a:pPr>
          <a:r>
            <a:rPr lang="en-US" sz="1600" dirty="0"/>
            <a:t>Internal Billings</a:t>
          </a:r>
        </a:p>
      </dgm:t>
    </dgm:pt>
    <dgm:pt modelId="{BB0A7FB9-3B3A-480C-8986-6A17CCF582BB}" type="parTrans" cxnId="{4EE01FA8-509F-48E2-AC58-91040586B733}">
      <dgm:prSet/>
      <dgm:spPr/>
      <dgm:t>
        <a:bodyPr/>
        <a:lstStyle/>
        <a:p>
          <a:endParaRPr lang="en-US"/>
        </a:p>
      </dgm:t>
    </dgm:pt>
    <dgm:pt modelId="{E2372205-BCEA-4610-B535-03664B99A254}" type="sibTrans" cxnId="{4EE01FA8-509F-48E2-AC58-91040586B733}">
      <dgm:prSet/>
      <dgm:spPr/>
      <dgm:t>
        <a:bodyPr/>
        <a:lstStyle/>
        <a:p>
          <a:pPr>
            <a:lnSpc>
              <a:spcPct val="100000"/>
            </a:lnSpc>
          </a:pPr>
          <a:endParaRPr lang="en-US"/>
        </a:p>
      </dgm:t>
    </dgm:pt>
    <dgm:pt modelId="{53E12FEC-EFCC-4890-A243-7314B983000F}">
      <dgm:prSet custT="1"/>
      <dgm:spPr/>
      <dgm:t>
        <a:bodyPr/>
        <a:lstStyle/>
        <a:p>
          <a:pPr>
            <a:lnSpc>
              <a:spcPct val="100000"/>
            </a:lnSpc>
            <a:defRPr cap="all"/>
          </a:pPr>
          <a:r>
            <a:rPr lang="en-US" sz="1600" dirty="0"/>
            <a:t>Payroll Transactions</a:t>
          </a:r>
        </a:p>
      </dgm:t>
    </dgm:pt>
    <dgm:pt modelId="{8ECD6C10-8E6F-45B6-B097-6F1DBECBCF15}" type="parTrans" cxnId="{02F62C85-3883-42EA-B191-767BF884CB1C}">
      <dgm:prSet/>
      <dgm:spPr/>
      <dgm:t>
        <a:bodyPr/>
        <a:lstStyle/>
        <a:p>
          <a:endParaRPr lang="en-US"/>
        </a:p>
      </dgm:t>
    </dgm:pt>
    <dgm:pt modelId="{84C16F28-AB4F-4184-8F99-9DCE4D8FC7D9}" type="sibTrans" cxnId="{02F62C85-3883-42EA-B191-767BF884CB1C}">
      <dgm:prSet/>
      <dgm:spPr/>
      <dgm:t>
        <a:bodyPr/>
        <a:lstStyle/>
        <a:p>
          <a:pPr>
            <a:lnSpc>
              <a:spcPct val="100000"/>
            </a:lnSpc>
          </a:pPr>
          <a:endParaRPr lang="en-US"/>
        </a:p>
      </dgm:t>
    </dgm:pt>
    <dgm:pt modelId="{FE75246C-8429-4BC7-8929-D1E388A42043}">
      <dgm:prSet custT="1"/>
      <dgm:spPr/>
      <dgm:t>
        <a:bodyPr/>
        <a:lstStyle/>
        <a:p>
          <a:pPr>
            <a:lnSpc>
              <a:spcPct val="100000"/>
            </a:lnSpc>
            <a:defRPr cap="all"/>
          </a:pPr>
          <a:r>
            <a:rPr lang="en-US" sz="1600" dirty="0"/>
            <a:t>Foundation/ Scholarship Transactions</a:t>
          </a:r>
        </a:p>
      </dgm:t>
    </dgm:pt>
    <dgm:pt modelId="{A05FB872-9D03-4E47-A288-156B40FB1C43}" type="parTrans" cxnId="{CA0032F9-9610-4612-AA26-5B717A95D3BF}">
      <dgm:prSet/>
      <dgm:spPr/>
      <dgm:t>
        <a:bodyPr/>
        <a:lstStyle/>
        <a:p>
          <a:endParaRPr lang="en-US"/>
        </a:p>
      </dgm:t>
    </dgm:pt>
    <dgm:pt modelId="{063AB677-70C2-4775-B413-6C2E3D324BC8}" type="sibTrans" cxnId="{CA0032F9-9610-4612-AA26-5B717A95D3BF}">
      <dgm:prSet/>
      <dgm:spPr/>
      <dgm:t>
        <a:bodyPr/>
        <a:lstStyle/>
        <a:p>
          <a:endParaRPr lang="en-US"/>
        </a:p>
      </dgm:t>
    </dgm:pt>
    <dgm:pt modelId="{386BA3B1-1A7F-4E11-BF20-31AA568BA451}" type="pres">
      <dgm:prSet presAssocID="{661360E5-4099-41EE-868F-558936F994E8}" presName="root" presStyleCnt="0">
        <dgm:presLayoutVars>
          <dgm:dir/>
          <dgm:resizeHandles val="exact"/>
        </dgm:presLayoutVars>
      </dgm:prSet>
      <dgm:spPr/>
    </dgm:pt>
    <dgm:pt modelId="{AF7C3197-E91A-45BF-9903-09AB3898DFCB}" type="pres">
      <dgm:prSet presAssocID="{80CF6A5C-D9D9-43FF-9919-E701A451CDDE}" presName="compNode" presStyleCnt="0"/>
      <dgm:spPr/>
    </dgm:pt>
    <dgm:pt modelId="{CF66D05A-C90F-4FA3-B292-F3154BDEE7B0}" type="pres">
      <dgm:prSet presAssocID="{80CF6A5C-D9D9-43FF-9919-E701A451CDDE}" presName="iconBgRect" presStyleLbl="bgShp" presStyleIdx="0" presStyleCnt="4"/>
      <dgm:spPr>
        <a:prstGeom prst="round2DiagRect">
          <a:avLst>
            <a:gd name="adj1" fmla="val 29727"/>
            <a:gd name="adj2" fmla="val 0"/>
          </a:avLst>
        </a:prstGeom>
      </dgm:spPr>
    </dgm:pt>
    <dgm:pt modelId="{64701387-D94A-41C4-B182-76D7041D68BD}" type="pres">
      <dgm:prSet presAssocID="{80CF6A5C-D9D9-43FF-9919-E701A451CDD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3F3D7B7-A4D9-4D5B-B1B9-C73D365EC6AF}" type="pres">
      <dgm:prSet presAssocID="{80CF6A5C-D9D9-43FF-9919-E701A451CDDE}" presName="spaceRect" presStyleCnt="0"/>
      <dgm:spPr/>
    </dgm:pt>
    <dgm:pt modelId="{00147ADB-1ADB-4996-B2A5-D8CD0760EC1E}" type="pres">
      <dgm:prSet presAssocID="{80CF6A5C-D9D9-43FF-9919-E701A451CDDE}" presName="textRect" presStyleLbl="revTx" presStyleIdx="0" presStyleCnt="4">
        <dgm:presLayoutVars>
          <dgm:chMax val="1"/>
          <dgm:chPref val="1"/>
        </dgm:presLayoutVars>
      </dgm:prSet>
      <dgm:spPr/>
    </dgm:pt>
    <dgm:pt modelId="{B8BE20C9-0A33-4812-A5BF-AC634036B7AE}" type="pres">
      <dgm:prSet presAssocID="{D70AC0A8-0416-407E-9411-4EEE7889F375}" presName="sibTrans" presStyleCnt="0"/>
      <dgm:spPr/>
    </dgm:pt>
    <dgm:pt modelId="{C5D8DD50-3B9F-4985-80FE-2054DEF13C3F}" type="pres">
      <dgm:prSet presAssocID="{BAA51341-CEF5-41EA-970A-4C04EEF43958}" presName="compNode" presStyleCnt="0"/>
      <dgm:spPr/>
    </dgm:pt>
    <dgm:pt modelId="{7B556D04-4B80-4459-ADAC-F24500479702}" type="pres">
      <dgm:prSet presAssocID="{BAA51341-CEF5-41EA-970A-4C04EEF43958}" presName="iconBgRect" presStyleLbl="bgShp" presStyleIdx="1" presStyleCnt="4"/>
      <dgm:spPr>
        <a:prstGeom prst="round2DiagRect">
          <a:avLst>
            <a:gd name="adj1" fmla="val 29727"/>
            <a:gd name="adj2" fmla="val 0"/>
          </a:avLst>
        </a:prstGeom>
      </dgm:spPr>
    </dgm:pt>
    <dgm:pt modelId="{2D90EBF6-F305-4E21-8EE0-9C55B8B50C5D}" type="pres">
      <dgm:prSet presAssocID="{BAA51341-CEF5-41EA-970A-4C04EEF4395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k outline"/>
        </a:ext>
      </dgm:extLst>
    </dgm:pt>
    <dgm:pt modelId="{1DE30DB3-16B9-404D-B78B-87800826B9A6}" type="pres">
      <dgm:prSet presAssocID="{BAA51341-CEF5-41EA-970A-4C04EEF43958}" presName="spaceRect" presStyleCnt="0"/>
      <dgm:spPr/>
    </dgm:pt>
    <dgm:pt modelId="{45C59C02-1134-455B-BB72-7C5EA304C1F7}" type="pres">
      <dgm:prSet presAssocID="{BAA51341-CEF5-41EA-970A-4C04EEF43958}" presName="textRect" presStyleLbl="revTx" presStyleIdx="1" presStyleCnt="4">
        <dgm:presLayoutVars>
          <dgm:chMax val="1"/>
          <dgm:chPref val="1"/>
        </dgm:presLayoutVars>
      </dgm:prSet>
      <dgm:spPr/>
    </dgm:pt>
    <dgm:pt modelId="{FD80B931-22F2-4437-82C8-A27C0AA4F9BC}" type="pres">
      <dgm:prSet presAssocID="{E2372205-BCEA-4610-B535-03664B99A254}" presName="sibTrans" presStyleCnt="0"/>
      <dgm:spPr/>
    </dgm:pt>
    <dgm:pt modelId="{B85E5232-3C1F-4E04-8C1C-A551FFAD3108}" type="pres">
      <dgm:prSet presAssocID="{53E12FEC-EFCC-4890-A243-7314B983000F}" presName="compNode" presStyleCnt="0"/>
      <dgm:spPr/>
    </dgm:pt>
    <dgm:pt modelId="{C5FB1A80-0CF4-4E9B-A87B-6EACE3B7C11E}" type="pres">
      <dgm:prSet presAssocID="{53E12FEC-EFCC-4890-A243-7314B983000F}" presName="iconBgRect" presStyleLbl="bgShp" presStyleIdx="2" presStyleCnt="4"/>
      <dgm:spPr>
        <a:prstGeom prst="round2DiagRect">
          <a:avLst>
            <a:gd name="adj1" fmla="val 29727"/>
            <a:gd name="adj2" fmla="val 0"/>
          </a:avLst>
        </a:prstGeom>
      </dgm:spPr>
    </dgm:pt>
    <dgm:pt modelId="{CBF4F00D-58FB-4A1F-9ACF-F11C0DF8FF05}" type="pres">
      <dgm:prSet presAssocID="{53E12FEC-EFCC-4890-A243-7314B98300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ins"/>
        </a:ext>
      </dgm:extLst>
    </dgm:pt>
    <dgm:pt modelId="{CF15D564-7CC4-42CE-9E11-D168480594DA}" type="pres">
      <dgm:prSet presAssocID="{53E12FEC-EFCC-4890-A243-7314B983000F}" presName="spaceRect" presStyleCnt="0"/>
      <dgm:spPr/>
    </dgm:pt>
    <dgm:pt modelId="{42E2CE38-A0DE-4AA9-82D6-2A0D06FC6F97}" type="pres">
      <dgm:prSet presAssocID="{53E12FEC-EFCC-4890-A243-7314B983000F}" presName="textRect" presStyleLbl="revTx" presStyleIdx="2" presStyleCnt="4">
        <dgm:presLayoutVars>
          <dgm:chMax val="1"/>
          <dgm:chPref val="1"/>
        </dgm:presLayoutVars>
      </dgm:prSet>
      <dgm:spPr/>
    </dgm:pt>
    <dgm:pt modelId="{9E282734-5294-4C9C-9145-921A256E5778}" type="pres">
      <dgm:prSet presAssocID="{84C16F28-AB4F-4184-8F99-9DCE4D8FC7D9}" presName="sibTrans" presStyleCnt="0"/>
      <dgm:spPr/>
    </dgm:pt>
    <dgm:pt modelId="{ACF1396A-A04B-4AFE-AD8E-BC99DAB9F9D8}" type="pres">
      <dgm:prSet presAssocID="{FE75246C-8429-4BC7-8929-D1E388A42043}" presName="compNode" presStyleCnt="0"/>
      <dgm:spPr/>
    </dgm:pt>
    <dgm:pt modelId="{C38F9A5E-AB1D-49AC-9957-17B5B35BC3AB}" type="pres">
      <dgm:prSet presAssocID="{FE75246C-8429-4BC7-8929-D1E388A42043}" presName="iconBgRect" presStyleLbl="bgShp" presStyleIdx="3" presStyleCnt="4"/>
      <dgm:spPr>
        <a:prstGeom prst="round2DiagRect">
          <a:avLst>
            <a:gd name="adj1" fmla="val 29727"/>
            <a:gd name="adj2" fmla="val 0"/>
          </a:avLst>
        </a:prstGeom>
      </dgm:spPr>
    </dgm:pt>
    <dgm:pt modelId="{19ED2152-3B05-4419-AFFA-E82BA6033C93}" type="pres">
      <dgm:prSet presAssocID="{FE75246C-8429-4BC7-8929-D1E388A4204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iggy Bank"/>
        </a:ext>
      </dgm:extLst>
    </dgm:pt>
    <dgm:pt modelId="{31C444AE-CADF-4C59-A1B8-219EFBC2907B}" type="pres">
      <dgm:prSet presAssocID="{FE75246C-8429-4BC7-8929-D1E388A42043}" presName="spaceRect" presStyleCnt="0"/>
      <dgm:spPr/>
    </dgm:pt>
    <dgm:pt modelId="{8DD553E9-5950-4A8E-992A-A5F788FE85A4}" type="pres">
      <dgm:prSet presAssocID="{FE75246C-8429-4BC7-8929-D1E388A42043}" presName="textRect" presStyleLbl="revTx" presStyleIdx="3" presStyleCnt="4">
        <dgm:presLayoutVars>
          <dgm:chMax val="1"/>
          <dgm:chPref val="1"/>
        </dgm:presLayoutVars>
      </dgm:prSet>
      <dgm:spPr/>
    </dgm:pt>
  </dgm:ptLst>
  <dgm:cxnLst>
    <dgm:cxn modelId="{C4F5A50B-9E04-4F68-B519-48FAD414E320}" type="presOf" srcId="{BAA51341-CEF5-41EA-970A-4C04EEF43958}" destId="{45C59C02-1134-455B-BB72-7C5EA304C1F7}" srcOrd="0" destOrd="0" presId="urn:microsoft.com/office/officeart/2018/5/layout/IconLeafLabelList"/>
    <dgm:cxn modelId="{E3AEB423-E725-4C7C-A0F5-B5A3C2ACE819}" type="presOf" srcId="{80CF6A5C-D9D9-43FF-9919-E701A451CDDE}" destId="{00147ADB-1ADB-4996-B2A5-D8CD0760EC1E}" srcOrd="0" destOrd="0" presId="urn:microsoft.com/office/officeart/2018/5/layout/IconLeafLabelList"/>
    <dgm:cxn modelId="{406D2045-E30C-4915-B386-CFBCD1148EEC}" type="presOf" srcId="{53E12FEC-EFCC-4890-A243-7314B983000F}" destId="{42E2CE38-A0DE-4AA9-82D6-2A0D06FC6F97}" srcOrd="0" destOrd="0" presId="urn:microsoft.com/office/officeart/2018/5/layout/IconLeafLabelList"/>
    <dgm:cxn modelId="{2BADD64B-FBAE-4100-BA70-9E46209A8D38}" srcId="{661360E5-4099-41EE-868F-558936F994E8}" destId="{80CF6A5C-D9D9-43FF-9919-E701A451CDDE}" srcOrd="0" destOrd="0" parTransId="{33082EFC-70E4-4DBA-814C-5AF860F4D373}" sibTransId="{D70AC0A8-0416-407E-9411-4EEE7889F375}"/>
    <dgm:cxn modelId="{02F62C85-3883-42EA-B191-767BF884CB1C}" srcId="{661360E5-4099-41EE-868F-558936F994E8}" destId="{53E12FEC-EFCC-4890-A243-7314B983000F}" srcOrd="2" destOrd="0" parTransId="{8ECD6C10-8E6F-45B6-B097-6F1DBECBCF15}" sibTransId="{84C16F28-AB4F-4184-8F99-9DCE4D8FC7D9}"/>
    <dgm:cxn modelId="{4EE01FA8-509F-48E2-AC58-91040586B733}" srcId="{661360E5-4099-41EE-868F-558936F994E8}" destId="{BAA51341-CEF5-41EA-970A-4C04EEF43958}" srcOrd="1" destOrd="0" parTransId="{BB0A7FB9-3B3A-480C-8986-6A17CCF582BB}" sibTransId="{E2372205-BCEA-4610-B535-03664B99A254}"/>
    <dgm:cxn modelId="{C49A1AB6-B233-4641-BC4B-213FE82F62F1}" type="presOf" srcId="{661360E5-4099-41EE-868F-558936F994E8}" destId="{386BA3B1-1A7F-4E11-BF20-31AA568BA451}" srcOrd="0" destOrd="0" presId="urn:microsoft.com/office/officeart/2018/5/layout/IconLeafLabelList"/>
    <dgm:cxn modelId="{3DFC6DB8-ADB3-448D-AB34-F07B92250C3B}" type="presOf" srcId="{FE75246C-8429-4BC7-8929-D1E388A42043}" destId="{8DD553E9-5950-4A8E-992A-A5F788FE85A4}" srcOrd="0" destOrd="0" presId="urn:microsoft.com/office/officeart/2018/5/layout/IconLeafLabelList"/>
    <dgm:cxn modelId="{CA0032F9-9610-4612-AA26-5B717A95D3BF}" srcId="{661360E5-4099-41EE-868F-558936F994E8}" destId="{FE75246C-8429-4BC7-8929-D1E388A42043}" srcOrd="3" destOrd="0" parTransId="{A05FB872-9D03-4E47-A288-156B40FB1C43}" sibTransId="{063AB677-70C2-4775-B413-6C2E3D324BC8}"/>
    <dgm:cxn modelId="{901E8C6E-3ECC-477D-B00B-ADE27CDF4907}" type="presParOf" srcId="{386BA3B1-1A7F-4E11-BF20-31AA568BA451}" destId="{AF7C3197-E91A-45BF-9903-09AB3898DFCB}" srcOrd="0" destOrd="0" presId="urn:microsoft.com/office/officeart/2018/5/layout/IconLeafLabelList"/>
    <dgm:cxn modelId="{3AD22B77-9892-45EF-B320-4DB4E4A2ACC2}" type="presParOf" srcId="{AF7C3197-E91A-45BF-9903-09AB3898DFCB}" destId="{CF66D05A-C90F-4FA3-B292-F3154BDEE7B0}" srcOrd="0" destOrd="0" presId="urn:microsoft.com/office/officeart/2018/5/layout/IconLeafLabelList"/>
    <dgm:cxn modelId="{7FB39C81-FEFC-47D3-B744-169C56B2F162}" type="presParOf" srcId="{AF7C3197-E91A-45BF-9903-09AB3898DFCB}" destId="{64701387-D94A-41C4-B182-76D7041D68BD}" srcOrd="1" destOrd="0" presId="urn:microsoft.com/office/officeart/2018/5/layout/IconLeafLabelList"/>
    <dgm:cxn modelId="{78A24B60-D6ED-4F98-B17E-ECB398B50960}" type="presParOf" srcId="{AF7C3197-E91A-45BF-9903-09AB3898DFCB}" destId="{03F3D7B7-A4D9-4D5B-B1B9-C73D365EC6AF}" srcOrd="2" destOrd="0" presId="urn:microsoft.com/office/officeart/2018/5/layout/IconLeafLabelList"/>
    <dgm:cxn modelId="{7C459A0B-4A66-4584-B13D-E59EDC125185}" type="presParOf" srcId="{AF7C3197-E91A-45BF-9903-09AB3898DFCB}" destId="{00147ADB-1ADB-4996-B2A5-D8CD0760EC1E}" srcOrd="3" destOrd="0" presId="urn:microsoft.com/office/officeart/2018/5/layout/IconLeafLabelList"/>
    <dgm:cxn modelId="{5ED0625E-A147-49F4-B47D-317CF0CB1313}" type="presParOf" srcId="{386BA3B1-1A7F-4E11-BF20-31AA568BA451}" destId="{B8BE20C9-0A33-4812-A5BF-AC634036B7AE}" srcOrd="1" destOrd="0" presId="urn:microsoft.com/office/officeart/2018/5/layout/IconLeafLabelList"/>
    <dgm:cxn modelId="{86954589-DD51-45B1-BE64-243713D39CC0}" type="presParOf" srcId="{386BA3B1-1A7F-4E11-BF20-31AA568BA451}" destId="{C5D8DD50-3B9F-4985-80FE-2054DEF13C3F}" srcOrd="2" destOrd="0" presId="urn:microsoft.com/office/officeart/2018/5/layout/IconLeafLabelList"/>
    <dgm:cxn modelId="{040EB693-E173-4B4D-BF11-1B6845461A0D}" type="presParOf" srcId="{C5D8DD50-3B9F-4985-80FE-2054DEF13C3F}" destId="{7B556D04-4B80-4459-ADAC-F24500479702}" srcOrd="0" destOrd="0" presId="urn:microsoft.com/office/officeart/2018/5/layout/IconLeafLabelList"/>
    <dgm:cxn modelId="{0C3FF6C4-F399-4912-ABAD-0D8367836529}" type="presParOf" srcId="{C5D8DD50-3B9F-4985-80FE-2054DEF13C3F}" destId="{2D90EBF6-F305-4E21-8EE0-9C55B8B50C5D}" srcOrd="1" destOrd="0" presId="urn:microsoft.com/office/officeart/2018/5/layout/IconLeafLabelList"/>
    <dgm:cxn modelId="{86A95E16-E60F-4662-B3CE-B27A6B453924}" type="presParOf" srcId="{C5D8DD50-3B9F-4985-80FE-2054DEF13C3F}" destId="{1DE30DB3-16B9-404D-B78B-87800826B9A6}" srcOrd="2" destOrd="0" presId="urn:microsoft.com/office/officeart/2018/5/layout/IconLeafLabelList"/>
    <dgm:cxn modelId="{57161E95-0187-4167-A0B2-6E059E370F1B}" type="presParOf" srcId="{C5D8DD50-3B9F-4985-80FE-2054DEF13C3F}" destId="{45C59C02-1134-455B-BB72-7C5EA304C1F7}" srcOrd="3" destOrd="0" presId="urn:microsoft.com/office/officeart/2018/5/layout/IconLeafLabelList"/>
    <dgm:cxn modelId="{1A0F5F70-0AFC-4A73-B736-5F4FB0478DEA}" type="presParOf" srcId="{386BA3B1-1A7F-4E11-BF20-31AA568BA451}" destId="{FD80B931-22F2-4437-82C8-A27C0AA4F9BC}" srcOrd="3" destOrd="0" presId="urn:microsoft.com/office/officeart/2018/5/layout/IconLeafLabelList"/>
    <dgm:cxn modelId="{2D99C805-F6E6-40C2-92D9-C5E1F6487FD2}" type="presParOf" srcId="{386BA3B1-1A7F-4E11-BF20-31AA568BA451}" destId="{B85E5232-3C1F-4E04-8C1C-A551FFAD3108}" srcOrd="4" destOrd="0" presId="urn:microsoft.com/office/officeart/2018/5/layout/IconLeafLabelList"/>
    <dgm:cxn modelId="{1400F2DC-52FA-4BF0-8687-3EDD28A8C168}" type="presParOf" srcId="{B85E5232-3C1F-4E04-8C1C-A551FFAD3108}" destId="{C5FB1A80-0CF4-4E9B-A87B-6EACE3B7C11E}" srcOrd="0" destOrd="0" presId="urn:microsoft.com/office/officeart/2018/5/layout/IconLeafLabelList"/>
    <dgm:cxn modelId="{61955B65-08B8-40C0-BE73-165B5D6A5A4E}" type="presParOf" srcId="{B85E5232-3C1F-4E04-8C1C-A551FFAD3108}" destId="{CBF4F00D-58FB-4A1F-9ACF-F11C0DF8FF05}" srcOrd="1" destOrd="0" presId="urn:microsoft.com/office/officeart/2018/5/layout/IconLeafLabelList"/>
    <dgm:cxn modelId="{66BF9893-741D-4536-A596-343CE3A62277}" type="presParOf" srcId="{B85E5232-3C1F-4E04-8C1C-A551FFAD3108}" destId="{CF15D564-7CC4-42CE-9E11-D168480594DA}" srcOrd="2" destOrd="0" presId="urn:microsoft.com/office/officeart/2018/5/layout/IconLeafLabelList"/>
    <dgm:cxn modelId="{E39BECA8-55CC-4DC5-9702-5C80842258D9}" type="presParOf" srcId="{B85E5232-3C1F-4E04-8C1C-A551FFAD3108}" destId="{42E2CE38-A0DE-4AA9-82D6-2A0D06FC6F97}" srcOrd="3" destOrd="0" presId="urn:microsoft.com/office/officeart/2018/5/layout/IconLeafLabelList"/>
    <dgm:cxn modelId="{61D42E8E-1395-4CCD-B8B6-2A25ACDE64CA}" type="presParOf" srcId="{386BA3B1-1A7F-4E11-BF20-31AA568BA451}" destId="{9E282734-5294-4C9C-9145-921A256E5778}" srcOrd="5" destOrd="0" presId="urn:microsoft.com/office/officeart/2018/5/layout/IconLeafLabelList"/>
    <dgm:cxn modelId="{A7F09A15-A10C-4598-9D89-54C06968ACEF}" type="presParOf" srcId="{386BA3B1-1A7F-4E11-BF20-31AA568BA451}" destId="{ACF1396A-A04B-4AFE-AD8E-BC99DAB9F9D8}" srcOrd="6" destOrd="0" presId="urn:microsoft.com/office/officeart/2018/5/layout/IconLeafLabelList"/>
    <dgm:cxn modelId="{706D48B1-5C0C-4BF9-ADD9-504BA23D62FF}" type="presParOf" srcId="{ACF1396A-A04B-4AFE-AD8E-BC99DAB9F9D8}" destId="{C38F9A5E-AB1D-49AC-9957-17B5B35BC3AB}" srcOrd="0" destOrd="0" presId="urn:microsoft.com/office/officeart/2018/5/layout/IconLeafLabelList"/>
    <dgm:cxn modelId="{4B461048-93ED-4B69-8A34-3913EAD08A78}" type="presParOf" srcId="{ACF1396A-A04B-4AFE-AD8E-BC99DAB9F9D8}" destId="{19ED2152-3B05-4419-AFFA-E82BA6033C93}" srcOrd="1" destOrd="0" presId="urn:microsoft.com/office/officeart/2018/5/layout/IconLeafLabelList"/>
    <dgm:cxn modelId="{8AABD57C-E1AE-44C0-B104-5C78CA4DD7E3}" type="presParOf" srcId="{ACF1396A-A04B-4AFE-AD8E-BC99DAB9F9D8}" destId="{31C444AE-CADF-4C59-A1B8-219EFBC2907B}" srcOrd="2" destOrd="0" presId="urn:microsoft.com/office/officeart/2018/5/layout/IconLeafLabelList"/>
    <dgm:cxn modelId="{EA5C12A6-99CB-407F-A1BC-B6B1777AA951}" type="presParOf" srcId="{ACF1396A-A04B-4AFE-AD8E-BC99DAB9F9D8}" destId="{8DD553E9-5950-4A8E-992A-A5F788FE85A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3CBE03-A594-485F-9353-5B7E84767B64}"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98670EB-DD85-42D2-ABCB-9205359371F7}">
      <dgm:prSet/>
      <dgm:spPr/>
      <dgm:t>
        <a:bodyPr/>
        <a:lstStyle/>
        <a:p>
          <a:pPr>
            <a:defRPr cap="all"/>
          </a:pPr>
          <a:r>
            <a:rPr lang="en-US"/>
            <a:t>Standardized &amp; Efficient</a:t>
          </a:r>
        </a:p>
      </dgm:t>
    </dgm:pt>
    <dgm:pt modelId="{4111C2E6-AC53-4659-8AD7-3E3AB375146F}" type="parTrans" cxnId="{B5868AF2-A99A-42CA-A2E2-BDD450F9ACC1}">
      <dgm:prSet/>
      <dgm:spPr/>
      <dgm:t>
        <a:bodyPr/>
        <a:lstStyle/>
        <a:p>
          <a:endParaRPr lang="en-US"/>
        </a:p>
      </dgm:t>
    </dgm:pt>
    <dgm:pt modelId="{2C3C22AE-B9C6-4D22-85AE-B7F1F7563142}" type="sibTrans" cxnId="{B5868AF2-A99A-42CA-A2E2-BDD450F9ACC1}">
      <dgm:prSet/>
      <dgm:spPr/>
      <dgm:t>
        <a:bodyPr/>
        <a:lstStyle/>
        <a:p>
          <a:endParaRPr lang="en-US"/>
        </a:p>
      </dgm:t>
    </dgm:pt>
    <dgm:pt modelId="{A395F418-D47F-49AB-BBEF-1F33CD2F62FE}">
      <dgm:prSet/>
      <dgm:spPr/>
      <dgm:t>
        <a:bodyPr/>
        <a:lstStyle/>
        <a:p>
          <a:pPr>
            <a:defRPr cap="all"/>
          </a:pPr>
          <a:r>
            <a:rPr lang="en-US"/>
            <a:t>Accurate &amp; Reduced Duplication</a:t>
          </a:r>
        </a:p>
      </dgm:t>
    </dgm:pt>
    <dgm:pt modelId="{BC9B60D4-C9E8-4C4F-947A-DD8129D0F361}" type="parTrans" cxnId="{C6EF112B-56E2-41FD-81EC-F13917AD793B}">
      <dgm:prSet/>
      <dgm:spPr/>
      <dgm:t>
        <a:bodyPr/>
        <a:lstStyle/>
        <a:p>
          <a:endParaRPr lang="en-US"/>
        </a:p>
      </dgm:t>
    </dgm:pt>
    <dgm:pt modelId="{F171296F-1686-4A50-B977-02E6355CCFFF}" type="sibTrans" cxnId="{C6EF112B-56E2-41FD-81EC-F13917AD793B}">
      <dgm:prSet/>
      <dgm:spPr/>
      <dgm:t>
        <a:bodyPr/>
        <a:lstStyle/>
        <a:p>
          <a:endParaRPr lang="en-US"/>
        </a:p>
      </dgm:t>
    </dgm:pt>
    <dgm:pt modelId="{73B87F53-399D-43F3-B2CD-1C331F9B9DDF}">
      <dgm:prSet/>
      <dgm:spPr/>
      <dgm:t>
        <a:bodyPr/>
        <a:lstStyle/>
        <a:p>
          <a:pPr>
            <a:defRPr cap="all"/>
          </a:pPr>
          <a:r>
            <a:rPr lang="en-US"/>
            <a:t>Centralized Workflow</a:t>
          </a:r>
        </a:p>
      </dgm:t>
    </dgm:pt>
    <dgm:pt modelId="{7C2C77A4-5ACD-4656-8F02-F3D254716D44}" type="parTrans" cxnId="{18A9E822-6A96-4BEC-BA90-E4230B82596D}">
      <dgm:prSet/>
      <dgm:spPr/>
      <dgm:t>
        <a:bodyPr/>
        <a:lstStyle/>
        <a:p>
          <a:endParaRPr lang="en-US"/>
        </a:p>
      </dgm:t>
    </dgm:pt>
    <dgm:pt modelId="{23E0E2E3-6A9D-40FB-A5CF-8EF701D40AF3}" type="sibTrans" cxnId="{18A9E822-6A96-4BEC-BA90-E4230B82596D}">
      <dgm:prSet/>
      <dgm:spPr/>
      <dgm:t>
        <a:bodyPr/>
        <a:lstStyle/>
        <a:p>
          <a:endParaRPr lang="en-US"/>
        </a:p>
      </dgm:t>
    </dgm:pt>
    <dgm:pt modelId="{9D2633B6-0ED8-4862-896D-707C32FEBE0E}">
      <dgm:prSet/>
      <dgm:spPr/>
      <dgm:t>
        <a:bodyPr/>
        <a:lstStyle/>
        <a:p>
          <a:pPr>
            <a:defRPr cap="all"/>
          </a:pPr>
          <a:r>
            <a:rPr lang="en-US"/>
            <a:t>Business Continuity</a:t>
          </a:r>
        </a:p>
      </dgm:t>
    </dgm:pt>
    <dgm:pt modelId="{AB7AC236-BEBD-4159-8609-319304676420}" type="parTrans" cxnId="{2D0C4E83-DA8B-42AF-B2B6-3BA518098E8A}">
      <dgm:prSet/>
      <dgm:spPr/>
      <dgm:t>
        <a:bodyPr/>
        <a:lstStyle/>
        <a:p>
          <a:endParaRPr lang="en-US"/>
        </a:p>
      </dgm:t>
    </dgm:pt>
    <dgm:pt modelId="{0E38F703-B6F6-426B-A82B-AC32790A8D67}" type="sibTrans" cxnId="{2D0C4E83-DA8B-42AF-B2B6-3BA518098E8A}">
      <dgm:prSet/>
      <dgm:spPr/>
      <dgm:t>
        <a:bodyPr/>
        <a:lstStyle/>
        <a:p>
          <a:endParaRPr lang="en-US"/>
        </a:p>
      </dgm:t>
    </dgm:pt>
    <dgm:pt modelId="{C3B5B638-D2BB-453E-9B4B-4C09832C6554}">
      <dgm:prSet/>
      <dgm:spPr/>
      <dgm:t>
        <a:bodyPr/>
        <a:lstStyle/>
        <a:p>
          <a:pPr>
            <a:defRPr cap="all"/>
          </a:pPr>
          <a:r>
            <a:rPr lang="en-US"/>
            <a:t>Status Update &amp; Tracking </a:t>
          </a:r>
        </a:p>
      </dgm:t>
    </dgm:pt>
    <dgm:pt modelId="{1DFAF1B3-E206-4375-A5D3-F3DA635B4D5C}" type="parTrans" cxnId="{5C773385-EA10-4AA1-9039-4DC39FA88353}">
      <dgm:prSet/>
      <dgm:spPr/>
      <dgm:t>
        <a:bodyPr/>
        <a:lstStyle/>
        <a:p>
          <a:endParaRPr lang="en-US"/>
        </a:p>
      </dgm:t>
    </dgm:pt>
    <dgm:pt modelId="{7EDA26DE-DA5F-4883-B3D4-FA13C078EDC9}" type="sibTrans" cxnId="{5C773385-EA10-4AA1-9039-4DC39FA88353}">
      <dgm:prSet/>
      <dgm:spPr/>
      <dgm:t>
        <a:bodyPr/>
        <a:lstStyle/>
        <a:p>
          <a:endParaRPr lang="en-US"/>
        </a:p>
      </dgm:t>
    </dgm:pt>
    <dgm:pt modelId="{03760B53-DDDE-4527-8E53-6F4CE839ABAE}">
      <dgm:prSet/>
      <dgm:spPr/>
      <dgm:t>
        <a:bodyPr/>
        <a:lstStyle/>
        <a:p>
          <a:pPr>
            <a:defRPr cap="all"/>
          </a:pPr>
          <a:r>
            <a:rPr lang="en-US"/>
            <a:t>Reporting</a:t>
          </a:r>
        </a:p>
      </dgm:t>
    </dgm:pt>
    <dgm:pt modelId="{438C6F7D-5572-4880-BCCA-97FC7140A9B0}" type="parTrans" cxnId="{F3FCCAD0-5DE7-408B-AC0C-C7CB9A7C70B5}">
      <dgm:prSet/>
      <dgm:spPr/>
      <dgm:t>
        <a:bodyPr/>
        <a:lstStyle/>
        <a:p>
          <a:endParaRPr lang="en-US"/>
        </a:p>
      </dgm:t>
    </dgm:pt>
    <dgm:pt modelId="{DDE3CB17-24F5-445A-9272-E1C02610D39B}" type="sibTrans" cxnId="{F3FCCAD0-5DE7-408B-AC0C-C7CB9A7C70B5}">
      <dgm:prSet/>
      <dgm:spPr/>
      <dgm:t>
        <a:bodyPr/>
        <a:lstStyle/>
        <a:p>
          <a:endParaRPr lang="en-US"/>
        </a:p>
      </dgm:t>
    </dgm:pt>
    <dgm:pt modelId="{9BB494C0-B4B9-4CF9-98DD-573AA5A4EE40}" type="pres">
      <dgm:prSet presAssocID="{973CBE03-A594-485F-9353-5B7E84767B64}" presName="root" presStyleCnt="0">
        <dgm:presLayoutVars>
          <dgm:dir/>
          <dgm:resizeHandles val="exact"/>
        </dgm:presLayoutVars>
      </dgm:prSet>
      <dgm:spPr/>
    </dgm:pt>
    <dgm:pt modelId="{B2E210DB-BA34-47A5-A48F-C42E2C6F6D6E}" type="pres">
      <dgm:prSet presAssocID="{A98670EB-DD85-42D2-ABCB-9205359371F7}" presName="compNode" presStyleCnt="0"/>
      <dgm:spPr/>
    </dgm:pt>
    <dgm:pt modelId="{8ED5C243-2DD6-4FE2-BC42-6828C00ABAA5}" type="pres">
      <dgm:prSet presAssocID="{A98670EB-DD85-42D2-ABCB-9205359371F7}" presName="iconBgRect" presStyleLbl="bgShp" presStyleIdx="0" presStyleCnt="6"/>
      <dgm:spPr>
        <a:prstGeom prst="round2DiagRect">
          <a:avLst>
            <a:gd name="adj1" fmla="val 29727"/>
            <a:gd name="adj2" fmla="val 0"/>
          </a:avLst>
        </a:prstGeom>
      </dgm:spPr>
    </dgm:pt>
    <dgm:pt modelId="{2FED11F6-43EE-4F54-9F71-46490DD73046}" type="pres">
      <dgm:prSet presAssocID="{A98670EB-DD85-42D2-ABCB-9205359371F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AE8CD854-7F38-41B2-8EE0-3FA41C677630}" type="pres">
      <dgm:prSet presAssocID="{A98670EB-DD85-42D2-ABCB-9205359371F7}" presName="spaceRect" presStyleCnt="0"/>
      <dgm:spPr/>
    </dgm:pt>
    <dgm:pt modelId="{BA76F9D6-877E-4E4C-9404-ECF8F80A7316}" type="pres">
      <dgm:prSet presAssocID="{A98670EB-DD85-42D2-ABCB-9205359371F7}" presName="textRect" presStyleLbl="revTx" presStyleIdx="0" presStyleCnt="6">
        <dgm:presLayoutVars>
          <dgm:chMax val="1"/>
          <dgm:chPref val="1"/>
        </dgm:presLayoutVars>
      </dgm:prSet>
      <dgm:spPr/>
    </dgm:pt>
    <dgm:pt modelId="{5F4936D8-D85C-4F88-A14F-3AA04AB98E42}" type="pres">
      <dgm:prSet presAssocID="{2C3C22AE-B9C6-4D22-85AE-B7F1F7563142}" presName="sibTrans" presStyleCnt="0"/>
      <dgm:spPr/>
    </dgm:pt>
    <dgm:pt modelId="{D493D9E0-9995-4D65-A0EA-8F5833F22945}" type="pres">
      <dgm:prSet presAssocID="{A395F418-D47F-49AB-BBEF-1F33CD2F62FE}" presName="compNode" presStyleCnt="0"/>
      <dgm:spPr/>
    </dgm:pt>
    <dgm:pt modelId="{BA7ED784-56BB-4A23-A081-F5498FFDED9B}" type="pres">
      <dgm:prSet presAssocID="{A395F418-D47F-49AB-BBEF-1F33CD2F62FE}" presName="iconBgRect" presStyleLbl="bgShp" presStyleIdx="1" presStyleCnt="6"/>
      <dgm:spPr>
        <a:prstGeom prst="round2DiagRect">
          <a:avLst>
            <a:gd name="adj1" fmla="val 29727"/>
            <a:gd name="adj2" fmla="val 0"/>
          </a:avLst>
        </a:prstGeom>
      </dgm:spPr>
    </dgm:pt>
    <dgm:pt modelId="{20E51CBF-4B45-46C6-BA17-BE3454ACCDC2}" type="pres">
      <dgm:prSet presAssocID="{A395F418-D47F-49AB-BBEF-1F33CD2F62F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0F120EFD-F1C4-40E1-9A3C-767CE476DFCB}" type="pres">
      <dgm:prSet presAssocID="{A395F418-D47F-49AB-BBEF-1F33CD2F62FE}" presName="spaceRect" presStyleCnt="0"/>
      <dgm:spPr/>
    </dgm:pt>
    <dgm:pt modelId="{534C341A-DCD0-4A9B-B689-5B2413661C91}" type="pres">
      <dgm:prSet presAssocID="{A395F418-D47F-49AB-BBEF-1F33CD2F62FE}" presName="textRect" presStyleLbl="revTx" presStyleIdx="1" presStyleCnt="6">
        <dgm:presLayoutVars>
          <dgm:chMax val="1"/>
          <dgm:chPref val="1"/>
        </dgm:presLayoutVars>
      </dgm:prSet>
      <dgm:spPr/>
    </dgm:pt>
    <dgm:pt modelId="{82FA9BF2-488E-444C-9E6E-CC5AC81C3A85}" type="pres">
      <dgm:prSet presAssocID="{F171296F-1686-4A50-B977-02E6355CCFFF}" presName="sibTrans" presStyleCnt="0"/>
      <dgm:spPr/>
    </dgm:pt>
    <dgm:pt modelId="{BF22206E-CA33-46DD-8EBA-7B786935EE71}" type="pres">
      <dgm:prSet presAssocID="{73B87F53-399D-43F3-B2CD-1C331F9B9DDF}" presName="compNode" presStyleCnt="0"/>
      <dgm:spPr/>
    </dgm:pt>
    <dgm:pt modelId="{FFDF208C-3F19-4889-956B-7D647029F280}" type="pres">
      <dgm:prSet presAssocID="{73B87F53-399D-43F3-B2CD-1C331F9B9DDF}" presName="iconBgRect" presStyleLbl="bgShp" presStyleIdx="2" presStyleCnt="6"/>
      <dgm:spPr>
        <a:prstGeom prst="round2DiagRect">
          <a:avLst>
            <a:gd name="adj1" fmla="val 29727"/>
            <a:gd name="adj2" fmla="val 0"/>
          </a:avLst>
        </a:prstGeom>
      </dgm:spPr>
    </dgm:pt>
    <dgm:pt modelId="{780589F4-E3BA-4B85-AF85-4CD1828EFB90}" type="pres">
      <dgm:prSet presAssocID="{73B87F53-399D-43F3-B2CD-1C331F9B9DDF}"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ircular flowchart outline"/>
        </a:ext>
      </dgm:extLst>
    </dgm:pt>
    <dgm:pt modelId="{DDE16700-4E30-4B9D-AE3C-C0FA03A25C74}" type="pres">
      <dgm:prSet presAssocID="{73B87F53-399D-43F3-B2CD-1C331F9B9DDF}" presName="spaceRect" presStyleCnt="0"/>
      <dgm:spPr/>
    </dgm:pt>
    <dgm:pt modelId="{9D07E5A0-9929-42CF-9F81-EF109C89A408}" type="pres">
      <dgm:prSet presAssocID="{73B87F53-399D-43F3-B2CD-1C331F9B9DDF}" presName="textRect" presStyleLbl="revTx" presStyleIdx="2" presStyleCnt="6">
        <dgm:presLayoutVars>
          <dgm:chMax val="1"/>
          <dgm:chPref val="1"/>
        </dgm:presLayoutVars>
      </dgm:prSet>
      <dgm:spPr/>
    </dgm:pt>
    <dgm:pt modelId="{2B7F7138-26CC-490D-822F-46AB58BF533B}" type="pres">
      <dgm:prSet presAssocID="{23E0E2E3-6A9D-40FB-A5CF-8EF701D40AF3}" presName="sibTrans" presStyleCnt="0"/>
      <dgm:spPr/>
    </dgm:pt>
    <dgm:pt modelId="{8AA49B23-0ABB-4173-8F88-42D780007D13}" type="pres">
      <dgm:prSet presAssocID="{9D2633B6-0ED8-4862-896D-707C32FEBE0E}" presName="compNode" presStyleCnt="0"/>
      <dgm:spPr/>
    </dgm:pt>
    <dgm:pt modelId="{EEA81240-6956-481F-B29D-23D069DAF8F2}" type="pres">
      <dgm:prSet presAssocID="{9D2633B6-0ED8-4862-896D-707C32FEBE0E}" presName="iconBgRect" presStyleLbl="bgShp" presStyleIdx="3" presStyleCnt="6"/>
      <dgm:spPr>
        <a:prstGeom prst="round2DiagRect">
          <a:avLst>
            <a:gd name="adj1" fmla="val 29727"/>
            <a:gd name="adj2" fmla="val 0"/>
          </a:avLst>
        </a:prstGeom>
      </dgm:spPr>
    </dgm:pt>
    <dgm:pt modelId="{F33E7C7E-45E6-41E2-AA1F-BE4796515ADA}" type="pres">
      <dgm:prSet presAssocID="{9D2633B6-0ED8-4862-896D-707C32FEBE0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outline"/>
        </a:ext>
      </dgm:extLst>
    </dgm:pt>
    <dgm:pt modelId="{58B7C3A2-8B77-4B94-903F-D16233F3BE35}" type="pres">
      <dgm:prSet presAssocID="{9D2633B6-0ED8-4862-896D-707C32FEBE0E}" presName="spaceRect" presStyleCnt="0"/>
      <dgm:spPr/>
    </dgm:pt>
    <dgm:pt modelId="{CB0ED6F2-60D5-46BD-8DE1-C123C954D080}" type="pres">
      <dgm:prSet presAssocID="{9D2633B6-0ED8-4862-896D-707C32FEBE0E}" presName="textRect" presStyleLbl="revTx" presStyleIdx="3" presStyleCnt="6">
        <dgm:presLayoutVars>
          <dgm:chMax val="1"/>
          <dgm:chPref val="1"/>
        </dgm:presLayoutVars>
      </dgm:prSet>
      <dgm:spPr/>
    </dgm:pt>
    <dgm:pt modelId="{AA474D33-A960-407B-9D5F-3596C46108F9}" type="pres">
      <dgm:prSet presAssocID="{0E38F703-B6F6-426B-A82B-AC32790A8D67}" presName="sibTrans" presStyleCnt="0"/>
      <dgm:spPr/>
    </dgm:pt>
    <dgm:pt modelId="{0F77DA17-69B7-4159-AAB6-D9A728498DCE}" type="pres">
      <dgm:prSet presAssocID="{C3B5B638-D2BB-453E-9B4B-4C09832C6554}" presName="compNode" presStyleCnt="0"/>
      <dgm:spPr/>
    </dgm:pt>
    <dgm:pt modelId="{3FE12535-AED9-47ED-AA1E-8D502984CC75}" type="pres">
      <dgm:prSet presAssocID="{C3B5B638-D2BB-453E-9B4B-4C09832C6554}" presName="iconBgRect" presStyleLbl="bgShp" presStyleIdx="4" presStyleCnt="6"/>
      <dgm:spPr>
        <a:prstGeom prst="round2DiagRect">
          <a:avLst>
            <a:gd name="adj1" fmla="val 29727"/>
            <a:gd name="adj2" fmla="val 0"/>
          </a:avLst>
        </a:prstGeom>
      </dgm:spPr>
    </dgm:pt>
    <dgm:pt modelId="{2D9ABBE5-EFF6-41AD-986C-460ADED04939}" type="pres">
      <dgm:prSet presAssocID="{C3B5B638-D2BB-453E-9B4B-4C09832C6554}"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lipboard Checked outline"/>
        </a:ext>
      </dgm:extLst>
    </dgm:pt>
    <dgm:pt modelId="{23B0F4D9-1BA9-43F4-AC79-7AD5E2463693}" type="pres">
      <dgm:prSet presAssocID="{C3B5B638-D2BB-453E-9B4B-4C09832C6554}" presName="spaceRect" presStyleCnt="0"/>
      <dgm:spPr/>
    </dgm:pt>
    <dgm:pt modelId="{211DFAF4-9374-4009-985B-B7320E507A6F}" type="pres">
      <dgm:prSet presAssocID="{C3B5B638-D2BB-453E-9B4B-4C09832C6554}" presName="textRect" presStyleLbl="revTx" presStyleIdx="4" presStyleCnt="6">
        <dgm:presLayoutVars>
          <dgm:chMax val="1"/>
          <dgm:chPref val="1"/>
        </dgm:presLayoutVars>
      </dgm:prSet>
      <dgm:spPr/>
    </dgm:pt>
    <dgm:pt modelId="{2E68CD64-1CEE-4997-8E6E-895283DB76AB}" type="pres">
      <dgm:prSet presAssocID="{7EDA26DE-DA5F-4883-B3D4-FA13C078EDC9}" presName="sibTrans" presStyleCnt="0"/>
      <dgm:spPr/>
    </dgm:pt>
    <dgm:pt modelId="{5BC461EE-CADE-4B3D-BB23-A8AD47F04F10}" type="pres">
      <dgm:prSet presAssocID="{03760B53-DDDE-4527-8E53-6F4CE839ABAE}" presName="compNode" presStyleCnt="0"/>
      <dgm:spPr/>
    </dgm:pt>
    <dgm:pt modelId="{953EAB92-3AF3-4D11-983A-CA63A6D11FE7}" type="pres">
      <dgm:prSet presAssocID="{03760B53-DDDE-4527-8E53-6F4CE839ABAE}" presName="iconBgRect" presStyleLbl="bgShp" presStyleIdx="5" presStyleCnt="6"/>
      <dgm:spPr>
        <a:prstGeom prst="round2DiagRect">
          <a:avLst>
            <a:gd name="adj1" fmla="val 29727"/>
            <a:gd name="adj2" fmla="val 0"/>
          </a:avLst>
        </a:prstGeom>
      </dgm:spPr>
    </dgm:pt>
    <dgm:pt modelId="{51277F25-40FB-4670-A8EF-37DDB6ABAD05}" type="pres">
      <dgm:prSet presAssocID="{03760B53-DDDE-4527-8E53-6F4CE839ABA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ar chart"/>
        </a:ext>
      </dgm:extLst>
    </dgm:pt>
    <dgm:pt modelId="{EA26365B-A6AE-4DE5-AC6A-2B17730B3D7C}" type="pres">
      <dgm:prSet presAssocID="{03760B53-DDDE-4527-8E53-6F4CE839ABAE}" presName="spaceRect" presStyleCnt="0"/>
      <dgm:spPr/>
    </dgm:pt>
    <dgm:pt modelId="{9767C5BE-96B8-4DFA-A0C8-A99784E8E486}" type="pres">
      <dgm:prSet presAssocID="{03760B53-DDDE-4527-8E53-6F4CE839ABAE}" presName="textRect" presStyleLbl="revTx" presStyleIdx="5" presStyleCnt="6">
        <dgm:presLayoutVars>
          <dgm:chMax val="1"/>
          <dgm:chPref val="1"/>
        </dgm:presLayoutVars>
      </dgm:prSet>
      <dgm:spPr/>
    </dgm:pt>
  </dgm:ptLst>
  <dgm:cxnLst>
    <dgm:cxn modelId="{0AE7421B-65D6-4403-AE78-62D376E2E320}" type="presOf" srcId="{03760B53-DDDE-4527-8E53-6F4CE839ABAE}" destId="{9767C5BE-96B8-4DFA-A0C8-A99784E8E486}" srcOrd="0" destOrd="0" presId="urn:microsoft.com/office/officeart/2018/5/layout/IconLeafLabelList"/>
    <dgm:cxn modelId="{18A9E822-6A96-4BEC-BA90-E4230B82596D}" srcId="{973CBE03-A594-485F-9353-5B7E84767B64}" destId="{73B87F53-399D-43F3-B2CD-1C331F9B9DDF}" srcOrd="2" destOrd="0" parTransId="{7C2C77A4-5ACD-4656-8F02-F3D254716D44}" sibTransId="{23E0E2E3-6A9D-40FB-A5CF-8EF701D40AF3}"/>
    <dgm:cxn modelId="{C6EF112B-56E2-41FD-81EC-F13917AD793B}" srcId="{973CBE03-A594-485F-9353-5B7E84767B64}" destId="{A395F418-D47F-49AB-BBEF-1F33CD2F62FE}" srcOrd="1" destOrd="0" parTransId="{BC9B60D4-C9E8-4C4F-947A-DD8129D0F361}" sibTransId="{F171296F-1686-4A50-B977-02E6355CCFFF}"/>
    <dgm:cxn modelId="{F3DC132C-AA50-4BDC-93E2-0E341E92E537}" type="presOf" srcId="{73B87F53-399D-43F3-B2CD-1C331F9B9DDF}" destId="{9D07E5A0-9929-42CF-9F81-EF109C89A408}" srcOrd="0" destOrd="0" presId="urn:microsoft.com/office/officeart/2018/5/layout/IconLeafLabelList"/>
    <dgm:cxn modelId="{4AFCB537-2C1F-44EA-81CB-C688B4AD3C6C}" type="presOf" srcId="{C3B5B638-D2BB-453E-9B4B-4C09832C6554}" destId="{211DFAF4-9374-4009-985B-B7320E507A6F}" srcOrd="0" destOrd="0" presId="urn:microsoft.com/office/officeart/2018/5/layout/IconLeafLabelList"/>
    <dgm:cxn modelId="{A770444F-1DCA-4E72-9238-F6683DFDF407}" type="presOf" srcId="{A395F418-D47F-49AB-BBEF-1F33CD2F62FE}" destId="{534C341A-DCD0-4A9B-B689-5B2413661C91}" srcOrd="0" destOrd="0" presId="urn:microsoft.com/office/officeart/2018/5/layout/IconLeafLabelList"/>
    <dgm:cxn modelId="{B23E4256-8CE1-4BCE-8F9E-F62BD0D5CFF0}" type="presOf" srcId="{973CBE03-A594-485F-9353-5B7E84767B64}" destId="{9BB494C0-B4B9-4CF9-98DD-573AA5A4EE40}" srcOrd="0" destOrd="0" presId="urn:microsoft.com/office/officeart/2018/5/layout/IconLeafLabelList"/>
    <dgm:cxn modelId="{9E577D7C-A729-45F2-AF91-670082D0B268}" type="presOf" srcId="{9D2633B6-0ED8-4862-896D-707C32FEBE0E}" destId="{CB0ED6F2-60D5-46BD-8DE1-C123C954D080}" srcOrd="0" destOrd="0" presId="urn:microsoft.com/office/officeart/2018/5/layout/IconLeafLabelList"/>
    <dgm:cxn modelId="{2D0C4E83-DA8B-42AF-B2B6-3BA518098E8A}" srcId="{973CBE03-A594-485F-9353-5B7E84767B64}" destId="{9D2633B6-0ED8-4862-896D-707C32FEBE0E}" srcOrd="3" destOrd="0" parTransId="{AB7AC236-BEBD-4159-8609-319304676420}" sibTransId="{0E38F703-B6F6-426B-A82B-AC32790A8D67}"/>
    <dgm:cxn modelId="{5C773385-EA10-4AA1-9039-4DC39FA88353}" srcId="{973CBE03-A594-485F-9353-5B7E84767B64}" destId="{C3B5B638-D2BB-453E-9B4B-4C09832C6554}" srcOrd="4" destOrd="0" parTransId="{1DFAF1B3-E206-4375-A5D3-F3DA635B4D5C}" sibTransId="{7EDA26DE-DA5F-4883-B3D4-FA13C078EDC9}"/>
    <dgm:cxn modelId="{B5AF61A7-08A8-408C-922C-B8BB05491EE3}" type="presOf" srcId="{A98670EB-DD85-42D2-ABCB-9205359371F7}" destId="{BA76F9D6-877E-4E4C-9404-ECF8F80A7316}" srcOrd="0" destOrd="0" presId="urn:microsoft.com/office/officeart/2018/5/layout/IconLeafLabelList"/>
    <dgm:cxn modelId="{F3FCCAD0-5DE7-408B-AC0C-C7CB9A7C70B5}" srcId="{973CBE03-A594-485F-9353-5B7E84767B64}" destId="{03760B53-DDDE-4527-8E53-6F4CE839ABAE}" srcOrd="5" destOrd="0" parTransId="{438C6F7D-5572-4880-BCCA-97FC7140A9B0}" sibTransId="{DDE3CB17-24F5-445A-9272-E1C02610D39B}"/>
    <dgm:cxn modelId="{B5868AF2-A99A-42CA-A2E2-BDD450F9ACC1}" srcId="{973CBE03-A594-485F-9353-5B7E84767B64}" destId="{A98670EB-DD85-42D2-ABCB-9205359371F7}" srcOrd="0" destOrd="0" parTransId="{4111C2E6-AC53-4659-8AD7-3E3AB375146F}" sibTransId="{2C3C22AE-B9C6-4D22-85AE-B7F1F7563142}"/>
    <dgm:cxn modelId="{C90BCF0A-540C-4C45-B03D-1953484F4CFA}" type="presParOf" srcId="{9BB494C0-B4B9-4CF9-98DD-573AA5A4EE40}" destId="{B2E210DB-BA34-47A5-A48F-C42E2C6F6D6E}" srcOrd="0" destOrd="0" presId="urn:microsoft.com/office/officeart/2018/5/layout/IconLeafLabelList"/>
    <dgm:cxn modelId="{5085C128-E8E2-486D-B396-615B7C647B6F}" type="presParOf" srcId="{B2E210DB-BA34-47A5-A48F-C42E2C6F6D6E}" destId="{8ED5C243-2DD6-4FE2-BC42-6828C00ABAA5}" srcOrd="0" destOrd="0" presId="urn:microsoft.com/office/officeart/2018/5/layout/IconLeafLabelList"/>
    <dgm:cxn modelId="{8E06D107-0CA0-4F38-875E-82E53B575C59}" type="presParOf" srcId="{B2E210DB-BA34-47A5-A48F-C42E2C6F6D6E}" destId="{2FED11F6-43EE-4F54-9F71-46490DD73046}" srcOrd="1" destOrd="0" presId="urn:microsoft.com/office/officeart/2018/5/layout/IconLeafLabelList"/>
    <dgm:cxn modelId="{551C1ED2-42F4-44AA-BB11-36C5E2B4F78A}" type="presParOf" srcId="{B2E210DB-BA34-47A5-A48F-C42E2C6F6D6E}" destId="{AE8CD854-7F38-41B2-8EE0-3FA41C677630}" srcOrd="2" destOrd="0" presId="urn:microsoft.com/office/officeart/2018/5/layout/IconLeafLabelList"/>
    <dgm:cxn modelId="{0749AD82-2564-4043-AFC7-FE9F8BC99F2A}" type="presParOf" srcId="{B2E210DB-BA34-47A5-A48F-C42E2C6F6D6E}" destId="{BA76F9D6-877E-4E4C-9404-ECF8F80A7316}" srcOrd="3" destOrd="0" presId="urn:microsoft.com/office/officeart/2018/5/layout/IconLeafLabelList"/>
    <dgm:cxn modelId="{BDF1C137-DC7E-4CF3-B701-A7176A060588}" type="presParOf" srcId="{9BB494C0-B4B9-4CF9-98DD-573AA5A4EE40}" destId="{5F4936D8-D85C-4F88-A14F-3AA04AB98E42}" srcOrd="1" destOrd="0" presId="urn:microsoft.com/office/officeart/2018/5/layout/IconLeafLabelList"/>
    <dgm:cxn modelId="{19301C81-1027-4680-AC53-E4429268F8BB}" type="presParOf" srcId="{9BB494C0-B4B9-4CF9-98DD-573AA5A4EE40}" destId="{D493D9E0-9995-4D65-A0EA-8F5833F22945}" srcOrd="2" destOrd="0" presId="urn:microsoft.com/office/officeart/2018/5/layout/IconLeafLabelList"/>
    <dgm:cxn modelId="{3908945A-CFFE-4616-BA20-D11868F7991D}" type="presParOf" srcId="{D493D9E0-9995-4D65-A0EA-8F5833F22945}" destId="{BA7ED784-56BB-4A23-A081-F5498FFDED9B}" srcOrd="0" destOrd="0" presId="urn:microsoft.com/office/officeart/2018/5/layout/IconLeafLabelList"/>
    <dgm:cxn modelId="{63C64857-A7F6-4705-A4D5-254D8FCC39FF}" type="presParOf" srcId="{D493D9E0-9995-4D65-A0EA-8F5833F22945}" destId="{20E51CBF-4B45-46C6-BA17-BE3454ACCDC2}" srcOrd="1" destOrd="0" presId="urn:microsoft.com/office/officeart/2018/5/layout/IconLeafLabelList"/>
    <dgm:cxn modelId="{E0A99A96-ABDC-4460-9E44-0241BCB3CE85}" type="presParOf" srcId="{D493D9E0-9995-4D65-A0EA-8F5833F22945}" destId="{0F120EFD-F1C4-40E1-9A3C-767CE476DFCB}" srcOrd="2" destOrd="0" presId="urn:microsoft.com/office/officeart/2018/5/layout/IconLeafLabelList"/>
    <dgm:cxn modelId="{41E2CD1F-B803-4C90-ADB8-5CFFD1DD971C}" type="presParOf" srcId="{D493D9E0-9995-4D65-A0EA-8F5833F22945}" destId="{534C341A-DCD0-4A9B-B689-5B2413661C91}" srcOrd="3" destOrd="0" presId="urn:microsoft.com/office/officeart/2018/5/layout/IconLeafLabelList"/>
    <dgm:cxn modelId="{E0AE5660-003E-4DCD-8B39-6CF857EA6E5D}" type="presParOf" srcId="{9BB494C0-B4B9-4CF9-98DD-573AA5A4EE40}" destId="{82FA9BF2-488E-444C-9E6E-CC5AC81C3A85}" srcOrd="3" destOrd="0" presId="urn:microsoft.com/office/officeart/2018/5/layout/IconLeafLabelList"/>
    <dgm:cxn modelId="{72CD2746-8149-436D-8ADE-8075A8A2D0E3}" type="presParOf" srcId="{9BB494C0-B4B9-4CF9-98DD-573AA5A4EE40}" destId="{BF22206E-CA33-46DD-8EBA-7B786935EE71}" srcOrd="4" destOrd="0" presId="urn:microsoft.com/office/officeart/2018/5/layout/IconLeafLabelList"/>
    <dgm:cxn modelId="{E41D128B-DB29-46E1-85A8-AFA40CE5B45A}" type="presParOf" srcId="{BF22206E-CA33-46DD-8EBA-7B786935EE71}" destId="{FFDF208C-3F19-4889-956B-7D647029F280}" srcOrd="0" destOrd="0" presId="urn:microsoft.com/office/officeart/2018/5/layout/IconLeafLabelList"/>
    <dgm:cxn modelId="{0B4D2405-3779-4B74-AF79-A1CCFE381147}" type="presParOf" srcId="{BF22206E-CA33-46DD-8EBA-7B786935EE71}" destId="{780589F4-E3BA-4B85-AF85-4CD1828EFB90}" srcOrd="1" destOrd="0" presId="urn:microsoft.com/office/officeart/2018/5/layout/IconLeafLabelList"/>
    <dgm:cxn modelId="{872E25A2-AE59-4EC6-82F6-B42A841CCF36}" type="presParOf" srcId="{BF22206E-CA33-46DD-8EBA-7B786935EE71}" destId="{DDE16700-4E30-4B9D-AE3C-C0FA03A25C74}" srcOrd="2" destOrd="0" presId="urn:microsoft.com/office/officeart/2018/5/layout/IconLeafLabelList"/>
    <dgm:cxn modelId="{F0A83D0E-FDC3-4BE5-9D06-F1C5A3F0BED3}" type="presParOf" srcId="{BF22206E-CA33-46DD-8EBA-7B786935EE71}" destId="{9D07E5A0-9929-42CF-9F81-EF109C89A408}" srcOrd="3" destOrd="0" presId="urn:microsoft.com/office/officeart/2018/5/layout/IconLeafLabelList"/>
    <dgm:cxn modelId="{E87A9FED-AF91-4A97-B1BC-DE86250C2612}" type="presParOf" srcId="{9BB494C0-B4B9-4CF9-98DD-573AA5A4EE40}" destId="{2B7F7138-26CC-490D-822F-46AB58BF533B}" srcOrd="5" destOrd="0" presId="urn:microsoft.com/office/officeart/2018/5/layout/IconLeafLabelList"/>
    <dgm:cxn modelId="{BDB1CFD8-95D2-4257-83B8-C06687590204}" type="presParOf" srcId="{9BB494C0-B4B9-4CF9-98DD-573AA5A4EE40}" destId="{8AA49B23-0ABB-4173-8F88-42D780007D13}" srcOrd="6" destOrd="0" presId="urn:microsoft.com/office/officeart/2018/5/layout/IconLeafLabelList"/>
    <dgm:cxn modelId="{C172F4DE-D363-4E4F-AF6F-E50E6DB2D15C}" type="presParOf" srcId="{8AA49B23-0ABB-4173-8F88-42D780007D13}" destId="{EEA81240-6956-481F-B29D-23D069DAF8F2}" srcOrd="0" destOrd="0" presId="urn:microsoft.com/office/officeart/2018/5/layout/IconLeafLabelList"/>
    <dgm:cxn modelId="{ED066625-E78B-4347-AB80-3A437E5A88C2}" type="presParOf" srcId="{8AA49B23-0ABB-4173-8F88-42D780007D13}" destId="{F33E7C7E-45E6-41E2-AA1F-BE4796515ADA}" srcOrd="1" destOrd="0" presId="urn:microsoft.com/office/officeart/2018/5/layout/IconLeafLabelList"/>
    <dgm:cxn modelId="{A644405D-E9E3-4341-879C-4A1FB287DDBA}" type="presParOf" srcId="{8AA49B23-0ABB-4173-8F88-42D780007D13}" destId="{58B7C3A2-8B77-4B94-903F-D16233F3BE35}" srcOrd="2" destOrd="0" presId="urn:microsoft.com/office/officeart/2018/5/layout/IconLeafLabelList"/>
    <dgm:cxn modelId="{F52E56F5-E6EC-4983-B6E5-BA671E35E43C}" type="presParOf" srcId="{8AA49B23-0ABB-4173-8F88-42D780007D13}" destId="{CB0ED6F2-60D5-46BD-8DE1-C123C954D080}" srcOrd="3" destOrd="0" presId="urn:microsoft.com/office/officeart/2018/5/layout/IconLeafLabelList"/>
    <dgm:cxn modelId="{BF752EEA-0FFB-4550-8117-46B1C4F5FD9C}" type="presParOf" srcId="{9BB494C0-B4B9-4CF9-98DD-573AA5A4EE40}" destId="{AA474D33-A960-407B-9D5F-3596C46108F9}" srcOrd="7" destOrd="0" presId="urn:microsoft.com/office/officeart/2018/5/layout/IconLeafLabelList"/>
    <dgm:cxn modelId="{58BACE90-E0D2-4C0D-A261-858B6A1F805C}" type="presParOf" srcId="{9BB494C0-B4B9-4CF9-98DD-573AA5A4EE40}" destId="{0F77DA17-69B7-4159-AAB6-D9A728498DCE}" srcOrd="8" destOrd="0" presId="urn:microsoft.com/office/officeart/2018/5/layout/IconLeafLabelList"/>
    <dgm:cxn modelId="{DFAD7441-5BCD-4875-9F1C-60364FA20FE8}" type="presParOf" srcId="{0F77DA17-69B7-4159-AAB6-D9A728498DCE}" destId="{3FE12535-AED9-47ED-AA1E-8D502984CC75}" srcOrd="0" destOrd="0" presId="urn:microsoft.com/office/officeart/2018/5/layout/IconLeafLabelList"/>
    <dgm:cxn modelId="{A7D6D1CF-07E7-4863-B36C-C4B671DB5837}" type="presParOf" srcId="{0F77DA17-69B7-4159-AAB6-D9A728498DCE}" destId="{2D9ABBE5-EFF6-41AD-986C-460ADED04939}" srcOrd="1" destOrd="0" presId="urn:microsoft.com/office/officeart/2018/5/layout/IconLeafLabelList"/>
    <dgm:cxn modelId="{8B70B07D-4EA6-45B2-A378-85F7E54A2DBA}" type="presParOf" srcId="{0F77DA17-69B7-4159-AAB6-D9A728498DCE}" destId="{23B0F4D9-1BA9-43F4-AC79-7AD5E2463693}" srcOrd="2" destOrd="0" presId="urn:microsoft.com/office/officeart/2018/5/layout/IconLeafLabelList"/>
    <dgm:cxn modelId="{6BD7DC77-7764-447B-8AB6-447D43C03BD2}" type="presParOf" srcId="{0F77DA17-69B7-4159-AAB6-D9A728498DCE}" destId="{211DFAF4-9374-4009-985B-B7320E507A6F}" srcOrd="3" destOrd="0" presId="urn:microsoft.com/office/officeart/2018/5/layout/IconLeafLabelList"/>
    <dgm:cxn modelId="{79464B97-D0EA-4EB3-877D-53DB6BD570F8}" type="presParOf" srcId="{9BB494C0-B4B9-4CF9-98DD-573AA5A4EE40}" destId="{2E68CD64-1CEE-4997-8E6E-895283DB76AB}" srcOrd="9" destOrd="0" presId="urn:microsoft.com/office/officeart/2018/5/layout/IconLeafLabelList"/>
    <dgm:cxn modelId="{7CBAD392-0F32-42FC-809D-8D5C989F7C4E}" type="presParOf" srcId="{9BB494C0-B4B9-4CF9-98DD-573AA5A4EE40}" destId="{5BC461EE-CADE-4B3D-BB23-A8AD47F04F10}" srcOrd="10" destOrd="0" presId="urn:microsoft.com/office/officeart/2018/5/layout/IconLeafLabelList"/>
    <dgm:cxn modelId="{35B31C12-58AE-465D-99D8-5373B71B15C8}" type="presParOf" srcId="{5BC461EE-CADE-4B3D-BB23-A8AD47F04F10}" destId="{953EAB92-3AF3-4D11-983A-CA63A6D11FE7}" srcOrd="0" destOrd="0" presId="urn:microsoft.com/office/officeart/2018/5/layout/IconLeafLabelList"/>
    <dgm:cxn modelId="{1434F8C7-39D8-4A70-BC52-05D172B5B686}" type="presParOf" srcId="{5BC461EE-CADE-4B3D-BB23-A8AD47F04F10}" destId="{51277F25-40FB-4670-A8EF-37DDB6ABAD05}" srcOrd="1" destOrd="0" presId="urn:microsoft.com/office/officeart/2018/5/layout/IconLeafLabelList"/>
    <dgm:cxn modelId="{9AF0613C-8BFD-41D7-A952-4FFB20E1FC6A}" type="presParOf" srcId="{5BC461EE-CADE-4B3D-BB23-A8AD47F04F10}" destId="{EA26365B-A6AE-4DE5-AC6A-2B17730B3D7C}" srcOrd="2" destOrd="0" presId="urn:microsoft.com/office/officeart/2018/5/layout/IconLeafLabelList"/>
    <dgm:cxn modelId="{CE76B739-ED44-48F9-8C27-F58CE62C98E0}" type="presParOf" srcId="{5BC461EE-CADE-4B3D-BB23-A8AD47F04F10}" destId="{9767C5BE-96B8-4DFA-A0C8-A99784E8E486}"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9F827-943D-4B75-BCC1-B419E56B3559}">
      <dsp:nvSpPr>
        <dsp:cNvPr id="0" name=""/>
        <dsp:cNvSpPr/>
      </dsp:nvSpPr>
      <dsp:spPr>
        <a:xfrm>
          <a:off x="362021" y="601"/>
          <a:ext cx="3221558" cy="19329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ENRIQUE FIGUEREDO </a:t>
          </a:r>
          <a:br>
            <a:rPr lang="en-US" sz="2300" b="1" kern="1200" dirty="0"/>
          </a:br>
          <a:r>
            <a:rPr lang="en-US" sz="2000" kern="1200" dirty="0"/>
            <a:t>Assistant Professor (Printmaking)</a:t>
          </a:r>
          <a:br>
            <a:rPr lang="en-US" sz="2000" kern="1200" dirty="0"/>
          </a:br>
          <a:r>
            <a:rPr lang="en-US" sz="2000" i="1" kern="1200" dirty="0"/>
            <a:t>Art + Art History</a:t>
          </a:r>
          <a:endParaRPr lang="en-US" sz="2300" i="1" kern="1200" dirty="0"/>
        </a:p>
      </dsp:txBody>
      <dsp:txXfrm>
        <a:off x="362021" y="601"/>
        <a:ext cx="3221558" cy="1932934"/>
      </dsp:txXfrm>
    </dsp:sp>
    <dsp:sp modelId="{352F52D8-1E73-4D1E-B103-3E8B9A1255AD}">
      <dsp:nvSpPr>
        <dsp:cNvPr id="0" name=""/>
        <dsp:cNvSpPr/>
      </dsp:nvSpPr>
      <dsp:spPr>
        <a:xfrm>
          <a:off x="3905735" y="601"/>
          <a:ext cx="3221558" cy="1932934"/>
        </a:xfrm>
        <a:prstGeom prst="rect">
          <a:avLst/>
        </a:prstGeom>
        <a:solidFill>
          <a:schemeClr val="accent2">
            <a:hueOff val="230261"/>
            <a:satOff val="-1585"/>
            <a:lumOff val="7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MICHAEL KAPLAN</a:t>
          </a:r>
          <a:br>
            <a:rPr lang="en-US" sz="2300" kern="1200" dirty="0"/>
          </a:br>
          <a:r>
            <a:rPr lang="en-US" sz="2000" kern="1200" dirty="0"/>
            <a:t>Assistant Professor </a:t>
          </a:r>
          <a:br>
            <a:rPr lang="en-US" sz="2000" kern="1200" dirty="0"/>
          </a:br>
          <a:r>
            <a:rPr lang="en-US" sz="2000" kern="1200" dirty="0"/>
            <a:t>(Voice &amp; Speech)</a:t>
          </a:r>
          <a:br>
            <a:rPr lang="en-US" sz="2000" kern="1200" dirty="0"/>
          </a:br>
          <a:r>
            <a:rPr lang="en-US" sz="2000" i="1" kern="1200" dirty="0"/>
            <a:t>Dramatic Arts</a:t>
          </a:r>
          <a:endParaRPr lang="en-US" sz="2300" i="1" kern="1200" dirty="0"/>
        </a:p>
      </dsp:txBody>
      <dsp:txXfrm>
        <a:off x="3905735" y="601"/>
        <a:ext cx="3221558" cy="1932934"/>
      </dsp:txXfrm>
    </dsp:sp>
    <dsp:sp modelId="{7A575593-38A9-452E-88FC-97347172A1E2}">
      <dsp:nvSpPr>
        <dsp:cNvPr id="0" name=""/>
        <dsp:cNvSpPr/>
      </dsp:nvSpPr>
      <dsp:spPr>
        <a:xfrm>
          <a:off x="7449449" y="601"/>
          <a:ext cx="3221558" cy="1932934"/>
        </a:xfrm>
        <a:prstGeom prst="rect">
          <a:avLst/>
        </a:prstGeom>
        <a:solidFill>
          <a:schemeClr val="accent2">
            <a:hueOff val="460521"/>
            <a:satOff val="-3170"/>
            <a:lumOff val="14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FF"/>
              </a:solidFill>
              <a:latin typeface="Gill Sans Nova"/>
              <a:ea typeface="+mn-ea"/>
              <a:cs typeface="+mn-cs"/>
            </a:rPr>
            <a:t>ZHENZHEN QI</a:t>
          </a:r>
          <a:br>
            <a:rPr lang="en-US" sz="2300" i="1" kern="1200" dirty="0"/>
          </a:br>
          <a:r>
            <a:rPr lang="en-US" sz="2000" kern="1200" dirty="0">
              <a:solidFill>
                <a:srgbClr val="FFFFFF"/>
              </a:solidFill>
              <a:latin typeface="Gill Sans Nova"/>
              <a:ea typeface="+mn-ea"/>
              <a:cs typeface="+mn-cs"/>
            </a:rPr>
            <a:t>Assistant Professor</a:t>
          </a:r>
          <a:br>
            <a:rPr lang="en-US" sz="2000" kern="1200" dirty="0">
              <a:solidFill>
                <a:srgbClr val="FFFFFF"/>
              </a:solidFill>
              <a:latin typeface="Gill Sans Nova"/>
              <a:ea typeface="+mn-ea"/>
              <a:cs typeface="+mn-cs"/>
            </a:rPr>
          </a:br>
          <a:r>
            <a:rPr lang="en-US" sz="2000" kern="1200" dirty="0">
              <a:solidFill>
                <a:srgbClr val="FFFFFF"/>
              </a:solidFill>
              <a:latin typeface="Gill Sans Nova"/>
              <a:ea typeface="+mn-ea"/>
              <a:cs typeface="+mn-cs"/>
            </a:rPr>
            <a:t>(Web/Interactive Design)</a:t>
          </a:r>
          <a:br>
            <a:rPr lang="en-US" sz="2000" kern="1200" dirty="0">
              <a:solidFill>
                <a:srgbClr val="FFFFFF"/>
              </a:solidFill>
              <a:latin typeface="Gill Sans Nova"/>
              <a:ea typeface="+mn-ea"/>
              <a:cs typeface="+mn-cs"/>
            </a:rPr>
          </a:br>
          <a:r>
            <a:rPr lang="en-US" sz="2000" i="1" kern="1200" dirty="0">
              <a:solidFill>
                <a:srgbClr val="FFFFFF"/>
              </a:solidFill>
              <a:latin typeface="Gill Sans Nova"/>
              <a:ea typeface="+mn-ea"/>
              <a:cs typeface="+mn-cs"/>
            </a:rPr>
            <a:t>Digital Media &amp; Design</a:t>
          </a:r>
        </a:p>
      </dsp:txBody>
      <dsp:txXfrm>
        <a:off x="7449449" y="601"/>
        <a:ext cx="3221558" cy="1932934"/>
      </dsp:txXfrm>
    </dsp:sp>
    <dsp:sp modelId="{046B989E-54E4-4E3A-9861-78BBD55648B0}">
      <dsp:nvSpPr>
        <dsp:cNvPr id="0" name=""/>
        <dsp:cNvSpPr/>
      </dsp:nvSpPr>
      <dsp:spPr>
        <a:xfrm>
          <a:off x="362021" y="2255692"/>
          <a:ext cx="3221558" cy="1932934"/>
        </a:xfrm>
        <a:prstGeom prst="rect">
          <a:avLst/>
        </a:prstGeom>
        <a:solidFill>
          <a:schemeClr val="accent2">
            <a:hueOff val="690782"/>
            <a:satOff val="-4754"/>
            <a:lumOff val="2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JUSTIN MCMANUS</a:t>
          </a:r>
          <a:br>
            <a:rPr lang="en-US" sz="1900" kern="1200" dirty="0"/>
          </a:br>
          <a:r>
            <a:rPr lang="en-US" sz="1800" kern="1200" dirty="0"/>
            <a:t>Assistant Professor </a:t>
          </a:r>
          <a:br>
            <a:rPr lang="en-US" sz="1800" kern="1200" dirty="0"/>
          </a:br>
          <a:r>
            <a:rPr lang="en-US" sz="1800" kern="1200" dirty="0"/>
            <a:t>and Director of Athletic Bands/</a:t>
          </a:r>
          <a:br>
            <a:rPr lang="en-US" sz="1800" kern="1200" dirty="0"/>
          </a:br>
          <a:r>
            <a:rPr lang="en-US" sz="1800" kern="1200" dirty="0"/>
            <a:t>Assistant Director of </a:t>
          </a:r>
          <a:br>
            <a:rPr lang="en-US" sz="1800" kern="1200" dirty="0"/>
          </a:br>
          <a:r>
            <a:rPr lang="en-US" sz="1800" kern="1200" dirty="0"/>
            <a:t>Wind Bands</a:t>
          </a:r>
          <a:br>
            <a:rPr lang="en-US" sz="1900" kern="1200" dirty="0"/>
          </a:br>
          <a:r>
            <a:rPr lang="en-US" sz="1900" i="1" kern="1200" dirty="0"/>
            <a:t>Music</a:t>
          </a:r>
        </a:p>
      </dsp:txBody>
      <dsp:txXfrm>
        <a:off x="362021" y="2255692"/>
        <a:ext cx="3221558" cy="1932934"/>
      </dsp:txXfrm>
    </dsp:sp>
    <dsp:sp modelId="{3BCD9669-734E-44C9-8613-C248B2ACCB0D}">
      <dsp:nvSpPr>
        <dsp:cNvPr id="0" name=""/>
        <dsp:cNvSpPr/>
      </dsp:nvSpPr>
      <dsp:spPr>
        <a:xfrm>
          <a:off x="3905735" y="2255692"/>
          <a:ext cx="3221558" cy="1932934"/>
        </a:xfrm>
        <a:prstGeom prst="rect">
          <a:avLst/>
        </a:prstGeom>
        <a:solidFill>
          <a:schemeClr val="accent2">
            <a:hueOff val="921042"/>
            <a:satOff val="-6339"/>
            <a:lumOff val="29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FF"/>
              </a:solidFill>
              <a:latin typeface="Gill Sans Nova"/>
              <a:ea typeface="+mn-ea"/>
              <a:cs typeface="+mn-cs"/>
            </a:rPr>
            <a:t>PAUL MCSHEE</a:t>
          </a:r>
          <a:br>
            <a:rPr lang="en-US" sz="1900" kern="1200" dirty="0"/>
          </a:br>
          <a:r>
            <a:rPr lang="en-US" sz="1900" kern="1200" dirty="0"/>
            <a:t>Assistant Professor</a:t>
          </a:r>
          <a:br>
            <a:rPr lang="en-US" sz="1900" kern="1200" dirty="0"/>
          </a:br>
          <a:r>
            <a:rPr lang="en-US" sz="1900" kern="1200" dirty="0"/>
            <a:t>(Orchestra &amp; Conducting)</a:t>
          </a:r>
          <a:br>
            <a:rPr lang="en-US" sz="1900" kern="1200" dirty="0"/>
          </a:br>
          <a:r>
            <a:rPr lang="en-US" sz="1900" i="1" kern="1200" dirty="0"/>
            <a:t>Music</a:t>
          </a:r>
        </a:p>
      </dsp:txBody>
      <dsp:txXfrm>
        <a:off x="3905735" y="2255692"/>
        <a:ext cx="3221558" cy="1932934"/>
      </dsp:txXfrm>
    </dsp:sp>
    <dsp:sp modelId="{88104EB9-4AE0-47C7-9ECC-F2B8FB233187}">
      <dsp:nvSpPr>
        <dsp:cNvPr id="0" name=""/>
        <dsp:cNvSpPr/>
      </dsp:nvSpPr>
      <dsp:spPr>
        <a:xfrm>
          <a:off x="7449449" y="2255692"/>
          <a:ext cx="3221558" cy="1932934"/>
        </a:xfrm>
        <a:prstGeom prst="rect">
          <a:avLst/>
        </a:prstGeom>
        <a:solidFill>
          <a:schemeClr val="accent2">
            <a:hueOff val="1151303"/>
            <a:satOff val="-7924"/>
            <a:lumOff val="3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JANIE COLE </a:t>
          </a:r>
          <a:br>
            <a:rPr lang="en-US" sz="2800" kern="1200" dirty="0"/>
          </a:br>
          <a:r>
            <a:rPr lang="en-US" sz="2000" kern="1200" dirty="0"/>
            <a:t>Assistant Professor (Musicology)</a:t>
          </a:r>
          <a:br>
            <a:rPr lang="en-US" sz="2000" kern="1200" dirty="0"/>
          </a:br>
          <a:r>
            <a:rPr lang="en-US" sz="2000" i="1" kern="1200" dirty="0"/>
            <a:t>Music</a:t>
          </a:r>
        </a:p>
      </dsp:txBody>
      <dsp:txXfrm>
        <a:off x="7449449" y="2255692"/>
        <a:ext cx="3221558" cy="19329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C2D3A-F591-4919-94ED-379FC072C5B8}">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F58D3-D89C-4425-8C12-3D566C19BCF9}">
      <dsp:nvSpPr>
        <dsp:cNvPr id="0" name=""/>
        <dsp:cNvSpPr/>
      </dsp:nvSpPr>
      <dsp:spPr>
        <a:xfrm>
          <a:off x="281355" y="213639"/>
          <a:ext cx="511556" cy="511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0B178C-34EB-442B-BF2E-70C579664143}">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Easier to Access &amp; Use</a:t>
          </a:r>
        </a:p>
      </dsp:txBody>
      <dsp:txXfrm>
        <a:off x="1074268" y="4366"/>
        <a:ext cx="5170996" cy="930102"/>
      </dsp:txXfrm>
    </dsp:sp>
    <dsp:sp modelId="{BC6B14B6-1F52-4D5A-B3B9-CD5103664EA8}">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175A8F-6068-4E99-A9C6-CFAD4D3D1B32}">
      <dsp:nvSpPr>
        <dsp:cNvPr id="0" name=""/>
        <dsp:cNvSpPr/>
      </dsp:nvSpPr>
      <dsp:spPr>
        <a:xfrm>
          <a:off x="281355" y="1376267"/>
          <a:ext cx="511556" cy="511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01C54-7C0F-4715-9F43-1896F3BDADBA}">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Web-based Platform</a:t>
          </a:r>
        </a:p>
      </dsp:txBody>
      <dsp:txXfrm>
        <a:off x="1074268" y="1166994"/>
        <a:ext cx="5170996" cy="930102"/>
      </dsp:txXfrm>
    </dsp:sp>
    <dsp:sp modelId="{20956862-C067-4B08-94C5-F992903EE01D}">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215565-7A73-48EF-BBB1-7471B94437C1}">
      <dsp:nvSpPr>
        <dsp:cNvPr id="0" name=""/>
        <dsp:cNvSpPr/>
      </dsp:nvSpPr>
      <dsp:spPr>
        <a:xfrm>
          <a:off x="281355" y="2538895"/>
          <a:ext cx="511556" cy="511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CECACF-D0E7-4258-82E6-85FD95046F2D}">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Improved Workflow &amp; Approval Process</a:t>
          </a:r>
        </a:p>
      </dsp:txBody>
      <dsp:txXfrm>
        <a:off x="1074268" y="2329622"/>
        <a:ext cx="5170996" cy="930102"/>
      </dsp:txXfrm>
    </dsp:sp>
    <dsp:sp modelId="{03B1F2F8-0F43-402A-A545-D3427A209BEC}">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F1EFC5-3649-4B4C-8A8B-DA2540B086AB}">
      <dsp:nvSpPr>
        <dsp:cNvPr id="0" name=""/>
        <dsp:cNvSpPr/>
      </dsp:nvSpPr>
      <dsp:spPr>
        <a:xfrm>
          <a:off x="281355" y="3701523"/>
          <a:ext cx="511556" cy="511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D6B46-66BF-4069-8A3F-A6ADAAD98876}">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Requestor Status Updates</a:t>
          </a:r>
        </a:p>
      </dsp:txBody>
      <dsp:txXfrm>
        <a:off x="1074268" y="3492250"/>
        <a:ext cx="5170996" cy="930102"/>
      </dsp:txXfrm>
    </dsp:sp>
    <dsp:sp modelId="{827CDF75-692F-43FD-ACCD-D3B5FAB0D8F6}">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4B38F-CF5A-433F-963D-279D6D25D117}">
      <dsp:nvSpPr>
        <dsp:cNvPr id="0" name=""/>
        <dsp:cNvSpPr/>
      </dsp:nvSpPr>
      <dsp:spPr>
        <a:xfrm>
          <a:off x="281355" y="4864151"/>
          <a:ext cx="511556" cy="51155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BD68D2-801D-4DB9-B15E-0A9A21D955D3}">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kern="1200"/>
            <a:t>Reporting &amp; Metrics </a:t>
          </a:r>
        </a:p>
      </dsp:txBody>
      <dsp:txXfrm>
        <a:off x="1074268" y="4654878"/>
        <a:ext cx="5170996" cy="9301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9EC22-E4CB-4E8B-B226-516FE8A22FF6}">
      <dsp:nvSpPr>
        <dsp:cNvPr id="0" name=""/>
        <dsp:cNvSpPr/>
      </dsp:nvSpPr>
      <dsp:spPr>
        <a:xfrm>
          <a:off x="169294" y="271"/>
          <a:ext cx="3919186" cy="97979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dirty="0"/>
            <a:t>Faculty &amp; Staff</a:t>
          </a:r>
        </a:p>
      </dsp:txBody>
      <dsp:txXfrm>
        <a:off x="197991" y="28968"/>
        <a:ext cx="3861792" cy="922402"/>
      </dsp:txXfrm>
    </dsp:sp>
    <dsp:sp modelId="{781D53F0-4612-4309-ADE3-00E28D961F04}">
      <dsp:nvSpPr>
        <dsp:cNvPr id="0" name=""/>
        <dsp:cNvSpPr/>
      </dsp:nvSpPr>
      <dsp:spPr>
        <a:xfrm rot="5400000">
          <a:off x="2043155" y="1065800"/>
          <a:ext cx="171464" cy="171464"/>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8FFC48-4D8C-4D1A-BBD3-840DDFA2EE28}">
      <dsp:nvSpPr>
        <dsp:cNvPr id="0" name=""/>
        <dsp:cNvSpPr/>
      </dsp:nvSpPr>
      <dsp:spPr>
        <a:xfrm>
          <a:off x="169294" y="1322997"/>
          <a:ext cx="3919186" cy="979796"/>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Refer students to our office for help</a:t>
          </a:r>
        </a:p>
      </dsp:txBody>
      <dsp:txXfrm>
        <a:off x="197991" y="1351694"/>
        <a:ext cx="3861792" cy="922402"/>
      </dsp:txXfrm>
    </dsp:sp>
    <dsp:sp modelId="{F7CF1B7C-D762-40EC-9EEA-633561DB7580}">
      <dsp:nvSpPr>
        <dsp:cNvPr id="0" name=""/>
        <dsp:cNvSpPr/>
      </dsp:nvSpPr>
      <dsp:spPr>
        <a:xfrm rot="5400000">
          <a:off x="2043155" y="2388526"/>
          <a:ext cx="171464" cy="171464"/>
        </a:xfrm>
        <a:prstGeom prst="rightArrow">
          <a:avLst>
            <a:gd name="adj1" fmla="val 66700"/>
            <a:gd name="adj2" fmla="val 50000"/>
          </a:avLst>
        </a:prstGeom>
        <a:solidFill>
          <a:schemeClr val="accent2">
            <a:hueOff val="936304"/>
            <a:satOff val="-1168"/>
            <a:lumOff val="27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9DCEC8-16A6-470C-B31D-F7AAF8EEDD21}">
      <dsp:nvSpPr>
        <dsp:cNvPr id="0" name=""/>
        <dsp:cNvSpPr/>
      </dsp:nvSpPr>
      <dsp:spPr>
        <a:xfrm>
          <a:off x="169294" y="2645722"/>
          <a:ext cx="3919186" cy="979796"/>
        </a:xfrm>
        <a:prstGeom prst="roundRect">
          <a:avLst>
            <a:gd name="adj" fmla="val 10000"/>
          </a:avLst>
        </a:prstGeom>
        <a:solidFill>
          <a:schemeClr val="accent2">
            <a:tint val="40000"/>
            <a:alpha val="90000"/>
            <a:hueOff val="1005164"/>
            <a:satOff val="-876"/>
            <a:lumOff val="-1"/>
            <a:alphaOff val="0"/>
          </a:schemeClr>
        </a:solidFill>
        <a:ln w="25400" cap="flat" cmpd="sng" algn="ctr">
          <a:solidFill>
            <a:schemeClr val="accent2">
              <a:tint val="40000"/>
              <a:alpha val="90000"/>
              <a:hueOff val="1005164"/>
              <a:satOff val="-87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Contact us directly asking for student follow-up</a:t>
          </a:r>
        </a:p>
      </dsp:txBody>
      <dsp:txXfrm>
        <a:off x="197991" y="2674419"/>
        <a:ext cx="3861792" cy="922402"/>
      </dsp:txXfrm>
    </dsp:sp>
    <dsp:sp modelId="{B00BE923-5479-43B5-BEB5-19D250290E6C}">
      <dsp:nvSpPr>
        <dsp:cNvPr id="0" name=""/>
        <dsp:cNvSpPr/>
      </dsp:nvSpPr>
      <dsp:spPr>
        <a:xfrm rot="5400000">
          <a:off x="2043155" y="3711251"/>
          <a:ext cx="171464" cy="171464"/>
        </a:xfrm>
        <a:prstGeom prst="rightArrow">
          <a:avLst>
            <a:gd name="adj1" fmla="val 66700"/>
            <a:gd name="adj2" fmla="val 50000"/>
          </a:avLst>
        </a:prstGeom>
        <a:solidFill>
          <a:schemeClr val="accent2">
            <a:hueOff val="1872608"/>
            <a:satOff val="-233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E516A5-C557-47F0-BE78-1977C806B073}">
      <dsp:nvSpPr>
        <dsp:cNvPr id="0" name=""/>
        <dsp:cNvSpPr/>
      </dsp:nvSpPr>
      <dsp:spPr>
        <a:xfrm>
          <a:off x="169294" y="3968448"/>
          <a:ext cx="3919186" cy="979796"/>
        </a:xfrm>
        <a:prstGeom prst="roundRect">
          <a:avLst>
            <a:gd name="adj" fmla="val 10000"/>
          </a:avLst>
        </a:prstGeom>
        <a:solidFill>
          <a:schemeClr val="accent2">
            <a:tint val="40000"/>
            <a:alpha val="90000"/>
            <a:hueOff val="2010328"/>
            <a:satOff val="-1751"/>
            <a:lumOff val="-2"/>
            <a:alphaOff val="0"/>
          </a:schemeClr>
        </a:solidFill>
        <a:ln w="25400" cap="flat" cmpd="sng" algn="ctr">
          <a:solidFill>
            <a:schemeClr val="accent2">
              <a:tint val="40000"/>
              <a:alpha val="90000"/>
              <a:hueOff val="2010328"/>
              <a:satOff val="-1751"/>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Ask us to work together to support a student</a:t>
          </a:r>
        </a:p>
      </dsp:txBody>
      <dsp:txXfrm>
        <a:off x="197991" y="3997145"/>
        <a:ext cx="3861792" cy="922402"/>
      </dsp:txXfrm>
    </dsp:sp>
    <dsp:sp modelId="{E3DE0789-4E3D-448B-A3A6-BB9BFFD87EAD}">
      <dsp:nvSpPr>
        <dsp:cNvPr id="0" name=""/>
        <dsp:cNvSpPr/>
      </dsp:nvSpPr>
      <dsp:spPr>
        <a:xfrm>
          <a:off x="4637167" y="271"/>
          <a:ext cx="3919186" cy="979796"/>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dirty="0"/>
            <a:t>DOSO staff</a:t>
          </a:r>
        </a:p>
      </dsp:txBody>
      <dsp:txXfrm>
        <a:off x="4665864" y="28968"/>
        <a:ext cx="3861792" cy="922402"/>
      </dsp:txXfrm>
    </dsp:sp>
    <dsp:sp modelId="{D720D8AF-17D0-4AED-BB84-6E591CC29EFA}">
      <dsp:nvSpPr>
        <dsp:cNvPr id="0" name=""/>
        <dsp:cNvSpPr/>
      </dsp:nvSpPr>
      <dsp:spPr>
        <a:xfrm rot="5400000">
          <a:off x="6511028" y="1065800"/>
          <a:ext cx="171464" cy="171464"/>
        </a:xfrm>
        <a:prstGeom prst="rightArrow">
          <a:avLst>
            <a:gd name="adj1" fmla="val 66700"/>
            <a:gd name="adj2" fmla="val 50000"/>
          </a:avLst>
        </a:prstGeom>
        <a:solidFill>
          <a:schemeClr val="accent2">
            <a:hueOff val="2808911"/>
            <a:satOff val="-3503"/>
            <a:lumOff val="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C58CE2-FFEB-4EFB-9297-73108C2C8FAC}">
      <dsp:nvSpPr>
        <dsp:cNvPr id="0" name=""/>
        <dsp:cNvSpPr/>
      </dsp:nvSpPr>
      <dsp:spPr>
        <a:xfrm>
          <a:off x="4637167" y="1322997"/>
          <a:ext cx="3919186" cy="979796"/>
        </a:xfrm>
        <a:prstGeom prst="roundRect">
          <a:avLst>
            <a:gd name="adj" fmla="val 10000"/>
          </a:avLst>
        </a:prstGeom>
        <a:solidFill>
          <a:schemeClr val="accent2">
            <a:tint val="40000"/>
            <a:alpha val="90000"/>
            <a:hueOff val="3015493"/>
            <a:satOff val="-2627"/>
            <a:lumOff val="-4"/>
            <a:alphaOff val="0"/>
          </a:schemeClr>
        </a:solidFill>
        <a:ln w="25400" cap="flat" cmpd="sng" algn="ctr">
          <a:solidFill>
            <a:schemeClr val="accent2">
              <a:tint val="40000"/>
              <a:alpha val="90000"/>
              <a:hueOff val="3015493"/>
              <a:satOff val="-2627"/>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kumimoji="0" lang="en-US" sz="2100" b="0" i="0" u="none" strike="noStrike" kern="1200" cap="none" spc="0" normalizeH="0" baseline="0" noProof="0" dirty="0">
              <a:ln/>
              <a:effectLst/>
              <a:uLnTx/>
              <a:uFillTx/>
              <a:latin typeface="Arial"/>
              <a:ea typeface="+mn-ea"/>
              <a:cs typeface="Arial"/>
            </a:rPr>
            <a:t>Ask many questions of a student to get a clear picture of the situation</a:t>
          </a:r>
          <a:endParaRPr lang="en-US" sz="2100" kern="1200" dirty="0"/>
        </a:p>
      </dsp:txBody>
      <dsp:txXfrm>
        <a:off x="4665864" y="1351694"/>
        <a:ext cx="3861792" cy="922402"/>
      </dsp:txXfrm>
    </dsp:sp>
    <dsp:sp modelId="{2A2B8831-7F3B-4DFD-AAE5-91CAFDA4D1A8}">
      <dsp:nvSpPr>
        <dsp:cNvPr id="0" name=""/>
        <dsp:cNvSpPr/>
      </dsp:nvSpPr>
      <dsp:spPr>
        <a:xfrm rot="5400000">
          <a:off x="6511028" y="2388526"/>
          <a:ext cx="171464" cy="171464"/>
        </a:xfrm>
        <a:prstGeom prst="rightArrow">
          <a:avLst>
            <a:gd name="adj1" fmla="val 66700"/>
            <a:gd name="adj2" fmla="val 50000"/>
          </a:avLst>
        </a:prstGeom>
        <a:solidFill>
          <a:schemeClr val="accent2">
            <a:hueOff val="3745215"/>
            <a:satOff val="-4671"/>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857B97-3A26-48AC-8F72-A71A31658890}">
      <dsp:nvSpPr>
        <dsp:cNvPr id="0" name=""/>
        <dsp:cNvSpPr/>
      </dsp:nvSpPr>
      <dsp:spPr>
        <a:xfrm>
          <a:off x="4637167" y="2645722"/>
          <a:ext cx="3919186" cy="979796"/>
        </a:xfrm>
        <a:prstGeom prst="roundRect">
          <a:avLst>
            <a:gd name="adj" fmla="val 10000"/>
          </a:avLst>
        </a:prstGeom>
        <a:solidFill>
          <a:schemeClr val="accent2">
            <a:tint val="40000"/>
            <a:alpha val="90000"/>
            <a:hueOff val="4020657"/>
            <a:satOff val="-3502"/>
            <a:lumOff val="-5"/>
            <a:alphaOff val="0"/>
          </a:schemeClr>
        </a:solidFill>
        <a:ln w="25400" cap="flat" cmpd="sng" algn="ctr">
          <a:solidFill>
            <a:schemeClr val="accent2">
              <a:tint val="40000"/>
              <a:alpha val="90000"/>
              <a:hueOff val="4020657"/>
              <a:satOff val="-3502"/>
              <a:lumOff val="-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kumimoji="0" lang="en-US" sz="2100" b="0" i="0" u="none" strike="noStrike" kern="1200" cap="none" spc="0" normalizeH="0" baseline="0" noProof="0" dirty="0">
              <a:ln/>
              <a:effectLst/>
              <a:uLnTx/>
              <a:uFillTx/>
              <a:latin typeface="Arial"/>
              <a:ea typeface="+mn-ea"/>
              <a:cs typeface="Arial"/>
            </a:rPr>
            <a:t>Seek exceptions when we believe a case is beyond an individual's control </a:t>
          </a:r>
          <a:endParaRPr lang="en-US" sz="2100" kern="1200" dirty="0"/>
        </a:p>
      </dsp:txBody>
      <dsp:txXfrm>
        <a:off x="4665864" y="2674419"/>
        <a:ext cx="3861792" cy="922402"/>
      </dsp:txXfrm>
    </dsp:sp>
    <dsp:sp modelId="{AA135890-D97E-49CA-8A08-D2A05645805D}">
      <dsp:nvSpPr>
        <dsp:cNvPr id="0" name=""/>
        <dsp:cNvSpPr/>
      </dsp:nvSpPr>
      <dsp:spPr>
        <a:xfrm rot="5400000">
          <a:off x="6511028" y="3711251"/>
          <a:ext cx="171464" cy="171464"/>
        </a:xfrm>
        <a:prstGeom prst="rightArrow">
          <a:avLst>
            <a:gd name="adj1" fmla="val 667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4E69A9-53DD-45EF-BE85-AAB181D0C6AD}">
      <dsp:nvSpPr>
        <dsp:cNvPr id="0" name=""/>
        <dsp:cNvSpPr/>
      </dsp:nvSpPr>
      <dsp:spPr>
        <a:xfrm>
          <a:off x="4637167" y="3968448"/>
          <a:ext cx="3919186" cy="979796"/>
        </a:xfrm>
        <a:prstGeom prst="roundRect">
          <a:avLst>
            <a:gd name="adj" fmla="val 1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kumimoji="0" lang="en-US" sz="2100" b="0" i="0" u="none" strike="noStrike" kern="1200" cap="none" spc="0" normalizeH="0" baseline="0" noProof="0">
              <a:ln/>
              <a:effectLst/>
              <a:uLnTx/>
              <a:uFillTx/>
              <a:latin typeface="Arial"/>
              <a:ea typeface="+mn-ea"/>
              <a:cs typeface="Arial"/>
            </a:rPr>
            <a:t>Strive to be creative in problem solving</a:t>
          </a:r>
          <a:endParaRPr lang="en-US" sz="2100" kern="1200" dirty="0"/>
        </a:p>
      </dsp:txBody>
      <dsp:txXfrm>
        <a:off x="4665864" y="3997145"/>
        <a:ext cx="3861792" cy="9224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7034C-E430-490C-8C73-025A5EC47F09}">
      <dsp:nvSpPr>
        <dsp:cNvPr id="0" name=""/>
        <dsp:cNvSpPr/>
      </dsp:nvSpPr>
      <dsp:spPr>
        <a:xfrm>
          <a:off x="0" y="3535"/>
          <a:ext cx="10972800" cy="7530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28C27-32F2-42FA-89BC-AF3DA24036CC}">
      <dsp:nvSpPr>
        <dsp:cNvPr id="0" name=""/>
        <dsp:cNvSpPr/>
      </dsp:nvSpPr>
      <dsp:spPr>
        <a:xfrm>
          <a:off x="227800" y="172974"/>
          <a:ext cx="414183" cy="4141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050A3B-A9DF-4F27-9713-7F982E9184D9}">
      <dsp:nvSpPr>
        <dsp:cNvPr id="0" name=""/>
        <dsp:cNvSpPr/>
      </dsp:nvSpPr>
      <dsp:spPr>
        <a:xfrm>
          <a:off x="869784" y="3535"/>
          <a:ext cx="10103015" cy="75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99" tIns="79699" rIns="79699" bIns="79699" numCol="1" spcCol="1270" anchor="ctr" anchorCtr="0">
          <a:noAutofit/>
        </a:bodyPr>
        <a:lstStyle/>
        <a:p>
          <a:pPr marL="0" lvl="0" indent="0" algn="l" defTabSz="844550">
            <a:lnSpc>
              <a:spcPct val="90000"/>
            </a:lnSpc>
            <a:spcBef>
              <a:spcPct val="0"/>
            </a:spcBef>
            <a:spcAft>
              <a:spcPct val="35000"/>
            </a:spcAft>
            <a:buNone/>
          </a:pPr>
          <a:r>
            <a:rPr lang="en-US" sz="1900" b="1" i="0" kern="1200" dirty="0"/>
            <a:t>It takes a coordinated effort on the part of many offices/staff/faculty at UConn</a:t>
          </a:r>
          <a:endParaRPr lang="en-US" sz="1900" b="1" kern="1200" dirty="0"/>
        </a:p>
      </dsp:txBody>
      <dsp:txXfrm>
        <a:off x="869784" y="3535"/>
        <a:ext cx="10103015" cy="753060"/>
      </dsp:txXfrm>
    </dsp:sp>
    <dsp:sp modelId="{A281BE9C-8ACA-41E8-90E7-216BB052AA3E}">
      <dsp:nvSpPr>
        <dsp:cNvPr id="0" name=""/>
        <dsp:cNvSpPr/>
      </dsp:nvSpPr>
      <dsp:spPr>
        <a:xfrm>
          <a:off x="0" y="944860"/>
          <a:ext cx="10972800" cy="7530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6925E-F157-46A9-BE79-5489D9FB3B8A}">
      <dsp:nvSpPr>
        <dsp:cNvPr id="0" name=""/>
        <dsp:cNvSpPr/>
      </dsp:nvSpPr>
      <dsp:spPr>
        <a:xfrm>
          <a:off x="227800" y="1114299"/>
          <a:ext cx="414183" cy="4141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F7954D-896D-4649-978F-AAE9B70260CF}">
      <dsp:nvSpPr>
        <dsp:cNvPr id="0" name=""/>
        <dsp:cNvSpPr/>
      </dsp:nvSpPr>
      <dsp:spPr>
        <a:xfrm>
          <a:off x="869784" y="944860"/>
          <a:ext cx="10103015" cy="75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99" tIns="79699" rIns="79699" bIns="79699" numCol="1" spcCol="1270" anchor="ctr" anchorCtr="0">
          <a:noAutofit/>
        </a:bodyPr>
        <a:lstStyle/>
        <a:p>
          <a:pPr marL="0" lvl="0" indent="0" algn="l" defTabSz="844550">
            <a:lnSpc>
              <a:spcPct val="90000"/>
            </a:lnSpc>
            <a:spcBef>
              <a:spcPct val="0"/>
            </a:spcBef>
            <a:spcAft>
              <a:spcPct val="35000"/>
            </a:spcAft>
            <a:buNone/>
          </a:pPr>
          <a:r>
            <a:rPr lang="en-US" sz="1900" b="1" i="0" kern="1200"/>
            <a:t>This does not happen in isolation</a:t>
          </a:r>
          <a:endParaRPr lang="en-US" sz="1900" b="1" kern="1200"/>
        </a:p>
      </dsp:txBody>
      <dsp:txXfrm>
        <a:off x="869784" y="944860"/>
        <a:ext cx="10103015" cy="753060"/>
      </dsp:txXfrm>
    </dsp:sp>
    <dsp:sp modelId="{06989687-ADDC-49BE-9CA9-1D62D4E38CD5}">
      <dsp:nvSpPr>
        <dsp:cNvPr id="0" name=""/>
        <dsp:cNvSpPr/>
      </dsp:nvSpPr>
      <dsp:spPr>
        <a:xfrm>
          <a:off x="0" y="1886186"/>
          <a:ext cx="10972800" cy="7530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16D7F1-BBD5-4F66-9A92-636B8306BFDB}">
      <dsp:nvSpPr>
        <dsp:cNvPr id="0" name=""/>
        <dsp:cNvSpPr/>
      </dsp:nvSpPr>
      <dsp:spPr>
        <a:xfrm>
          <a:off x="227800" y="2055624"/>
          <a:ext cx="414183" cy="4141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8ECDE4-36F6-43C2-94D9-F3793EBF43CA}">
      <dsp:nvSpPr>
        <dsp:cNvPr id="0" name=""/>
        <dsp:cNvSpPr/>
      </dsp:nvSpPr>
      <dsp:spPr>
        <a:xfrm>
          <a:off x="869784" y="1886186"/>
          <a:ext cx="10103015" cy="75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99" tIns="79699" rIns="79699" bIns="79699" numCol="1" spcCol="1270" anchor="ctr" anchorCtr="0">
          <a:noAutofit/>
        </a:bodyPr>
        <a:lstStyle/>
        <a:p>
          <a:pPr marL="0" lvl="0" indent="0" algn="l" defTabSz="844550">
            <a:lnSpc>
              <a:spcPct val="90000"/>
            </a:lnSpc>
            <a:spcBef>
              <a:spcPct val="0"/>
            </a:spcBef>
            <a:spcAft>
              <a:spcPct val="35000"/>
            </a:spcAft>
            <a:buNone/>
          </a:pPr>
          <a:r>
            <a:rPr lang="en-US" sz="1900" b="1" i="0" kern="1200"/>
            <a:t>Each student case may have a different outcome</a:t>
          </a:r>
          <a:endParaRPr lang="en-US" sz="1900" b="1" kern="1200"/>
        </a:p>
      </dsp:txBody>
      <dsp:txXfrm>
        <a:off x="869784" y="1886186"/>
        <a:ext cx="10103015" cy="753060"/>
      </dsp:txXfrm>
    </dsp:sp>
    <dsp:sp modelId="{044561E9-E663-414E-895C-D79ACC9476B1}">
      <dsp:nvSpPr>
        <dsp:cNvPr id="0" name=""/>
        <dsp:cNvSpPr/>
      </dsp:nvSpPr>
      <dsp:spPr>
        <a:xfrm>
          <a:off x="0" y="2827511"/>
          <a:ext cx="10972800" cy="7530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716ED5-89C4-4829-969F-5C99F916768C}">
      <dsp:nvSpPr>
        <dsp:cNvPr id="0" name=""/>
        <dsp:cNvSpPr/>
      </dsp:nvSpPr>
      <dsp:spPr>
        <a:xfrm>
          <a:off x="227800" y="2996950"/>
          <a:ext cx="414183" cy="41418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25E32E-C19B-4A2D-9BCB-5D56EC075C0E}">
      <dsp:nvSpPr>
        <dsp:cNvPr id="0" name=""/>
        <dsp:cNvSpPr/>
      </dsp:nvSpPr>
      <dsp:spPr>
        <a:xfrm>
          <a:off x="869784" y="2827511"/>
          <a:ext cx="10103015" cy="75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99" tIns="79699" rIns="79699" bIns="79699" numCol="1" spcCol="1270" anchor="ctr" anchorCtr="0">
          <a:noAutofit/>
        </a:bodyPr>
        <a:lstStyle/>
        <a:p>
          <a:pPr marL="0" lvl="0" indent="0" algn="l" defTabSz="844550">
            <a:lnSpc>
              <a:spcPct val="90000"/>
            </a:lnSpc>
            <a:spcBef>
              <a:spcPct val="0"/>
            </a:spcBef>
            <a:spcAft>
              <a:spcPct val="35000"/>
            </a:spcAft>
            <a:buNone/>
          </a:pPr>
          <a:r>
            <a:rPr lang="en-US" sz="1900" b="1" kern="1200"/>
            <a:t>We provide support without judgement</a:t>
          </a:r>
        </a:p>
      </dsp:txBody>
      <dsp:txXfrm>
        <a:off x="869784" y="2827511"/>
        <a:ext cx="10103015" cy="753060"/>
      </dsp:txXfrm>
    </dsp:sp>
    <dsp:sp modelId="{6523A4FF-6CFF-40D5-B95E-F466078C659E}">
      <dsp:nvSpPr>
        <dsp:cNvPr id="0" name=""/>
        <dsp:cNvSpPr/>
      </dsp:nvSpPr>
      <dsp:spPr>
        <a:xfrm>
          <a:off x="0" y="3768837"/>
          <a:ext cx="10972800" cy="75306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64EC6-CAE0-4025-AC32-6DC61B2FFEDB}">
      <dsp:nvSpPr>
        <dsp:cNvPr id="0" name=""/>
        <dsp:cNvSpPr/>
      </dsp:nvSpPr>
      <dsp:spPr>
        <a:xfrm>
          <a:off x="227800" y="3938275"/>
          <a:ext cx="414183" cy="41418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85737A-D048-4F3E-ABA2-73D1108A9309}">
      <dsp:nvSpPr>
        <dsp:cNvPr id="0" name=""/>
        <dsp:cNvSpPr/>
      </dsp:nvSpPr>
      <dsp:spPr>
        <a:xfrm>
          <a:off x="869784" y="3768837"/>
          <a:ext cx="10103015" cy="753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699" tIns="79699" rIns="79699" bIns="79699" numCol="1" spcCol="1270" anchor="ctr" anchorCtr="0">
          <a:noAutofit/>
        </a:bodyPr>
        <a:lstStyle/>
        <a:p>
          <a:pPr marL="0" lvl="0" indent="0" algn="l" defTabSz="844550">
            <a:lnSpc>
              <a:spcPct val="90000"/>
            </a:lnSpc>
            <a:spcBef>
              <a:spcPct val="0"/>
            </a:spcBef>
            <a:spcAft>
              <a:spcPct val="35000"/>
            </a:spcAft>
            <a:buNone/>
          </a:pPr>
          <a:r>
            <a:rPr lang="en-US" sz="1900" b="1" i="0" kern="1200" dirty="0"/>
            <a:t>Timing is key, the sooner we meet with a student, the more options we can possibly present for help​</a:t>
          </a:r>
          <a:endParaRPr lang="en-US" sz="1900" b="1" kern="1200" dirty="0"/>
        </a:p>
      </dsp:txBody>
      <dsp:txXfrm>
        <a:off x="869784" y="3768837"/>
        <a:ext cx="10103015" cy="7530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B9814-E821-4F10-BE21-E6E5DAEBA6DB}">
      <dsp:nvSpPr>
        <dsp:cNvPr id="0" name=""/>
        <dsp:cNvSpPr/>
      </dsp:nvSpPr>
      <dsp:spPr>
        <a:xfrm rot="5400000">
          <a:off x="-185944" y="189500"/>
          <a:ext cx="1239632" cy="867742"/>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Support</a:t>
          </a:r>
        </a:p>
      </dsp:txBody>
      <dsp:txXfrm rot="-5400000">
        <a:off x="1" y="437426"/>
        <a:ext cx="867742" cy="371890"/>
      </dsp:txXfrm>
    </dsp:sp>
    <dsp:sp modelId="{A8D91C62-07E6-4054-9D5C-42401ED7911D}">
      <dsp:nvSpPr>
        <dsp:cNvPr id="0" name=""/>
        <dsp:cNvSpPr/>
      </dsp:nvSpPr>
      <dsp:spPr>
        <a:xfrm rot="5400000">
          <a:off x="5517390" y="-4646092"/>
          <a:ext cx="805761" cy="1010505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Support students with academic, personal and other concerns</a:t>
          </a:r>
        </a:p>
        <a:p>
          <a:pPr marL="228600" lvl="1" indent="-228600" algn="l" defTabSz="977900">
            <a:lnSpc>
              <a:spcPct val="90000"/>
            </a:lnSpc>
            <a:spcBef>
              <a:spcPct val="0"/>
            </a:spcBef>
            <a:spcAft>
              <a:spcPct val="15000"/>
            </a:spcAft>
            <a:buChar char="•"/>
          </a:pPr>
          <a:r>
            <a:rPr lang="en-US" sz="2200" kern="1200" dirty="0"/>
            <a:t>Help them look at issues and identify options</a:t>
          </a:r>
        </a:p>
      </dsp:txBody>
      <dsp:txXfrm rot="-5400000">
        <a:off x="867742" y="42890"/>
        <a:ext cx="10065723" cy="727093"/>
      </dsp:txXfrm>
    </dsp:sp>
    <dsp:sp modelId="{BC20D16C-632E-491E-88DE-07DD738E38C5}">
      <dsp:nvSpPr>
        <dsp:cNvPr id="0" name=""/>
        <dsp:cNvSpPr/>
      </dsp:nvSpPr>
      <dsp:spPr>
        <a:xfrm rot="5400000">
          <a:off x="-185944" y="1282396"/>
          <a:ext cx="1239632" cy="867742"/>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Refer</a:t>
          </a:r>
        </a:p>
      </dsp:txBody>
      <dsp:txXfrm rot="-5400000">
        <a:off x="1" y="1530322"/>
        <a:ext cx="867742" cy="371890"/>
      </dsp:txXfrm>
    </dsp:sp>
    <dsp:sp modelId="{A025B76E-46EC-4403-9C10-DE0CB35C3132}">
      <dsp:nvSpPr>
        <dsp:cNvPr id="0" name=""/>
        <dsp:cNvSpPr/>
      </dsp:nvSpPr>
      <dsp:spPr>
        <a:xfrm rot="5400000">
          <a:off x="5517390" y="-3553195"/>
          <a:ext cx="805761" cy="1010505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a:t>Create connections to resources on and off campus</a:t>
          </a:r>
        </a:p>
        <a:p>
          <a:pPr marL="228600" lvl="1" indent="-228600" algn="l" defTabSz="977900">
            <a:lnSpc>
              <a:spcPct val="90000"/>
            </a:lnSpc>
            <a:spcBef>
              <a:spcPct val="0"/>
            </a:spcBef>
            <a:spcAft>
              <a:spcPct val="15000"/>
            </a:spcAft>
            <a:buChar char="•"/>
          </a:pPr>
          <a:r>
            <a:rPr lang="en-US" sz="2200" kern="1200" dirty="0"/>
            <a:t>Refer a student to class policies and review syllabi individuals to determine options</a:t>
          </a:r>
        </a:p>
      </dsp:txBody>
      <dsp:txXfrm rot="-5400000">
        <a:off x="867742" y="1135787"/>
        <a:ext cx="10065723" cy="727093"/>
      </dsp:txXfrm>
    </dsp:sp>
    <dsp:sp modelId="{95E07B62-9088-4524-BDA9-50C9F455EB4F}">
      <dsp:nvSpPr>
        <dsp:cNvPr id="0" name=""/>
        <dsp:cNvSpPr/>
      </dsp:nvSpPr>
      <dsp:spPr>
        <a:xfrm rot="5400000">
          <a:off x="-185944" y="2375293"/>
          <a:ext cx="1239632" cy="867742"/>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Advocate</a:t>
          </a:r>
        </a:p>
      </dsp:txBody>
      <dsp:txXfrm rot="-5400000">
        <a:off x="1" y="2623219"/>
        <a:ext cx="867742" cy="371890"/>
      </dsp:txXfrm>
    </dsp:sp>
    <dsp:sp modelId="{A3496010-91A5-4758-966A-9819DB3AFD03}">
      <dsp:nvSpPr>
        <dsp:cNvPr id="0" name=""/>
        <dsp:cNvSpPr/>
      </dsp:nvSpPr>
      <dsp:spPr>
        <a:xfrm rot="5400000">
          <a:off x="5517390" y="-2460299"/>
          <a:ext cx="805761" cy="1010505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Advocate for students in a variety of situations</a:t>
          </a:r>
        </a:p>
        <a:p>
          <a:pPr marL="228600" lvl="1" indent="-228600" algn="l" defTabSz="977900">
            <a:lnSpc>
              <a:spcPct val="90000"/>
            </a:lnSpc>
            <a:spcBef>
              <a:spcPct val="0"/>
            </a:spcBef>
            <a:spcAft>
              <a:spcPct val="15000"/>
            </a:spcAft>
            <a:buChar char="•"/>
          </a:pPr>
          <a:r>
            <a:rPr lang="en-US" sz="2200" kern="1200" dirty="0"/>
            <a:t>Missed classes, incomplete grades</a:t>
          </a:r>
        </a:p>
      </dsp:txBody>
      <dsp:txXfrm rot="-5400000">
        <a:off x="867742" y="2228683"/>
        <a:ext cx="10065723" cy="727093"/>
      </dsp:txXfrm>
    </dsp:sp>
    <dsp:sp modelId="{ECA6C9D5-4638-402B-B211-C9AF71E92FBA}">
      <dsp:nvSpPr>
        <dsp:cNvPr id="0" name=""/>
        <dsp:cNvSpPr/>
      </dsp:nvSpPr>
      <dsp:spPr>
        <a:xfrm rot="5400000">
          <a:off x="-185944" y="3468189"/>
          <a:ext cx="1239632" cy="867742"/>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Interpret</a:t>
          </a:r>
        </a:p>
      </dsp:txBody>
      <dsp:txXfrm rot="-5400000">
        <a:off x="1" y="3716115"/>
        <a:ext cx="867742" cy="371890"/>
      </dsp:txXfrm>
    </dsp:sp>
    <dsp:sp modelId="{72B4F451-5BD6-420C-BFFF-3B2522C0370D}">
      <dsp:nvSpPr>
        <dsp:cNvPr id="0" name=""/>
        <dsp:cNvSpPr/>
      </dsp:nvSpPr>
      <dsp:spPr>
        <a:xfrm rot="5400000">
          <a:off x="5517390" y="-1367403"/>
          <a:ext cx="805761" cy="10105057"/>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Help students understand class expectations</a:t>
          </a:r>
        </a:p>
        <a:p>
          <a:pPr marL="228600" lvl="1" indent="-228600" algn="l" defTabSz="977900">
            <a:lnSpc>
              <a:spcPct val="90000"/>
            </a:lnSpc>
            <a:spcBef>
              <a:spcPct val="0"/>
            </a:spcBef>
            <a:spcAft>
              <a:spcPct val="15000"/>
            </a:spcAft>
            <a:buChar char="•"/>
          </a:pPr>
          <a:r>
            <a:rPr lang="en-US" sz="2200" kern="1200" dirty="0"/>
            <a:t>We highlight when a request is unreasonable</a:t>
          </a:r>
        </a:p>
      </dsp:txBody>
      <dsp:txXfrm rot="-5400000">
        <a:off x="867742" y="3321579"/>
        <a:ext cx="10065723" cy="7270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93874-F7D6-42D1-825E-35BFDD7B5E69}">
      <dsp:nvSpPr>
        <dsp:cNvPr id="0" name=""/>
        <dsp:cNvSpPr/>
      </dsp:nvSpPr>
      <dsp:spPr>
        <a:xfrm rot="5400000">
          <a:off x="-198759" y="205359"/>
          <a:ext cx="1325060" cy="927542"/>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5400000">
        <a:off x="0" y="470371"/>
        <a:ext cx="927542" cy="397518"/>
      </dsp:txXfrm>
    </dsp:sp>
    <dsp:sp modelId="{A32B5A5D-09D2-4E9F-A1C4-F88110F1DCA7}">
      <dsp:nvSpPr>
        <dsp:cNvPr id="0" name=""/>
        <dsp:cNvSpPr/>
      </dsp:nvSpPr>
      <dsp:spPr>
        <a:xfrm rot="5400000">
          <a:off x="5686014" y="-4751871"/>
          <a:ext cx="861289" cy="10378232"/>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The staff in the Dean of Students Office </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welcomes the chance to partner with faculty to help students</a:t>
          </a:r>
          <a:r>
            <a:rPr lang="en-US" sz="2000" kern="1200" dirty="0"/>
            <a:t> </a:t>
          </a:r>
        </a:p>
      </dsp:txBody>
      <dsp:txXfrm rot="-5400000">
        <a:off x="927543" y="48645"/>
        <a:ext cx="10336187" cy="777199"/>
      </dsp:txXfrm>
    </dsp:sp>
    <dsp:sp modelId="{4579D3E9-C048-4D79-AC0D-05EDF70C7234}">
      <dsp:nvSpPr>
        <dsp:cNvPr id="0" name=""/>
        <dsp:cNvSpPr/>
      </dsp:nvSpPr>
      <dsp:spPr>
        <a:xfrm rot="5400000">
          <a:off x="-198759" y="1384872"/>
          <a:ext cx="1325060" cy="927542"/>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5400000">
        <a:off x="0" y="1649884"/>
        <a:ext cx="927542" cy="397518"/>
      </dsp:txXfrm>
    </dsp:sp>
    <dsp:sp modelId="{90CB5300-0A96-4517-923E-C4E580D30336}">
      <dsp:nvSpPr>
        <dsp:cNvPr id="0" name=""/>
        <dsp:cNvSpPr/>
      </dsp:nvSpPr>
      <dsp:spPr>
        <a:xfrm rot="5400000">
          <a:off x="5686014" y="-3572358"/>
          <a:ext cx="861289" cy="10378232"/>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We encourage referrals from faculty and will reach out directly to students to try and engage them</a:t>
          </a:r>
          <a:endParaRPr lang="en-US" sz="2000" kern="1200" dirty="0"/>
        </a:p>
      </dsp:txBody>
      <dsp:txXfrm rot="-5400000">
        <a:off x="927543" y="1228158"/>
        <a:ext cx="10336187" cy="777199"/>
      </dsp:txXfrm>
    </dsp:sp>
    <dsp:sp modelId="{CF064B94-F4D9-4F5E-AB89-C25CB64F02F7}">
      <dsp:nvSpPr>
        <dsp:cNvPr id="0" name=""/>
        <dsp:cNvSpPr/>
      </dsp:nvSpPr>
      <dsp:spPr>
        <a:xfrm rot="5400000">
          <a:off x="-198759" y="2564385"/>
          <a:ext cx="1325060" cy="927542"/>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rot="-5400000">
        <a:off x="0" y="2829397"/>
        <a:ext cx="927542" cy="397518"/>
      </dsp:txXfrm>
    </dsp:sp>
    <dsp:sp modelId="{584A68EF-1D6F-4401-9106-60D647A26881}">
      <dsp:nvSpPr>
        <dsp:cNvPr id="0" name=""/>
        <dsp:cNvSpPr/>
      </dsp:nvSpPr>
      <dsp:spPr>
        <a:xfrm rot="5400000">
          <a:off x="5686014" y="-2392845"/>
          <a:ext cx="861289" cy="10378232"/>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We welcome the opportunity to consult about individual student concerns</a:t>
          </a:r>
          <a:endParaRPr lang="en-US" sz="2000" kern="1200" dirty="0">
            <a:solidFill>
              <a:schemeClr val="tx1"/>
            </a:solidFill>
          </a:endParaRPr>
        </a:p>
      </dsp:txBody>
      <dsp:txXfrm rot="-5400000">
        <a:off x="927543" y="2407671"/>
        <a:ext cx="10336187" cy="777199"/>
      </dsp:txXfrm>
    </dsp:sp>
    <dsp:sp modelId="{8F43F447-C4E4-4258-ADE5-827D38F04347}">
      <dsp:nvSpPr>
        <dsp:cNvPr id="0" name=""/>
        <dsp:cNvSpPr/>
      </dsp:nvSpPr>
      <dsp:spPr>
        <a:xfrm rot="5400000">
          <a:off x="-198759" y="3743898"/>
          <a:ext cx="1325060" cy="927542"/>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br>
            <a:rPr lang="en-US" sz="1300" kern="1200" dirty="0">
              <a:solidFill>
                <a:schemeClr val="tx1"/>
              </a:solidFill>
            </a:rPr>
          </a:br>
          <a:endParaRPr lang="en-US" kern="1200" dirty="0">
            <a:solidFill>
              <a:schemeClr val="tx1"/>
            </a:solidFill>
          </a:endParaRPr>
        </a:p>
      </dsp:txBody>
      <dsp:txXfrm rot="-5400000">
        <a:off x="0" y="4008910"/>
        <a:ext cx="927542" cy="397518"/>
      </dsp:txXfrm>
    </dsp:sp>
    <dsp:sp modelId="{0244375B-9A54-4EDC-9AB8-1B67A7FFFBC1}">
      <dsp:nvSpPr>
        <dsp:cNvPr id="0" name=""/>
        <dsp:cNvSpPr/>
      </dsp:nvSpPr>
      <dsp:spPr>
        <a:xfrm rot="5400000">
          <a:off x="5685787" y="-1213105"/>
          <a:ext cx="861742" cy="1037823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endParaRPr lang="en-US" sz="1300" kern="1200" dirty="0">
            <a:solidFill>
              <a:schemeClr val="tx1"/>
            </a:solidFill>
          </a:endParaRPr>
        </a:p>
        <a:p>
          <a:pPr marL="114300" lvl="1" indent="-114300" algn="l" defTabSz="577850">
            <a:lnSpc>
              <a:spcPct val="90000"/>
            </a:lnSpc>
            <a:spcBef>
              <a:spcPct val="0"/>
            </a:spcBef>
            <a:spcAft>
              <a:spcPct val="15000"/>
            </a:spcAft>
            <a:buChar char="•"/>
          </a:pPr>
          <a:endParaRPr lang="en-US" sz="1300" kern="1200" dirty="0">
            <a:solidFill>
              <a:schemeClr val="tx1"/>
            </a:solidFill>
          </a:endParaRPr>
        </a:p>
        <a:p>
          <a:pPr marL="228600" lvl="1" indent="-228600" algn="l" defTabSz="889000">
            <a:lnSpc>
              <a:spcPct val="90000"/>
            </a:lnSpc>
            <a:spcBef>
              <a:spcPct val="0"/>
            </a:spcBef>
            <a:spcAft>
              <a:spcPct val="15000"/>
            </a:spcAft>
            <a:buChar char="•"/>
          </a:pP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We work to identify solutions the students can manage and make connections and referrals to resources</a:t>
          </a:r>
          <a:br>
            <a:rPr lang="en-US" sz="1300" kern="1200" dirty="0">
              <a:effectLst/>
              <a:latin typeface="Calibri" panose="020F0502020204030204" pitchFamily="34" charset="0"/>
              <a:ea typeface="Calibri" panose="020F0502020204030204" pitchFamily="34" charset="0"/>
              <a:cs typeface="Times New Roman" panose="02020603050405020304" pitchFamily="18" charset="0"/>
            </a:rPr>
          </a:br>
          <a:br>
            <a:rPr lang="en-US" sz="1300" kern="1200" dirty="0">
              <a:effectLst/>
              <a:latin typeface="Calibri" panose="020F0502020204030204" pitchFamily="34" charset="0"/>
              <a:ea typeface="Calibri" panose="020F0502020204030204" pitchFamily="34" charset="0"/>
              <a:cs typeface="Times New Roman" panose="02020603050405020304" pitchFamily="18" charset="0"/>
            </a:rPr>
          </a:br>
          <a:endParaRPr lang="en-US" sz="1300" kern="1200" dirty="0">
            <a:solidFill>
              <a:schemeClr val="tx1"/>
            </a:solidFill>
          </a:endParaRPr>
        </a:p>
      </dsp:txBody>
      <dsp:txXfrm rot="-5400000">
        <a:off x="927543" y="3587206"/>
        <a:ext cx="10336165" cy="77760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8A349-124A-4339-86DD-5A86628551AC}">
      <dsp:nvSpPr>
        <dsp:cNvPr id="0" name=""/>
        <dsp:cNvSpPr/>
      </dsp:nvSpPr>
      <dsp:spPr>
        <a:xfrm>
          <a:off x="3012" y="477101"/>
          <a:ext cx="293708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a:rPr>
            <a:t>Find Us</a:t>
          </a:r>
          <a:endParaRPr lang="en-US" sz="2700" kern="1200"/>
        </a:p>
      </dsp:txBody>
      <dsp:txXfrm>
        <a:off x="3012" y="477101"/>
        <a:ext cx="2937086" cy="777600"/>
      </dsp:txXfrm>
    </dsp:sp>
    <dsp:sp modelId="{B0A98450-5C74-4957-892C-2164A6CC08F4}">
      <dsp:nvSpPr>
        <dsp:cNvPr id="0" name=""/>
        <dsp:cNvSpPr/>
      </dsp:nvSpPr>
      <dsp:spPr>
        <a:xfrm>
          <a:off x="3012" y="1254701"/>
          <a:ext cx="2937086" cy="31302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solidFill>
                <a:srgbClr val="000000"/>
              </a:solidFill>
            </a:rPr>
            <a:t>Wilbur Cross, room 203</a:t>
          </a:r>
          <a:endParaRPr lang="en-US" sz="2700" kern="1200">
            <a:latin typeface="Calibri"/>
          </a:endParaRPr>
        </a:p>
        <a:p>
          <a:pPr marL="228600" lvl="1" indent="-228600" algn="l" defTabSz="1200150" rtl="0">
            <a:lnSpc>
              <a:spcPct val="90000"/>
            </a:lnSpc>
            <a:spcBef>
              <a:spcPct val="0"/>
            </a:spcBef>
            <a:spcAft>
              <a:spcPct val="15000"/>
            </a:spcAft>
            <a:buChar char="•"/>
          </a:pPr>
          <a:r>
            <a:rPr lang="en-US" sz="2700" kern="1200" dirty="0">
              <a:latin typeface="Calibri"/>
            </a:rPr>
            <a:t>Hours: M-F 8:00-5:00pm</a:t>
          </a:r>
          <a:endParaRPr lang="en-US" sz="2700" kern="1200" dirty="0"/>
        </a:p>
      </dsp:txBody>
      <dsp:txXfrm>
        <a:off x="3012" y="1254701"/>
        <a:ext cx="2937086" cy="3130200"/>
      </dsp:txXfrm>
    </dsp:sp>
    <dsp:sp modelId="{B3ED246A-214A-4139-8219-77B7F18FC117}">
      <dsp:nvSpPr>
        <dsp:cNvPr id="0" name=""/>
        <dsp:cNvSpPr/>
      </dsp:nvSpPr>
      <dsp:spPr>
        <a:xfrm>
          <a:off x="3351291" y="477101"/>
          <a:ext cx="2937086" cy="777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a:rPr>
            <a:t>Reach Out</a:t>
          </a:r>
          <a:endParaRPr lang="en-US" sz="2700" kern="1200"/>
        </a:p>
      </dsp:txBody>
      <dsp:txXfrm>
        <a:off x="3351291" y="477101"/>
        <a:ext cx="2937086" cy="777600"/>
      </dsp:txXfrm>
    </dsp:sp>
    <dsp:sp modelId="{6F0F7576-6C5C-418A-A9B0-23B0524AF880}">
      <dsp:nvSpPr>
        <dsp:cNvPr id="0" name=""/>
        <dsp:cNvSpPr/>
      </dsp:nvSpPr>
      <dsp:spPr>
        <a:xfrm>
          <a:off x="3351291" y="1254701"/>
          <a:ext cx="2937086" cy="31302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a:latin typeface="Calibri"/>
            </a:rPr>
            <a:t>Call: 860-486-3426</a:t>
          </a:r>
          <a:endParaRPr lang="en-US" sz="2700" kern="1200"/>
        </a:p>
        <a:p>
          <a:pPr marL="228600" lvl="1" indent="-228600" algn="l" defTabSz="1200150" rtl="0">
            <a:lnSpc>
              <a:spcPct val="90000"/>
            </a:lnSpc>
            <a:spcBef>
              <a:spcPct val="0"/>
            </a:spcBef>
            <a:spcAft>
              <a:spcPct val="15000"/>
            </a:spcAft>
            <a:buChar char="•"/>
          </a:pPr>
          <a:r>
            <a:rPr lang="en-US" sz="2700" kern="1200">
              <a:latin typeface="Calibri"/>
              <a:hlinkClick xmlns:r="http://schemas.openxmlformats.org/officeDocument/2006/relationships" r:id="rId1"/>
            </a:rPr>
            <a:t>Email: Dos@uconn.edu</a:t>
          </a:r>
          <a:endParaRPr lang="en-US" sz="2700" kern="1200">
            <a:hlinkClick xmlns:r="http://schemas.openxmlformats.org/officeDocument/2006/relationships" r:id="rId1"/>
          </a:endParaRPr>
        </a:p>
        <a:p>
          <a:pPr marL="228600" lvl="1" indent="-228600" algn="l" defTabSz="1200150" rtl="0">
            <a:lnSpc>
              <a:spcPct val="90000"/>
            </a:lnSpc>
            <a:spcBef>
              <a:spcPct val="0"/>
            </a:spcBef>
            <a:spcAft>
              <a:spcPct val="15000"/>
            </a:spcAft>
            <a:buChar char="•"/>
          </a:pPr>
          <a:r>
            <a:rPr lang="en-US" sz="2700" kern="1200">
              <a:solidFill>
                <a:srgbClr val="000000"/>
              </a:solidFill>
            </a:rPr>
            <a:t>Live Chat</a:t>
          </a:r>
          <a:r>
            <a:rPr lang="en-US" sz="2700" kern="1200">
              <a:solidFill>
                <a:srgbClr val="000000"/>
              </a:solidFill>
              <a:latin typeface="Calibri"/>
            </a:rPr>
            <a:t>: from</a:t>
          </a:r>
          <a:r>
            <a:rPr lang="en-US" sz="2700" kern="1200">
              <a:solidFill>
                <a:srgbClr val="000000"/>
              </a:solidFill>
            </a:rPr>
            <a:t> dos.uconn.edu</a:t>
          </a:r>
          <a:r>
            <a:rPr lang="en-US" sz="2700" kern="1200">
              <a:latin typeface="Calibri"/>
            </a:rPr>
            <a:t> homepage</a:t>
          </a:r>
        </a:p>
      </dsp:txBody>
      <dsp:txXfrm>
        <a:off x="3351291" y="1254701"/>
        <a:ext cx="2937086" cy="3130200"/>
      </dsp:txXfrm>
    </dsp:sp>
    <dsp:sp modelId="{520BF52F-B19B-4A14-9224-C14B18A3F123}">
      <dsp:nvSpPr>
        <dsp:cNvPr id="0" name=""/>
        <dsp:cNvSpPr/>
      </dsp:nvSpPr>
      <dsp:spPr>
        <a:xfrm>
          <a:off x="6699569" y="477101"/>
          <a:ext cx="2937086" cy="7776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Calibri"/>
            </a:rPr>
            <a:t>Meet</a:t>
          </a:r>
          <a:endParaRPr lang="en-US" sz="2700" kern="1200"/>
        </a:p>
      </dsp:txBody>
      <dsp:txXfrm>
        <a:off x="6699569" y="477101"/>
        <a:ext cx="2937086" cy="777600"/>
      </dsp:txXfrm>
    </dsp:sp>
    <dsp:sp modelId="{22957672-6E33-4A07-AA01-D695E9EDBD9D}">
      <dsp:nvSpPr>
        <dsp:cNvPr id="0" name=""/>
        <dsp:cNvSpPr/>
      </dsp:nvSpPr>
      <dsp:spPr>
        <a:xfrm>
          <a:off x="6699569" y="1254701"/>
          <a:ext cx="2937086" cy="313020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a:latin typeface="Calibri"/>
            </a:rPr>
            <a:t>Drop-Ins</a:t>
          </a:r>
          <a:endParaRPr lang="en-US" sz="2700" kern="1200" dirty="0"/>
        </a:p>
        <a:p>
          <a:pPr marL="228600" lvl="1" indent="-228600" algn="l" defTabSz="1200150" rtl="0">
            <a:lnSpc>
              <a:spcPct val="90000"/>
            </a:lnSpc>
            <a:spcBef>
              <a:spcPct val="0"/>
            </a:spcBef>
            <a:spcAft>
              <a:spcPct val="15000"/>
            </a:spcAft>
            <a:buChar char="•"/>
          </a:pPr>
          <a:r>
            <a:rPr lang="en-US" sz="2700" kern="1200" dirty="0">
              <a:latin typeface="Calibri"/>
            </a:rPr>
            <a:t>Schedule an appointment w/an Assistant Dean</a:t>
          </a:r>
          <a:endParaRPr lang="en-US" sz="2700" kern="1200" dirty="0"/>
        </a:p>
        <a:p>
          <a:pPr marL="228600" lvl="1" indent="-228600" algn="l" defTabSz="1200150" rtl="0">
            <a:lnSpc>
              <a:spcPct val="90000"/>
            </a:lnSpc>
            <a:spcBef>
              <a:spcPct val="0"/>
            </a:spcBef>
            <a:spcAft>
              <a:spcPct val="15000"/>
            </a:spcAft>
            <a:buChar char="•"/>
          </a:pPr>
          <a:r>
            <a:rPr lang="en-US" sz="2700" kern="1200" dirty="0">
              <a:latin typeface="Calibri"/>
            </a:rPr>
            <a:t>Virtual or In-Person Options</a:t>
          </a:r>
        </a:p>
      </dsp:txBody>
      <dsp:txXfrm>
        <a:off x="6699569" y="1254701"/>
        <a:ext cx="2937086" cy="31302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51548-4A1D-43CE-9E93-AC243AC6DFD4}">
      <dsp:nvSpPr>
        <dsp:cNvPr id="0" name=""/>
        <dsp:cNvSpPr/>
      </dsp:nvSpPr>
      <dsp:spPr>
        <a:xfrm>
          <a:off x="0" y="480697"/>
          <a:ext cx="2521055" cy="1512633"/>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AMANDA DOUBERLEY</a:t>
          </a:r>
          <a:br>
            <a:rPr lang="en-US" sz="1800" b="1" kern="1200" baseline="0" dirty="0"/>
          </a:br>
          <a:r>
            <a:rPr lang="en-US" sz="1800" b="0" i="1" kern="1200" baseline="0" dirty="0"/>
            <a:t>The Benton</a:t>
          </a:r>
          <a:endParaRPr lang="en-US" sz="1800" b="0" i="1" kern="1200" dirty="0"/>
        </a:p>
      </dsp:txBody>
      <dsp:txXfrm>
        <a:off x="0" y="480697"/>
        <a:ext cx="2521055" cy="1512633"/>
      </dsp:txXfrm>
    </dsp:sp>
    <dsp:sp modelId="{48D03B60-37CF-4A92-8C50-15B1DB16A0B3}">
      <dsp:nvSpPr>
        <dsp:cNvPr id="0" name=""/>
        <dsp:cNvSpPr/>
      </dsp:nvSpPr>
      <dsp:spPr>
        <a:xfrm>
          <a:off x="2773160" y="480697"/>
          <a:ext cx="2521055" cy="1512633"/>
        </a:xfrm>
        <a:prstGeom prst="rect">
          <a:avLst/>
        </a:prstGeom>
        <a:solidFill>
          <a:schemeClr val="accent2">
            <a:hueOff val="143913"/>
            <a:satOff val="-991"/>
            <a:lumOff val="463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a:solidFill>
                <a:srgbClr val="FFFFFF"/>
              </a:solidFill>
              <a:latin typeface="Gill Sans Nova"/>
              <a:ea typeface="+mn-ea"/>
              <a:cs typeface="+mn-cs"/>
            </a:rPr>
            <a:t>BRIAN </a:t>
          </a:r>
          <a:br>
            <a:rPr lang="en-US" sz="1800" b="1" kern="1200" baseline="0">
              <a:solidFill>
                <a:srgbClr val="FFFFFF"/>
              </a:solidFill>
              <a:latin typeface="Gill Sans Nova"/>
              <a:ea typeface="+mn-ea"/>
              <a:cs typeface="+mn-cs"/>
            </a:rPr>
          </a:br>
          <a:r>
            <a:rPr lang="en-US" sz="1800" b="1" kern="1200" baseline="0">
              <a:solidFill>
                <a:srgbClr val="FFFFFF"/>
              </a:solidFill>
              <a:latin typeface="Gill Sans Nova"/>
              <a:ea typeface="+mn-ea"/>
              <a:cs typeface="+mn-cs"/>
            </a:rPr>
            <a:t>DALEY</a:t>
          </a:r>
          <a:br>
            <a:rPr lang="en-US" sz="1800" b="0" i="1" kern="1200" dirty="0"/>
          </a:br>
          <a:r>
            <a:rPr lang="en-US" sz="1800" b="0" i="1" kern="1200" dirty="0"/>
            <a:t>Digital Media &amp; Design</a:t>
          </a:r>
        </a:p>
      </dsp:txBody>
      <dsp:txXfrm>
        <a:off x="2773160" y="480697"/>
        <a:ext cx="2521055" cy="1512633"/>
      </dsp:txXfrm>
    </dsp:sp>
    <dsp:sp modelId="{B8ECA1EC-F71F-4D98-AE2C-0EF5C8637BD7}">
      <dsp:nvSpPr>
        <dsp:cNvPr id="0" name=""/>
        <dsp:cNvSpPr/>
      </dsp:nvSpPr>
      <dsp:spPr>
        <a:xfrm>
          <a:off x="5546321" y="480697"/>
          <a:ext cx="2521055" cy="1512633"/>
        </a:xfrm>
        <a:prstGeom prst="rect">
          <a:avLst/>
        </a:prstGeom>
        <a:solidFill>
          <a:schemeClr val="accent2">
            <a:hueOff val="287826"/>
            <a:satOff val="-1981"/>
            <a:lumOff val="9265"/>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solidFill>
                <a:srgbClr val="FFFFFF"/>
              </a:solidFill>
              <a:latin typeface="+mn-lt"/>
              <a:ea typeface="+mn-ea"/>
              <a:cs typeface="+mn-cs"/>
            </a:rPr>
            <a:t>HEATHER </a:t>
          </a:r>
          <a:br>
            <a:rPr lang="en-US" sz="1800" b="1" kern="1200" baseline="0" dirty="0">
              <a:solidFill>
                <a:srgbClr val="FFFFFF"/>
              </a:solidFill>
              <a:latin typeface="+mn-lt"/>
              <a:ea typeface="+mn-ea"/>
              <a:cs typeface="+mn-cs"/>
            </a:rPr>
          </a:br>
          <a:r>
            <a:rPr lang="en-US" sz="1800" b="1" kern="1200" baseline="0" dirty="0">
              <a:solidFill>
                <a:srgbClr val="FFFFFF"/>
              </a:solidFill>
              <a:latin typeface="+mn-lt"/>
              <a:ea typeface="+mn-ea"/>
              <a:cs typeface="+mn-cs"/>
            </a:rPr>
            <a:t>ELLIOTT-FAMULARO</a:t>
          </a:r>
          <a:br>
            <a:rPr lang="en-US" sz="1800" b="1" kern="1200" baseline="0" dirty="0"/>
          </a:br>
          <a:r>
            <a:rPr lang="en-US" sz="1800" b="0" i="1" kern="1200" baseline="0" dirty="0"/>
            <a:t>Digital Media &amp; Design</a:t>
          </a:r>
          <a:endParaRPr lang="en-US" sz="1800" b="0" i="1" kern="1200" dirty="0"/>
        </a:p>
      </dsp:txBody>
      <dsp:txXfrm>
        <a:off x="5546321" y="480697"/>
        <a:ext cx="2521055" cy="1512633"/>
      </dsp:txXfrm>
    </dsp:sp>
    <dsp:sp modelId="{99C40DC5-9858-45F1-A4B9-1439A9766D5D}">
      <dsp:nvSpPr>
        <dsp:cNvPr id="0" name=""/>
        <dsp:cNvSpPr/>
      </dsp:nvSpPr>
      <dsp:spPr>
        <a:xfrm>
          <a:off x="0" y="2245435"/>
          <a:ext cx="2521055" cy="1512633"/>
        </a:xfrm>
        <a:prstGeom prst="rect">
          <a:avLst/>
        </a:prstGeom>
        <a:solidFill>
          <a:schemeClr val="accent2">
            <a:hueOff val="431739"/>
            <a:satOff val="-2972"/>
            <a:lumOff val="13897"/>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JOHN </a:t>
          </a:r>
          <a:br>
            <a:rPr lang="en-US" sz="1800" b="1" kern="1200" baseline="0" dirty="0"/>
          </a:br>
          <a:r>
            <a:rPr lang="en-US" sz="1800" b="1" kern="1200" baseline="0" dirty="0"/>
            <a:t>MURPHY</a:t>
          </a:r>
          <a:br>
            <a:rPr lang="en-US" sz="2300" b="1" kern="1200" baseline="0" dirty="0"/>
          </a:br>
          <a:r>
            <a:rPr lang="en-US" sz="1800" b="0" i="1" kern="1200" baseline="0" dirty="0"/>
            <a:t>Digital Media &amp; Design</a:t>
          </a:r>
          <a:endParaRPr lang="en-US" sz="1800" b="0" i="1" kern="1200" dirty="0"/>
        </a:p>
      </dsp:txBody>
      <dsp:txXfrm>
        <a:off x="0" y="2245435"/>
        <a:ext cx="2521055" cy="1512633"/>
      </dsp:txXfrm>
    </dsp:sp>
    <dsp:sp modelId="{715E04A4-4585-4B22-99E6-85CF049FE111}">
      <dsp:nvSpPr>
        <dsp:cNvPr id="0" name=""/>
        <dsp:cNvSpPr/>
      </dsp:nvSpPr>
      <dsp:spPr>
        <a:xfrm>
          <a:off x="2773160" y="2245435"/>
          <a:ext cx="2521055" cy="1512633"/>
        </a:xfrm>
        <a:prstGeom prst="rect">
          <a:avLst/>
        </a:prstGeom>
        <a:solidFill>
          <a:schemeClr val="accent2">
            <a:hueOff val="575652"/>
            <a:satOff val="-3962"/>
            <a:lumOff val="1853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ARIELLE </a:t>
          </a:r>
          <a:br>
            <a:rPr lang="en-US" sz="1800" b="1" kern="1200" baseline="0" dirty="0"/>
          </a:br>
          <a:r>
            <a:rPr lang="en-US" sz="1800" b="1" kern="1200" baseline="0" dirty="0"/>
            <a:t>HILL-MOSES</a:t>
          </a:r>
          <a:br>
            <a:rPr lang="en-US" sz="2200" b="1" kern="1200" baseline="0" dirty="0"/>
          </a:br>
          <a:r>
            <a:rPr lang="en-US" sz="1800" b="0" i="1" kern="1200" baseline="0" dirty="0"/>
            <a:t>Office of the Dean</a:t>
          </a:r>
          <a:endParaRPr lang="en-US" sz="1800" b="0" i="1" kern="1200" dirty="0"/>
        </a:p>
      </dsp:txBody>
      <dsp:txXfrm>
        <a:off x="2773160" y="2245435"/>
        <a:ext cx="2521055" cy="1512633"/>
      </dsp:txXfrm>
    </dsp:sp>
    <dsp:sp modelId="{A45F21C0-941C-4D66-A946-1E05893E87ED}">
      <dsp:nvSpPr>
        <dsp:cNvPr id="0" name=""/>
        <dsp:cNvSpPr/>
      </dsp:nvSpPr>
      <dsp:spPr>
        <a:xfrm>
          <a:off x="5546321" y="2245435"/>
          <a:ext cx="2521055" cy="1512633"/>
        </a:xfrm>
        <a:prstGeom prst="rect">
          <a:avLst/>
        </a:prstGeom>
        <a:solidFill>
          <a:schemeClr val="accent2">
            <a:hueOff val="719564"/>
            <a:satOff val="-4953"/>
            <a:lumOff val="2316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AMANDA </a:t>
          </a:r>
          <a:br>
            <a:rPr lang="en-US" sz="1800" b="1" kern="1200" baseline="0" dirty="0"/>
          </a:br>
          <a:r>
            <a:rPr lang="en-US" sz="1800" b="1" kern="1200" baseline="0" dirty="0"/>
            <a:t>WILDE</a:t>
          </a:r>
          <a:br>
            <a:rPr lang="en-US" sz="1800" b="1" kern="1200" baseline="0" dirty="0"/>
          </a:br>
          <a:r>
            <a:rPr lang="en-US" sz="1800" b="0" i="1" kern="1200" baseline="0" dirty="0"/>
            <a:t>Office of the Dean</a:t>
          </a:r>
          <a:endParaRPr lang="en-US" sz="1800" b="0" i="1" kern="1200" dirty="0"/>
        </a:p>
      </dsp:txBody>
      <dsp:txXfrm>
        <a:off x="5546321" y="2245435"/>
        <a:ext cx="2521055" cy="1512633"/>
      </dsp:txXfrm>
    </dsp:sp>
    <dsp:sp modelId="{8C1E7A4A-750C-4897-9BCC-D3E9F78945F1}">
      <dsp:nvSpPr>
        <dsp:cNvPr id="0" name=""/>
        <dsp:cNvSpPr/>
      </dsp:nvSpPr>
      <dsp:spPr>
        <a:xfrm>
          <a:off x="0" y="4010174"/>
          <a:ext cx="2521055" cy="1512633"/>
        </a:xfrm>
        <a:prstGeom prst="rect">
          <a:avLst/>
        </a:prstGeom>
        <a:solidFill>
          <a:schemeClr val="accent2">
            <a:hueOff val="863477"/>
            <a:satOff val="-5943"/>
            <a:lumOff val="27794"/>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solidFill>
                <a:schemeClr val="bg1"/>
              </a:solidFill>
            </a:rPr>
            <a:t>JESSICA </a:t>
          </a:r>
          <a:br>
            <a:rPr lang="en-US" sz="1800" b="1" kern="1200" baseline="0" dirty="0">
              <a:solidFill>
                <a:schemeClr val="bg1"/>
              </a:solidFill>
            </a:rPr>
          </a:br>
          <a:r>
            <a:rPr lang="en-US" sz="1800" b="1" kern="1200" baseline="0" dirty="0">
              <a:solidFill>
                <a:schemeClr val="bg1"/>
              </a:solidFill>
            </a:rPr>
            <a:t>VON VILLAS DICKERSON</a:t>
          </a:r>
          <a:br>
            <a:rPr lang="en-US" sz="1800" b="1" kern="1200" baseline="0" dirty="0"/>
          </a:br>
          <a:r>
            <a:rPr lang="en-US" sz="1800" b="0" i="1" kern="1200" baseline="0" dirty="0"/>
            <a:t>Music</a:t>
          </a:r>
          <a:endParaRPr lang="en-US" sz="1800" b="0" i="1" kern="1200" dirty="0"/>
        </a:p>
      </dsp:txBody>
      <dsp:txXfrm>
        <a:off x="0" y="4010174"/>
        <a:ext cx="2521055" cy="1512633"/>
      </dsp:txXfrm>
    </dsp:sp>
    <dsp:sp modelId="{484D3DBD-5632-4980-AAA1-2946CB0CF099}">
      <dsp:nvSpPr>
        <dsp:cNvPr id="0" name=""/>
        <dsp:cNvSpPr/>
      </dsp:nvSpPr>
      <dsp:spPr>
        <a:xfrm>
          <a:off x="2773160" y="4010174"/>
          <a:ext cx="2521055" cy="1512633"/>
        </a:xfrm>
        <a:prstGeom prst="rect">
          <a:avLst/>
        </a:prstGeom>
        <a:solidFill>
          <a:schemeClr val="accent2">
            <a:hueOff val="1007390"/>
            <a:satOff val="-6934"/>
            <a:lumOff val="32427"/>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DANIEL</a:t>
          </a:r>
          <a:br>
            <a:rPr lang="en-US" sz="1800" b="1" kern="1200" baseline="0" dirty="0"/>
          </a:br>
          <a:r>
            <a:rPr lang="en-US" sz="1800" b="1" kern="1200" baseline="0" dirty="0"/>
            <a:t>GOLDBERG</a:t>
          </a:r>
          <a:br>
            <a:rPr lang="en-US" sz="1800" b="1" kern="1200" baseline="0" dirty="0"/>
          </a:br>
          <a:r>
            <a:rPr lang="en-US" sz="1800" b="0" i="1" kern="1200" baseline="0" dirty="0"/>
            <a:t>Music</a:t>
          </a:r>
          <a:endParaRPr lang="en-US" sz="1800" b="0" i="1" kern="1200" dirty="0"/>
        </a:p>
      </dsp:txBody>
      <dsp:txXfrm>
        <a:off x="2773160" y="4010174"/>
        <a:ext cx="2521055" cy="1512633"/>
      </dsp:txXfrm>
    </dsp:sp>
    <dsp:sp modelId="{D3EB61AC-2BFC-4DE2-A95F-3BB689E368AE}">
      <dsp:nvSpPr>
        <dsp:cNvPr id="0" name=""/>
        <dsp:cNvSpPr/>
      </dsp:nvSpPr>
      <dsp:spPr>
        <a:xfrm>
          <a:off x="5546321" y="4010174"/>
          <a:ext cx="2521055" cy="1512633"/>
        </a:xfrm>
        <a:prstGeom prst="rect">
          <a:avLst/>
        </a:prstGeom>
        <a:solidFill>
          <a:schemeClr val="accent2">
            <a:hueOff val="1151303"/>
            <a:satOff val="-7924"/>
            <a:lumOff val="3705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RICARDO</a:t>
          </a:r>
          <a:br>
            <a:rPr lang="en-US" sz="1800" b="1" kern="1200" baseline="0" dirty="0"/>
          </a:br>
          <a:r>
            <a:rPr lang="en-US" sz="1800" b="1" kern="1200" baseline="0" dirty="0"/>
            <a:t>BROWN</a:t>
          </a:r>
          <a:br>
            <a:rPr lang="en-US" sz="1800" b="1" kern="1200" baseline="0" dirty="0"/>
          </a:br>
          <a:r>
            <a:rPr lang="en-US" sz="1800" b="0" i="1" kern="1200" baseline="0" dirty="0"/>
            <a:t>Music</a:t>
          </a:r>
          <a:endParaRPr lang="en-US" sz="1800" b="0" i="1" kern="1200" dirty="0"/>
        </a:p>
      </dsp:txBody>
      <dsp:txXfrm>
        <a:off x="5546321" y="4010174"/>
        <a:ext cx="2521055" cy="15126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51548-4A1D-43CE-9E93-AC243AC6DFD4}">
      <dsp:nvSpPr>
        <dsp:cNvPr id="0" name=""/>
        <dsp:cNvSpPr/>
      </dsp:nvSpPr>
      <dsp:spPr>
        <a:xfrm>
          <a:off x="881975" y="121"/>
          <a:ext cx="3001631" cy="1800978"/>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ALISON </a:t>
          </a:r>
          <a:br>
            <a:rPr lang="en-US" sz="1800" b="1" kern="1200" baseline="0" dirty="0"/>
          </a:br>
          <a:r>
            <a:rPr lang="en-US" sz="1800" b="1" kern="1200" baseline="0" dirty="0"/>
            <a:t>PAUL</a:t>
          </a:r>
          <a:br>
            <a:rPr lang="en-US" sz="1800" b="1" kern="1200" baseline="0" dirty="0"/>
          </a:br>
          <a:r>
            <a:rPr lang="en-US" sz="1800" b="0" i="1" kern="1200" baseline="0" dirty="0"/>
            <a:t>Art + Art History</a:t>
          </a:r>
          <a:endParaRPr lang="en-US" sz="1800" b="0" i="1" kern="1200" dirty="0"/>
        </a:p>
      </dsp:txBody>
      <dsp:txXfrm>
        <a:off x="881975" y="121"/>
        <a:ext cx="3001631" cy="1800978"/>
      </dsp:txXfrm>
    </dsp:sp>
    <dsp:sp modelId="{B8ECA1EC-F71F-4D98-AE2C-0EF5C8637BD7}">
      <dsp:nvSpPr>
        <dsp:cNvPr id="0" name=""/>
        <dsp:cNvSpPr/>
      </dsp:nvSpPr>
      <dsp:spPr>
        <a:xfrm>
          <a:off x="4183770" y="121"/>
          <a:ext cx="3001631" cy="1800978"/>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latin typeface="+mn-lt"/>
              <a:ea typeface="+mn-ea"/>
              <a:cs typeface="+mn-cs"/>
            </a:rPr>
            <a:t>LINDSAY </a:t>
          </a:r>
          <a:br>
            <a:rPr lang="en-US" sz="1800" b="1" kern="1200" baseline="0" dirty="0">
              <a:latin typeface="+mn-lt"/>
              <a:ea typeface="+mn-ea"/>
              <a:cs typeface="+mn-cs"/>
            </a:rPr>
          </a:br>
          <a:r>
            <a:rPr lang="en-US" sz="1800" b="1" kern="1200" baseline="0" dirty="0">
              <a:latin typeface="+mn-lt"/>
              <a:ea typeface="+mn-ea"/>
              <a:cs typeface="+mn-cs"/>
            </a:rPr>
            <a:t>CUMMINGS</a:t>
          </a:r>
          <a:br>
            <a:rPr lang="en-US" sz="1800" b="1" kern="1200" baseline="0" dirty="0"/>
          </a:br>
          <a:r>
            <a:rPr lang="en-US" sz="1800" b="0" i="1" kern="1200" baseline="0" dirty="0"/>
            <a:t>Dramatic Arts</a:t>
          </a:r>
          <a:endParaRPr lang="en-US" sz="1800" b="0" i="1" kern="1200" dirty="0"/>
        </a:p>
      </dsp:txBody>
      <dsp:txXfrm>
        <a:off x="4183770" y="121"/>
        <a:ext cx="3001631" cy="1800978"/>
      </dsp:txXfrm>
    </dsp:sp>
    <dsp:sp modelId="{99C40DC5-9858-45F1-A4B9-1439A9766D5D}">
      <dsp:nvSpPr>
        <dsp:cNvPr id="0" name=""/>
        <dsp:cNvSpPr/>
      </dsp:nvSpPr>
      <dsp:spPr>
        <a:xfrm>
          <a:off x="881975" y="2101263"/>
          <a:ext cx="3001631" cy="1800978"/>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JAMES </a:t>
          </a:r>
          <a:br>
            <a:rPr lang="en-US" sz="1800" b="1" kern="1200" baseline="0" dirty="0"/>
          </a:br>
          <a:r>
            <a:rPr lang="en-US" sz="1800" b="1" kern="1200" baseline="0" dirty="0"/>
            <a:t>OUELLETTE</a:t>
          </a:r>
          <a:br>
            <a:rPr lang="en-US" sz="2300" b="1" kern="1200" baseline="0" dirty="0"/>
          </a:br>
          <a:r>
            <a:rPr lang="en-US" sz="1800" b="0" i="1" kern="1200" baseline="0" dirty="0"/>
            <a:t>Office of the Dean</a:t>
          </a:r>
          <a:endParaRPr lang="en-US" sz="1800" b="0" i="1" kern="1200" dirty="0"/>
        </a:p>
      </dsp:txBody>
      <dsp:txXfrm>
        <a:off x="881975" y="2101263"/>
        <a:ext cx="3001631" cy="1800978"/>
      </dsp:txXfrm>
    </dsp:sp>
    <dsp:sp modelId="{715E04A4-4585-4B22-99E6-85CF049FE111}">
      <dsp:nvSpPr>
        <dsp:cNvPr id="0" name=""/>
        <dsp:cNvSpPr/>
      </dsp:nvSpPr>
      <dsp:spPr>
        <a:xfrm>
          <a:off x="4183770" y="2101263"/>
          <a:ext cx="3001631" cy="1800978"/>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COLLEEN </a:t>
          </a:r>
          <a:br>
            <a:rPr lang="en-US" sz="1800" b="1" kern="1200" baseline="0" dirty="0"/>
          </a:br>
          <a:r>
            <a:rPr lang="en-US" sz="1800" b="1" kern="1200" baseline="0" dirty="0"/>
            <a:t>BRIDGEMAN</a:t>
          </a:r>
          <a:br>
            <a:rPr lang="en-US" sz="2200" b="1" kern="1200" baseline="0" dirty="0"/>
          </a:br>
          <a:r>
            <a:rPr lang="en-US" sz="1800" b="0" i="1" kern="1200" baseline="0" dirty="0"/>
            <a:t>Office of the Dean</a:t>
          </a:r>
          <a:endParaRPr lang="en-US" sz="1800" b="0" i="1" kern="1200" dirty="0"/>
        </a:p>
      </dsp:txBody>
      <dsp:txXfrm>
        <a:off x="4183770" y="2101263"/>
        <a:ext cx="3001631" cy="1800978"/>
      </dsp:txXfrm>
    </dsp:sp>
    <dsp:sp modelId="{A45F21C0-941C-4D66-A946-1E05893E87ED}">
      <dsp:nvSpPr>
        <dsp:cNvPr id="0" name=""/>
        <dsp:cNvSpPr/>
      </dsp:nvSpPr>
      <dsp:spPr>
        <a:xfrm>
          <a:off x="2532872" y="4202405"/>
          <a:ext cx="3001631" cy="1800978"/>
        </a:xfrm>
        <a:prstGeom prst="rect">
          <a:avLst/>
        </a:prstGeom>
        <a:solidFill>
          <a:schemeClr val="accent6">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JAMIE </a:t>
          </a:r>
          <a:br>
            <a:rPr lang="en-US" sz="1800" b="1" kern="1200" baseline="0" dirty="0"/>
          </a:br>
          <a:r>
            <a:rPr lang="en-US" sz="1800" b="1" kern="1200" baseline="0" dirty="0"/>
            <a:t>SPILLANE</a:t>
          </a:r>
          <a:br>
            <a:rPr lang="en-US" sz="1800" b="1" kern="1200" baseline="0" dirty="0"/>
          </a:br>
          <a:r>
            <a:rPr lang="en-US" sz="1800" b="0" i="1" kern="1200" baseline="0" dirty="0"/>
            <a:t>Music</a:t>
          </a:r>
          <a:endParaRPr lang="en-US" sz="1800" b="0" i="1" kern="1200" dirty="0"/>
        </a:p>
      </dsp:txBody>
      <dsp:txXfrm>
        <a:off x="2532872" y="4202405"/>
        <a:ext cx="3001631" cy="18009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83179-2622-4530-9D90-BD6392B3012A}">
      <dsp:nvSpPr>
        <dsp:cNvPr id="0" name=""/>
        <dsp:cNvSpPr/>
      </dsp:nvSpPr>
      <dsp:spPr>
        <a:xfrm>
          <a:off x="1261480" y="3385"/>
          <a:ext cx="2706820" cy="162409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JOHN </a:t>
          </a:r>
          <a:br>
            <a:rPr lang="en-US" sz="1800" b="1" kern="1200" dirty="0"/>
          </a:br>
          <a:r>
            <a:rPr lang="en-US" sz="1800" b="1" kern="1200" dirty="0"/>
            <a:t>PARMELEE</a:t>
          </a:r>
          <a:br>
            <a:rPr lang="en-US" sz="1800" kern="1200" dirty="0"/>
          </a:br>
          <a:r>
            <a:rPr lang="en-US" sz="1800" i="1" kern="1200" dirty="0"/>
            <a:t>Connecticut Repertory Theatre</a:t>
          </a:r>
        </a:p>
      </dsp:txBody>
      <dsp:txXfrm>
        <a:off x="1261480" y="3385"/>
        <a:ext cx="2706820" cy="1624092"/>
      </dsp:txXfrm>
    </dsp:sp>
    <dsp:sp modelId="{4CF529CC-4A0A-45F9-B848-48C8788D8469}">
      <dsp:nvSpPr>
        <dsp:cNvPr id="0" name=""/>
        <dsp:cNvSpPr/>
      </dsp:nvSpPr>
      <dsp:spPr>
        <a:xfrm>
          <a:off x="1261480" y="1898159"/>
          <a:ext cx="2706820" cy="1624092"/>
        </a:xfrm>
        <a:prstGeom prst="rect">
          <a:avLst/>
        </a:prstGeom>
        <a:solidFill>
          <a:schemeClr val="accent2">
            <a:hueOff val="575652"/>
            <a:satOff val="-3962"/>
            <a:lumOff val="1853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KELLY </a:t>
          </a:r>
          <a:br>
            <a:rPr lang="en-US" sz="1800" b="1" kern="1200" dirty="0"/>
          </a:br>
          <a:r>
            <a:rPr lang="en-US" sz="1800" b="1" kern="1200" dirty="0"/>
            <a:t>DENNIS</a:t>
          </a:r>
          <a:br>
            <a:rPr lang="en-US" sz="1800" kern="1200" dirty="0"/>
          </a:br>
          <a:r>
            <a:rPr lang="en-US" sz="1800" i="1" kern="1200" dirty="0"/>
            <a:t>Digital Media &amp; Design</a:t>
          </a:r>
        </a:p>
      </dsp:txBody>
      <dsp:txXfrm>
        <a:off x="1261480" y="1898159"/>
        <a:ext cx="2706820" cy="1624092"/>
      </dsp:txXfrm>
    </dsp:sp>
    <dsp:sp modelId="{B2522238-20D9-4C1C-82A4-2EE9CF5A1E25}">
      <dsp:nvSpPr>
        <dsp:cNvPr id="0" name=""/>
        <dsp:cNvSpPr/>
      </dsp:nvSpPr>
      <dsp:spPr>
        <a:xfrm>
          <a:off x="1261480" y="3792934"/>
          <a:ext cx="2706820" cy="1624092"/>
        </a:xfrm>
        <a:prstGeom prst="rect">
          <a:avLst/>
        </a:prstGeom>
        <a:solidFill>
          <a:schemeClr val="accent2">
            <a:hueOff val="1151303"/>
            <a:satOff val="-7924"/>
            <a:lumOff val="3705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RON </a:t>
          </a:r>
          <a:br>
            <a:rPr lang="en-US" sz="1800" b="1" kern="1200" dirty="0"/>
          </a:br>
          <a:r>
            <a:rPr lang="en-US" sz="1800" b="1" kern="1200" dirty="0"/>
            <a:t>SQUIBBS</a:t>
          </a:r>
          <a:br>
            <a:rPr lang="en-US" sz="1800" kern="1200" dirty="0"/>
          </a:br>
          <a:r>
            <a:rPr lang="en-US" sz="1800" i="1" kern="1200" dirty="0"/>
            <a:t>Music</a:t>
          </a:r>
        </a:p>
      </dsp:txBody>
      <dsp:txXfrm>
        <a:off x="1261480" y="3792934"/>
        <a:ext cx="2706820" cy="1624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9F827-943D-4B75-BCC1-B419E56B3559}">
      <dsp:nvSpPr>
        <dsp:cNvPr id="0" name=""/>
        <dsp:cNvSpPr/>
      </dsp:nvSpPr>
      <dsp:spPr>
        <a:xfrm>
          <a:off x="362021" y="601"/>
          <a:ext cx="3221558" cy="19329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LILLIAN RANSIJN</a:t>
          </a:r>
          <a:br>
            <a:rPr lang="en-US" sz="2300" kern="1200" dirty="0"/>
          </a:br>
          <a:r>
            <a:rPr lang="en-US" sz="2000" kern="1200" dirty="0"/>
            <a:t>Visiting Assistant Professor (Movement)</a:t>
          </a:r>
          <a:br>
            <a:rPr lang="en-US" sz="2000" kern="1200" dirty="0"/>
          </a:br>
          <a:r>
            <a:rPr lang="en-US" sz="2000" i="1" kern="1200" dirty="0"/>
            <a:t>Dramatic Arts</a:t>
          </a:r>
          <a:endParaRPr lang="en-US" sz="2300" i="1" kern="1200" dirty="0"/>
        </a:p>
      </dsp:txBody>
      <dsp:txXfrm>
        <a:off x="362021" y="601"/>
        <a:ext cx="3221558" cy="1932934"/>
      </dsp:txXfrm>
    </dsp:sp>
    <dsp:sp modelId="{D27F7C54-372A-42B3-BC7B-45CD34D4C6D5}">
      <dsp:nvSpPr>
        <dsp:cNvPr id="0" name=""/>
        <dsp:cNvSpPr/>
      </dsp:nvSpPr>
      <dsp:spPr>
        <a:xfrm>
          <a:off x="3905735" y="601"/>
          <a:ext cx="3221558" cy="1932934"/>
        </a:xfrm>
        <a:prstGeom prst="rect">
          <a:avLst/>
        </a:prstGeom>
        <a:solidFill>
          <a:schemeClr val="accent2">
            <a:hueOff val="287826"/>
            <a:satOff val="-1981"/>
            <a:lumOff val="9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KALEIGH RUSGROVE BERRY</a:t>
          </a:r>
          <a:br>
            <a:rPr lang="en-US" sz="2300" b="1" kern="1200" dirty="0"/>
          </a:br>
          <a:r>
            <a:rPr lang="en-US" sz="2000" kern="1200" dirty="0"/>
            <a:t>Visiting Assistant Professor</a:t>
          </a:r>
          <a:br>
            <a:rPr lang="en-US" sz="2000" kern="1200" dirty="0"/>
          </a:br>
          <a:r>
            <a:rPr lang="en-US" sz="2000" kern="1200" dirty="0"/>
            <a:t>(Photography/Video)</a:t>
          </a:r>
          <a:br>
            <a:rPr lang="en-US" sz="2000" kern="1200" dirty="0"/>
          </a:br>
          <a:r>
            <a:rPr lang="en-US" sz="2000" i="1" kern="1200" dirty="0"/>
            <a:t>Art + Art History</a:t>
          </a:r>
          <a:endParaRPr lang="en-US" sz="2300" i="1" kern="1200" dirty="0"/>
        </a:p>
      </dsp:txBody>
      <dsp:txXfrm>
        <a:off x="3905735" y="601"/>
        <a:ext cx="3221558" cy="1932934"/>
      </dsp:txXfrm>
    </dsp:sp>
    <dsp:sp modelId="{352F52D8-1E73-4D1E-B103-3E8B9A1255AD}">
      <dsp:nvSpPr>
        <dsp:cNvPr id="0" name=""/>
        <dsp:cNvSpPr/>
      </dsp:nvSpPr>
      <dsp:spPr>
        <a:xfrm>
          <a:off x="7449449" y="601"/>
          <a:ext cx="3221558" cy="1932934"/>
        </a:xfrm>
        <a:prstGeom prst="rect">
          <a:avLst/>
        </a:prstGeom>
        <a:solidFill>
          <a:schemeClr val="accent2">
            <a:hueOff val="575652"/>
            <a:satOff val="-3962"/>
            <a:lumOff val="18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CHRISTINA COREY</a:t>
          </a:r>
          <a:br>
            <a:rPr lang="en-US" sz="2300" kern="1200" dirty="0"/>
          </a:br>
          <a:r>
            <a:rPr lang="en-US" sz="2000" kern="1200" dirty="0"/>
            <a:t>Visiting Assistant Professor</a:t>
          </a:r>
          <a:br>
            <a:rPr lang="en-US" sz="2000" kern="1200" dirty="0"/>
          </a:br>
          <a:r>
            <a:rPr lang="en-US" sz="2000" kern="1200" dirty="0"/>
            <a:t>(Illustration/Animation)</a:t>
          </a:r>
          <a:br>
            <a:rPr lang="en-US" sz="2000" kern="1200" dirty="0"/>
          </a:br>
          <a:r>
            <a:rPr lang="en-US" sz="2000" i="1" kern="1200" dirty="0"/>
            <a:t>Art + Art History</a:t>
          </a:r>
          <a:endParaRPr lang="en-US" sz="2300" i="1" kern="1200" dirty="0"/>
        </a:p>
      </dsp:txBody>
      <dsp:txXfrm>
        <a:off x="7449449" y="601"/>
        <a:ext cx="3221558" cy="1932934"/>
      </dsp:txXfrm>
    </dsp:sp>
    <dsp:sp modelId="{7A575593-38A9-452E-88FC-97347172A1E2}">
      <dsp:nvSpPr>
        <dsp:cNvPr id="0" name=""/>
        <dsp:cNvSpPr/>
      </dsp:nvSpPr>
      <dsp:spPr>
        <a:xfrm>
          <a:off x="2133878" y="2255692"/>
          <a:ext cx="3221558" cy="1932934"/>
        </a:xfrm>
        <a:prstGeom prst="rect">
          <a:avLst/>
        </a:prstGeom>
        <a:solidFill>
          <a:schemeClr val="accent2">
            <a:hueOff val="863477"/>
            <a:satOff val="-5943"/>
            <a:lumOff val="27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FFFFFF"/>
              </a:solidFill>
              <a:latin typeface="Gill Sans Nova"/>
              <a:ea typeface="+mn-ea"/>
              <a:cs typeface="+mn-cs"/>
            </a:rPr>
            <a:t>ALISON SAVINO-JAUREGUI</a:t>
          </a:r>
          <a:br>
            <a:rPr lang="en-US" sz="2300" i="1" kern="1200" dirty="0"/>
          </a:br>
          <a:r>
            <a:rPr lang="en-US" sz="2000" kern="1200" dirty="0">
              <a:solidFill>
                <a:srgbClr val="FFFFFF"/>
              </a:solidFill>
              <a:latin typeface="Gill Sans Nova"/>
              <a:ea typeface="+mn-ea"/>
              <a:cs typeface="+mn-cs"/>
            </a:rPr>
            <a:t>Visiting Assistant Professor</a:t>
          </a:r>
          <a:br>
            <a:rPr lang="en-US" sz="2000" kern="1200" dirty="0">
              <a:solidFill>
                <a:srgbClr val="FFFFFF"/>
              </a:solidFill>
              <a:latin typeface="Gill Sans Nova"/>
              <a:ea typeface="+mn-ea"/>
              <a:cs typeface="+mn-cs"/>
            </a:rPr>
          </a:br>
          <a:r>
            <a:rPr lang="en-US" sz="2000" kern="1200" dirty="0">
              <a:solidFill>
                <a:srgbClr val="FFFFFF"/>
              </a:solidFill>
              <a:latin typeface="Gill Sans Nova"/>
              <a:ea typeface="+mn-ea"/>
              <a:cs typeface="+mn-cs"/>
            </a:rPr>
            <a:t>(Stage Management)</a:t>
          </a:r>
          <a:br>
            <a:rPr lang="en-US" sz="2000" kern="1200" dirty="0">
              <a:solidFill>
                <a:srgbClr val="FFFFFF"/>
              </a:solidFill>
              <a:latin typeface="Gill Sans Nova"/>
              <a:ea typeface="+mn-ea"/>
              <a:cs typeface="+mn-cs"/>
            </a:rPr>
          </a:br>
          <a:r>
            <a:rPr lang="en-US" sz="2000" i="1" kern="1200" dirty="0">
              <a:solidFill>
                <a:srgbClr val="FFFFFF"/>
              </a:solidFill>
              <a:latin typeface="Gill Sans Nova"/>
              <a:ea typeface="+mn-ea"/>
              <a:cs typeface="+mn-cs"/>
            </a:rPr>
            <a:t>Dramatic Arts</a:t>
          </a:r>
        </a:p>
      </dsp:txBody>
      <dsp:txXfrm>
        <a:off x="2133878" y="2255692"/>
        <a:ext cx="3221558" cy="1932934"/>
      </dsp:txXfrm>
    </dsp:sp>
    <dsp:sp modelId="{046B989E-54E4-4E3A-9861-78BBD55648B0}">
      <dsp:nvSpPr>
        <dsp:cNvPr id="0" name=""/>
        <dsp:cNvSpPr/>
      </dsp:nvSpPr>
      <dsp:spPr>
        <a:xfrm>
          <a:off x="5677592" y="2255692"/>
          <a:ext cx="3221558" cy="1932934"/>
        </a:xfrm>
        <a:prstGeom prst="rect">
          <a:avLst/>
        </a:prstGeom>
        <a:solidFill>
          <a:schemeClr val="accent2">
            <a:hueOff val="1151303"/>
            <a:satOff val="-7924"/>
            <a:lumOff val="3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HALEY BUESCHLEN</a:t>
          </a:r>
          <a:br>
            <a:rPr lang="en-US" sz="1900" kern="1200" dirty="0"/>
          </a:br>
          <a:r>
            <a:rPr lang="en-US" sz="1800" kern="1200" dirty="0"/>
            <a:t>Visiting Assistant Professor</a:t>
          </a:r>
          <a:br>
            <a:rPr lang="en-US" sz="1800" kern="1200" dirty="0"/>
          </a:br>
          <a:r>
            <a:rPr lang="en-US" sz="1800" kern="1200" dirty="0"/>
            <a:t>Art + Art History - Stamford</a:t>
          </a:r>
          <a:endParaRPr lang="en-US" sz="1900" i="1" kern="1200" dirty="0"/>
        </a:p>
      </dsp:txBody>
      <dsp:txXfrm>
        <a:off x="5677592" y="2255692"/>
        <a:ext cx="3221558" cy="19329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56AD3-E18C-4D52-B0F0-3092F3511455}">
      <dsp:nvSpPr>
        <dsp:cNvPr id="0" name=""/>
        <dsp:cNvSpPr/>
      </dsp:nvSpPr>
      <dsp:spPr>
        <a:xfrm>
          <a:off x="651816" y="270218"/>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326F3D-C0DA-4E0D-8F7B-F53C71BBB97D}">
      <dsp:nvSpPr>
        <dsp:cNvPr id="0" name=""/>
        <dsp:cNvSpPr/>
      </dsp:nvSpPr>
      <dsp:spPr>
        <a:xfrm>
          <a:off x="1068629" y="687031"/>
          <a:ext cx="1122187" cy="1122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954AAE-C272-4C3F-98F9-AA6EECCEC6F5}">
      <dsp:nvSpPr>
        <dsp:cNvPr id="0" name=""/>
        <dsp:cNvSpPr/>
      </dsp:nvSpPr>
      <dsp:spPr>
        <a:xfrm>
          <a:off x="26598" y="283521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t>As you leave, please do not linger in the von der Mehden lobby – it’s a bottleneck!</a:t>
          </a:r>
          <a:endParaRPr lang="en-US" sz="1400" kern="1200" dirty="0"/>
        </a:p>
      </dsp:txBody>
      <dsp:txXfrm>
        <a:off x="26598" y="2835219"/>
        <a:ext cx="3206250" cy="720000"/>
      </dsp:txXfrm>
    </dsp:sp>
    <dsp:sp modelId="{4E5B1804-64DE-4C10-A662-927DA74B89CE}">
      <dsp:nvSpPr>
        <dsp:cNvPr id="0" name=""/>
        <dsp:cNvSpPr/>
      </dsp:nvSpPr>
      <dsp:spPr>
        <a:xfrm>
          <a:off x="4419160" y="270218"/>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A2889F-9AAB-4512-ABD3-47B98FB68469}">
      <dsp:nvSpPr>
        <dsp:cNvPr id="0" name=""/>
        <dsp:cNvSpPr/>
      </dsp:nvSpPr>
      <dsp:spPr>
        <a:xfrm>
          <a:off x="4835973" y="687031"/>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72C8F0-3433-408E-9817-7387E0E71081}">
      <dsp:nvSpPr>
        <dsp:cNvPr id="0" name=""/>
        <dsp:cNvSpPr/>
      </dsp:nvSpPr>
      <dsp:spPr>
        <a:xfrm>
          <a:off x="3793942" y="283521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dirty="0"/>
            <a:t>Grab and Go lunches are in the Atrium</a:t>
          </a:r>
        </a:p>
      </dsp:txBody>
      <dsp:txXfrm>
        <a:off x="3793942" y="2835219"/>
        <a:ext cx="3206250" cy="720000"/>
      </dsp:txXfrm>
    </dsp:sp>
    <dsp:sp modelId="{AD0C4EBB-A947-4F70-A705-5E5FBAD320C2}">
      <dsp:nvSpPr>
        <dsp:cNvPr id="0" name=""/>
        <dsp:cNvSpPr/>
      </dsp:nvSpPr>
      <dsp:spPr>
        <a:xfrm>
          <a:off x="8186504" y="270218"/>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7708BA-5D7A-4AFF-8634-23154AF1A058}">
      <dsp:nvSpPr>
        <dsp:cNvPr id="0" name=""/>
        <dsp:cNvSpPr/>
      </dsp:nvSpPr>
      <dsp:spPr>
        <a:xfrm>
          <a:off x="8603317" y="687031"/>
          <a:ext cx="1122187" cy="112218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E2F26-7180-4533-8187-FB165C9595CE}">
      <dsp:nvSpPr>
        <dsp:cNvPr id="0" name=""/>
        <dsp:cNvSpPr/>
      </dsp:nvSpPr>
      <dsp:spPr>
        <a:xfrm>
          <a:off x="7561285" y="2835219"/>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t>Please take your food and keep moving so others can receive their meals</a:t>
          </a:r>
          <a:endParaRPr lang="en-US" sz="1400" kern="1200"/>
        </a:p>
      </dsp:txBody>
      <dsp:txXfrm>
        <a:off x="7561285" y="2835219"/>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3272-0AEE-468A-AB6E-CB12BBDECB8B}">
      <dsp:nvSpPr>
        <dsp:cNvPr id="0" name=""/>
        <dsp:cNvSpPr/>
      </dsp:nvSpPr>
      <dsp:spPr>
        <a:xfrm>
          <a:off x="3232" y="427808"/>
          <a:ext cx="2564317" cy="15385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FFFFFF"/>
              </a:solidFill>
              <a:latin typeface="Gill Sans Nova"/>
              <a:ea typeface="+mn-ea"/>
              <a:cs typeface="+mn-cs"/>
            </a:rPr>
            <a:t>ABIGAIL GOLEC</a:t>
          </a:r>
          <a:br>
            <a:rPr lang="en-US" sz="2200" i="1" kern="1200" dirty="0"/>
          </a:br>
          <a:r>
            <a:rPr lang="en-US" sz="2000" kern="1200" dirty="0">
              <a:solidFill>
                <a:srgbClr val="FFFFFF"/>
              </a:solidFill>
              <a:latin typeface="Gill Sans Nova"/>
              <a:ea typeface="+mn-ea"/>
              <a:cs typeface="+mn-cs"/>
            </a:rPr>
            <a:t>Theater Operations Manager</a:t>
          </a:r>
          <a:br>
            <a:rPr lang="en-US" sz="2200" i="1" kern="1200" dirty="0"/>
          </a:br>
          <a:r>
            <a:rPr lang="en-US" sz="2200" i="1" kern="1200" dirty="0"/>
            <a:t>von der Mehden</a:t>
          </a:r>
        </a:p>
      </dsp:txBody>
      <dsp:txXfrm>
        <a:off x="3232" y="427808"/>
        <a:ext cx="2564317" cy="1538590"/>
      </dsp:txXfrm>
    </dsp:sp>
    <dsp:sp modelId="{A22831F1-8622-4BF8-813E-F45D029B4BBE}">
      <dsp:nvSpPr>
        <dsp:cNvPr id="0" name=""/>
        <dsp:cNvSpPr/>
      </dsp:nvSpPr>
      <dsp:spPr>
        <a:xfrm>
          <a:off x="2823981" y="427808"/>
          <a:ext cx="2564317" cy="15385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GINO COSTABILE </a:t>
          </a:r>
          <a:br>
            <a:rPr lang="en-US" sz="2200" kern="1200" dirty="0"/>
          </a:br>
          <a:r>
            <a:rPr lang="en-US" sz="2000" kern="1200" dirty="0"/>
            <a:t>Stage Properties Manager</a:t>
          </a:r>
          <a:br>
            <a:rPr lang="en-US" sz="2000" kern="1200" dirty="0"/>
          </a:br>
          <a:r>
            <a:rPr lang="en-US" sz="2000" i="1" kern="1200" dirty="0"/>
            <a:t>CRT</a:t>
          </a:r>
          <a:endParaRPr lang="en-US" sz="2200" i="1" kern="1200" dirty="0"/>
        </a:p>
      </dsp:txBody>
      <dsp:txXfrm>
        <a:off x="2823981" y="427808"/>
        <a:ext cx="2564317" cy="1538590"/>
      </dsp:txXfrm>
    </dsp:sp>
    <dsp:sp modelId="{B7545AC5-39DA-41FB-B78F-4A3EF7D6109B}">
      <dsp:nvSpPr>
        <dsp:cNvPr id="0" name=""/>
        <dsp:cNvSpPr/>
      </dsp:nvSpPr>
      <dsp:spPr>
        <a:xfrm>
          <a:off x="5644730" y="427808"/>
          <a:ext cx="2564317" cy="15385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EMILY COLE</a:t>
          </a:r>
          <a:br>
            <a:rPr lang="en-US" sz="2200" kern="1200" dirty="0"/>
          </a:br>
          <a:r>
            <a:rPr lang="en-US" sz="2000" kern="1200" dirty="0"/>
            <a:t>Educational Program Assistant</a:t>
          </a:r>
          <a:br>
            <a:rPr lang="en-US" sz="2000" kern="1200" dirty="0"/>
          </a:br>
          <a:r>
            <a:rPr lang="en-US" sz="2000" i="1" kern="1200" dirty="0"/>
            <a:t>Music</a:t>
          </a:r>
          <a:endParaRPr lang="en-US" sz="2200" i="1" kern="1200" dirty="0"/>
        </a:p>
      </dsp:txBody>
      <dsp:txXfrm>
        <a:off x="5644730" y="427808"/>
        <a:ext cx="2564317" cy="1538590"/>
      </dsp:txXfrm>
    </dsp:sp>
    <dsp:sp modelId="{852E3D3A-B6ED-4CB6-AB22-C71EB8D88A3A}">
      <dsp:nvSpPr>
        <dsp:cNvPr id="0" name=""/>
        <dsp:cNvSpPr/>
      </dsp:nvSpPr>
      <dsp:spPr>
        <a:xfrm>
          <a:off x="8465479" y="427808"/>
          <a:ext cx="2564317" cy="15385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CELESTE JACOBS</a:t>
          </a:r>
          <a:br>
            <a:rPr lang="en-US" sz="2200" kern="1200" dirty="0"/>
          </a:br>
          <a:r>
            <a:rPr lang="en-US" sz="2000" kern="1200" dirty="0"/>
            <a:t>Admissions Coordinator</a:t>
          </a:r>
          <a:br>
            <a:rPr lang="en-US" sz="2000" kern="1200" dirty="0"/>
          </a:br>
          <a:r>
            <a:rPr lang="en-US" sz="2000" i="1" kern="1200" dirty="0"/>
            <a:t>Office of the Dean</a:t>
          </a:r>
          <a:endParaRPr lang="en-US" sz="2200" i="1" kern="1200" dirty="0"/>
        </a:p>
      </dsp:txBody>
      <dsp:txXfrm>
        <a:off x="8465479" y="427808"/>
        <a:ext cx="2564317" cy="1538590"/>
      </dsp:txXfrm>
    </dsp:sp>
    <dsp:sp modelId="{6E5E58BE-6385-4054-B698-AB5673CFD2FB}">
      <dsp:nvSpPr>
        <dsp:cNvPr id="0" name=""/>
        <dsp:cNvSpPr/>
      </dsp:nvSpPr>
      <dsp:spPr>
        <a:xfrm>
          <a:off x="3232" y="2222830"/>
          <a:ext cx="2564317" cy="153859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ROSSY PICHARDO </a:t>
          </a:r>
          <a:r>
            <a:rPr lang="en-US" sz="2000" kern="1200" dirty="0"/>
            <a:t>Educational Program Assistant</a:t>
          </a:r>
          <a:br>
            <a:rPr lang="en-US" sz="2000" kern="1200" dirty="0"/>
          </a:br>
          <a:r>
            <a:rPr lang="en-US" sz="2000" i="1" kern="1200" dirty="0"/>
            <a:t>Digital Media &amp; Design (Stamford)</a:t>
          </a:r>
          <a:endParaRPr lang="en-US" sz="2200" i="1" kern="1200" dirty="0"/>
        </a:p>
      </dsp:txBody>
      <dsp:txXfrm>
        <a:off x="3232" y="2222830"/>
        <a:ext cx="2564317" cy="1538590"/>
      </dsp:txXfrm>
    </dsp:sp>
    <dsp:sp modelId="{B39D377E-98AA-4108-968A-1A9BACD75C1B}">
      <dsp:nvSpPr>
        <dsp:cNvPr id="0" name=""/>
        <dsp:cNvSpPr/>
      </dsp:nvSpPr>
      <dsp:spPr>
        <a:xfrm>
          <a:off x="2823981" y="2222830"/>
          <a:ext cx="2564317" cy="15385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MEREDITH FRIEDMAN </a:t>
          </a:r>
          <a:r>
            <a:rPr lang="en-US" sz="2000" kern="1200" dirty="0"/>
            <a:t>Educational Program Coordinator</a:t>
          </a:r>
          <a:br>
            <a:rPr lang="en-US" sz="2000" kern="1200" dirty="0"/>
          </a:br>
          <a:r>
            <a:rPr lang="en-US" sz="2000" i="1" kern="1200" dirty="0"/>
            <a:t>Digital Media &amp; Design</a:t>
          </a:r>
          <a:endParaRPr lang="en-US" sz="2200" i="1" kern="1200" dirty="0"/>
        </a:p>
      </dsp:txBody>
      <dsp:txXfrm>
        <a:off x="2823981" y="2222830"/>
        <a:ext cx="2564317" cy="1538590"/>
      </dsp:txXfrm>
    </dsp:sp>
    <dsp:sp modelId="{4CF916EB-0853-40FC-BA56-81B238B4A7DE}">
      <dsp:nvSpPr>
        <dsp:cNvPr id="0" name=""/>
        <dsp:cNvSpPr/>
      </dsp:nvSpPr>
      <dsp:spPr>
        <a:xfrm>
          <a:off x="5644730" y="2222830"/>
          <a:ext cx="2564317" cy="15385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SHARAN SHARMA</a:t>
          </a:r>
          <a:br>
            <a:rPr lang="en-US" sz="2400" kern="1200" dirty="0"/>
          </a:br>
          <a:r>
            <a:rPr lang="en-US" sz="2000" kern="1200" dirty="0"/>
            <a:t>Financial Assistant</a:t>
          </a:r>
          <a:br>
            <a:rPr lang="en-US" sz="2000" kern="1200" dirty="0"/>
          </a:br>
          <a:r>
            <a:rPr lang="en-US" sz="2000" i="1" kern="1200" dirty="0"/>
            <a:t>Office of the Dean</a:t>
          </a:r>
          <a:endParaRPr lang="en-US" sz="2400" i="1" kern="1200" dirty="0"/>
        </a:p>
      </dsp:txBody>
      <dsp:txXfrm>
        <a:off x="5644730" y="2222830"/>
        <a:ext cx="2564317" cy="1538590"/>
      </dsp:txXfrm>
    </dsp:sp>
    <dsp:sp modelId="{4626E1EE-B7DC-4CCE-ADDC-9992CFD6AFBD}">
      <dsp:nvSpPr>
        <dsp:cNvPr id="0" name=""/>
        <dsp:cNvSpPr/>
      </dsp:nvSpPr>
      <dsp:spPr>
        <a:xfrm>
          <a:off x="8465479" y="2222830"/>
          <a:ext cx="2564317" cy="15385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LISA ST. LAURENT</a:t>
          </a:r>
          <a:br>
            <a:rPr lang="en-US" sz="2400" kern="1200" dirty="0"/>
          </a:br>
          <a:r>
            <a:rPr lang="en-US" sz="2000" kern="1200" dirty="0"/>
            <a:t>Financial Assistant</a:t>
          </a:r>
          <a:br>
            <a:rPr lang="en-US" sz="2000" kern="1200" dirty="0"/>
          </a:br>
          <a:r>
            <a:rPr lang="en-US" sz="2000" i="1" kern="1200" dirty="0"/>
            <a:t>Office of the Dean</a:t>
          </a:r>
          <a:endParaRPr lang="en-US" sz="2400" i="1" kern="1200" dirty="0"/>
        </a:p>
      </dsp:txBody>
      <dsp:txXfrm>
        <a:off x="8465479" y="2222830"/>
        <a:ext cx="2564317" cy="15385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831F1-8622-4BF8-813E-F45D029B4BBE}">
      <dsp:nvSpPr>
        <dsp:cNvPr id="0" name=""/>
        <dsp:cNvSpPr/>
      </dsp:nvSpPr>
      <dsp:spPr>
        <a:xfrm>
          <a:off x="387278" y="1840"/>
          <a:ext cx="3219653" cy="19317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PAUL SPIRITO</a:t>
          </a:r>
          <a:br>
            <a:rPr lang="en-US" sz="2100" kern="1200" dirty="0"/>
          </a:br>
          <a:r>
            <a:rPr lang="en-US" sz="2000" kern="1200" dirty="0"/>
            <a:t>Educational Program Assistant</a:t>
          </a:r>
          <a:br>
            <a:rPr lang="en-US" sz="2000" kern="1200" dirty="0"/>
          </a:br>
          <a:r>
            <a:rPr lang="en-US" sz="2000" i="1" kern="1200" dirty="0"/>
            <a:t>Krenicki Institute</a:t>
          </a:r>
        </a:p>
      </dsp:txBody>
      <dsp:txXfrm>
        <a:off x="387278" y="1840"/>
        <a:ext cx="3219653" cy="1931791"/>
      </dsp:txXfrm>
    </dsp:sp>
    <dsp:sp modelId="{B7545AC5-39DA-41FB-B78F-4A3EF7D6109B}">
      <dsp:nvSpPr>
        <dsp:cNvPr id="0" name=""/>
        <dsp:cNvSpPr/>
      </dsp:nvSpPr>
      <dsp:spPr>
        <a:xfrm>
          <a:off x="3928896" y="1840"/>
          <a:ext cx="3219653" cy="193179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DYLAN DELMASTRO</a:t>
          </a:r>
          <a:br>
            <a:rPr lang="en-US" sz="2200" kern="1200" dirty="0"/>
          </a:br>
          <a:r>
            <a:rPr lang="en-US" sz="2000" kern="1200" dirty="0"/>
            <a:t>Educational Program Assistant</a:t>
          </a:r>
          <a:br>
            <a:rPr lang="en-US" sz="2000" kern="1200" dirty="0"/>
          </a:br>
          <a:r>
            <a:rPr lang="en-US" sz="2000" i="1" kern="1200" dirty="0"/>
            <a:t>Office of the Dean</a:t>
          </a:r>
        </a:p>
      </dsp:txBody>
      <dsp:txXfrm>
        <a:off x="3928896" y="1840"/>
        <a:ext cx="3219653" cy="1931791"/>
      </dsp:txXfrm>
    </dsp:sp>
    <dsp:sp modelId="{852E3D3A-B6ED-4CB6-AB22-C71EB8D88A3A}">
      <dsp:nvSpPr>
        <dsp:cNvPr id="0" name=""/>
        <dsp:cNvSpPr/>
      </dsp:nvSpPr>
      <dsp:spPr>
        <a:xfrm>
          <a:off x="2161435" y="2257432"/>
          <a:ext cx="3219653" cy="19317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i="0" kern="1200" dirty="0"/>
            <a:t>MATTHEW SORENSEN</a:t>
          </a:r>
          <a:br>
            <a:rPr lang="en-US" sz="2200" kern="1200" dirty="0"/>
          </a:br>
          <a:r>
            <a:rPr lang="en-US" sz="2000" kern="1200" dirty="0"/>
            <a:t>Visiting Assistant Professor</a:t>
          </a:r>
          <a:br>
            <a:rPr lang="en-US" sz="2000" kern="1200" dirty="0"/>
          </a:br>
          <a:r>
            <a:rPr lang="en-US" sz="2000" kern="1200" dirty="0"/>
            <a:t>(Puppet Arts)</a:t>
          </a:r>
          <a:br>
            <a:rPr lang="en-US" sz="2000" kern="1200" dirty="0"/>
          </a:br>
          <a:r>
            <a:rPr lang="en-US" sz="2000" i="1" kern="1200" dirty="0"/>
            <a:t>Dramatic Arts</a:t>
          </a:r>
        </a:p>
      </dsp:txBody>
      <dsp:txXfrm>
        <a:off x="2161435" y="2257432"/>
        <a:ext cx="3219653" cy="19317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9F827-943D-4B75-BCC1-B419E56B3559}">
      <dsp:nvSpPr>
        <dsp:cNvPr id="0" name=""/>
        <dsp:cNvSpPr/>
      </dsp:nvSpPr>
      <dsp:spPr>
        <a:xfrm>
          <a:off x="362021" y="601"/>
          <a:ext cx="3221558" cy="193293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EMILY LARNED</a:t>
          </a:r>
          <a:br>
            <a:rPr lang="en-US" sz="2200" kern="1200" dirty="0"/>
          </a:br>
          <a:r>
            <a:rPr lang="en-US" sz="2000" kern="1200" dirty="0"/>
            <a:t>Tenure and Promotion to Associate Professor</a:t>
          </a:r>
          <a:br>
            <a:rPr lang="en-US" sz="2000" kern="1200" dirty="0"/>
          </a:br>
          <a:r>
            <a:rPr lang="en-US" sz="2000" i="1" kern="1200" dirty="0"/>
            <a:t>Art + Art History</a:t>
          </a:r>
        </a:p>
      </dsp:txBody>
      <dsp:txXfrm>
        <a:off x="362021" y="601"/>
        <a:ext cx="3221558" cy="1932934"/>
      </dsp:txXfrm>
    </dsp:sp>
    <dsp:sp modelId="{D27F7C54-372A-42B3-BC7B-45CD34D4C6D5}">
      <dsp:nvSpPr>
        <dsp:cNvPr id="0" name=""/>
        <dsp:cNvSpPr/>
      </dsp:nvSpPr>
      <dsp:spPr>
        <a:xfrm>
          <a:off x="3905735" y="601"/>
          <a:ext cx="3221558" cy="1932934"/>
        </a:xfrm>
        <a:prstGeom prst="rect">
          <a:avLst/>
        </a:prstGeom>
        <a:solidFill>
          <a:schemeClr val="accent2">
            <a:hueOff val="230261"/>
            <a:satOff val="-1585"/>
            <a:lumOff val="7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KATHRYN MOORE</a:t>
          </a:r>
          <a:br>
            <a:rPr lang="en-US" sz="2200" kern="1200" dirty="0"/>
          </a:br>
          <a:r>
            <a:rPr lang="en-US" sz="2000" kern="1200" dirty="0"/>
            <a:t>Tenure and Promotion to Associate Professor</a:t>
          </a:r>
          <a:br>
            <a:rPr lang="en-US" sz="2000" kern="1200" dirty="0"/>
          </a:br>
          <a:r>
            <a:rPr lang="en-US" sz="2000" i="1" kern="1200" dirty="0"/>
            <a:t>Art + Art History</a:t>
          </a:r>
          <a:endParaRPr lang="en-US" sz="2300" i="1" kern="1200" dirty="0"/>
        </a:p>
      </dsp:txBody>
      <dsp:txXfrm>
        <a:off x="3905735" y="601"/>
        <a:ext cx="3221558" cy="1932934"/>
      </dsp:txXfrm>
    </dsp:sp>
    <dsp:sp modelId="{352F52D8-1E73-4D1E-B103-3E8B9A1255AD}">
      <dsp:nvSpPr>
        <dsp:cNvPr id="0" name=""/>
        <dsp:cNvSpPr/>
      </dsp:nvSpPr>
      <dsp:spPr>
        <a:xfrm>
          <a:off x="7449449" y="601"/>
          <a:ext cx="3221558" cy="1932934"/>
        </a:xfrm>
        <a:prstGeom prst="rect">
          <a:avLst/>
        </a:prstGeom>
        <a:solidFill>
          <a:schemeClr val="accent2">
            <a:hueOff val="460521"/>
            <a:satOff val="-3170"/>
            <a:lumOff val="14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JAMES COLTRAIN</a:t>
          </a:r>
          <a:br>
            <a:rPr lang="en-US" sz="2200" kern="1200" dirty="0"/>
          </a:br>
          <a:r>
            <a:rPr lang="en-US" sz="2000" kern="1200" dirty="0"/>
            <a:t>Tenure and Promotion to Associate Professor</a:t>
          </a:r>
          <a:br>
            <a:rPr lang="en-US" sz="2000" kern="1200" dirty="0"/>
          </a:br>
          <a:r>
            <a:rPr lang="en-US" sz="2000" i="1" kern="1200" dirty="0"/>
            <a:t>Digital Media &amp; Design</a:t>
          </a:r>
          <a:endParaRPr lang="en-US" sz="2300" i="1" kern="1200" dirty="0"/>
        </a:p>
      </dsp:txBody>
      <dsp:txXfrm>
        <a:off x="7449449" y="601"/>
        <a:ext cx="3221558" cy="1932934"/>
      </dsp:txXfrm>
    </dsp:sp>
    <dsp:sp modelId="{046B989E-54E4-4E3A-9861-78BBD55648B0}">
      <dsp:nvSpPr>
        <dsp:cNvPr id="0" name=""/>
        <dsp:cNvSpPr/>
      </dsp:nvSpPr>
      <dsp:spPr>
        <a:xfrm>
          <a:off x="362021" y="2255692"/>
          <a:ext cx="3221558" cy="1932934"/>
        </a:xfrm>
        <a:prstGeom prst="rect">
          <a:avLst/>
        </a:prstGeom>
        <a:solidFill>
          <a:schemeClr val="accent2">
            <a:hueOff val="690782"/>
            <a:satOff val="-4754"/>
            <a:lumOff val="22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MIAO GUO</a:t>
          </a:r>
          <a:br>
            <a:rPr lang="en-US" sz="2200" kern="1200" dirty="0"/>
          </a:br>
          <a:r>
            <a:rPr lang="en-US" sz="2000" kern="1200" dirty="0"/>
            <a:t>Tenure and Promotion to Associate Professor</a:t>
          </a:r>
          <a:br>
            <a:rPr lang="en-US" sz="2000" kern="1200" dirty="0"/>
          </a:br>
          <a:r>
            <a:rPr lang="en-US" sz="2000" i="1" kern="1200" dirty="0"/>
            <a:t>Digital Media &amp; Design</a:t>
          </a:r>
          <a:endParaRPr lang="en-US" sz="1900" i="1" kern="1200" dirty="0"/>
        </a:p>
      </dsp:txBody>
      <dsp:txXfrm>
        <a:off x="362021" y="2255692"/>
        <a:ext cx="3221558" cy="1932934"/>
      </dsp:txXfrm>
    </dsp:sp>
    <dsp:sp modelId="{88104EB9-4AE0-47C7-9ECC-F2B8FB233187}">
      <dsp:nvSpPr>
        <dsp:cNvPr id="0" name=""/>
        <dsp:cNvSpPr/>
      </dsp:nvSpPr>
      <dsp:spPr>
        <a:xfrm>
          <a:off x="3905735" y="2255692"/>
          <a:ext cx="3221558" cy="1932934"/>
        </a:xfrm>
        <a:prstGeom prst="rect">
          <a:avLst/>
        </a:prstGeom>
        <a:solidFill>
          <a:schemeClr val="accent2">
            <a:hueOff val="921042"/>
            <a:satOff val="-6339"/>
            <a:lumOff val="29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ANNA LINDEMANN</a:t>
          </a:r>
          <a:br>
            <a:rPr lang="en-US" sz="2200" kern="1200" dirty="0"/>
          </a:br>
          <a:r>
            <a:rPr lang="en-US" sz="2000" kern="1200" dirty="0"/>
            <a:t>Tenure and Promotion to Associate Professor</a:t>
          </a:r>
          <a:br>
            <a:rPr lang="en-US" sz="2000" kern="1200" dirty="0"/>
          </a:br>
          <a:r>
            <a:rPr lang="en-US" sz="2000" i="1" kern="1200" dirty="0"/>
            <a:t>Digital Media &amp; Design</a:t>
          </a:r>
        </a:p>
      </dsp:txBody>
      <dsp:txXfrm>
        <a:off x="3905735" y="2255692"/>
        <a:ext cx="3221558" cy="1932934"/>
      </dsp:txXfrm>
    </dsp:sp>
    <dsp:sp modelId="{02DE27D3-6A6B-478E-96EB-F95FF5934046}">
      <dsp:nvSpPr>
        <dsp:cNvPr id="0" name=""/>
        <dsp:cNvSpPr/>
      </dsp:nvSpPr>
      <dsp:spPr>
        <a:xfrm>
          <a:off x="7449449" y="2255692"/>
          <a:ext cx="3221558" cy="1932934"/>
        </a:xfrm>
        <a:prstGeom prst="rect">
          <a:avLst/>
        </a:prstGeom>
        <a:solidFill>
          <a:schemeClr val="accent2">
            <a:hueOff val="1151303"/>
            <a:satOff val="-7924"/>
            <a:lumOff val="3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TOM SCHEINFELDT</a:t>
          </a:r>
          <a:br>
            <a:rPr lang="en-US" sz="2400" kern="1200" dirty="0"/>
          </a:br>
          <a:r>
            <a:rPr lang="en-US" sz="2000" kern="1200" dirty="0"/>
            <a:t>Promotion to Professor</a:t>
          </a:r>
          <a:br>
            <a:rPr lang="en-US" sz="2000" kern="1200" dirty="0"/>
          </a:br>
          <a:r>
            <a:rPr lang="en-US" sz="2000" i="1" kern="1200" dirty="0"/>
            <a:t>Digital Media &amp; Design</a:t>
          </a:r>
          <a:endParaRPr lang="en-US" sz="2400" i="1" kern="1200" dirty="0"/>
        </a:p>
      </dsp:txBody>
      <dsp:txXfrm>
        <a:off x="7449449" y="2255692"/>
        <a:ext cx="3221558" cy="19329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C90D5-1302-4839-9049-693DA35A3360}">
      <dsp:nvSpPr>
        <dsp:cNvPr id="0" name=""/>
        <dsp:cNvSpPr/>
      </dsp:nvSpPr>
      <dsp:spPr>
        <a:xfrm>
          <a:off x="311379"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0C1478-7C94-4969-A872-6C8F3FE78CF5}">
      <dsp:nvSpPr>
        <dsp:cNvPr id="0" name=""/>
        <dsp:cNvSpPr/>
      </dsp:nvSpPr>
      <dsp:spPr>
        <a:xfrm>
          <a:off x="517957" y="1349543"/>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453DBB-40E4-4B93-BC1B-0021F7D0C98B}">
      <dsp:nvSpPr>
        <dsp:cNvPr id="0" name=""/>
        <dsp:cNvSpPr/>
      </dsp:nvSpPr>
      <dsp:spPr>
        <a:xfrm>
          <a:off x="1512"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Parking Impacts</a:t>
          </a:r>
        </a:p>
      </dsp:txBody>
      <dsp:txXfrm>
        <a:off x="1512" y="2414215"/>
        <a:ext cx="1589062" cy="635625"/>
      </dsp:txXfrm>
    </dsp:sp>
    <dsp:sp modelId="{46E89035-213F-4C37-8F2B-BDFA1C67B546}">
      <dsp:nvSpPr>
        <dsp:cNvPr id="0" name=""/>
        <dsp:cNvSpPr/>
      </dsp:nvSpPr>
      <dsp:spPr>
        <a:xfrm>
          <a:off x="2178527" y="1142964"/>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55964-3612-4425-B288-39B0544EDA9E}">
      <dsp:nvSpPr>
        <dsp:cNvPr id="0" name=""/>
        <dsp:cNvSpPr/>
      </dsp:nvSpPr>
      <dsp:spPr>
        <a:xfrm>
          <a:off x="2385105" y="1349543"/>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566466-3AAC-4333-BDE0-2D397434FCD8}">
      <dsp:nvSpPr>
        <dsp:cNvPr id="0" name=""/>
        <dsp:cNvSpPr/>
      </dsp:nvSpPr>
      <dsp:spPr>
        <a:xfrm>
          <a:off x="1868660"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Facility Upgrades</a:t>
          </a:r>
        </a:p>
      </dsp:txBody>
      <dsp:txXfrm>
        <a:off x="1868660" y="2414215"/>
        <a:ext cx="1589062" cy="635625"/>
      </dsp:txXfrm>
    </dsp:sp>
    <dsp:sp modelId="{00C6763F-A07C-489F-8C8B-08EB112F1F1E}">
      <dsp:nvSpPr>
        <dsp:cNvPr id="0" name=""/>
        <dsp:cNvSpPr/>
      </dsp:nvSpPr>
      <dsp:spPr>
        <a:xfrm>
          <a:off x="4045676" y="1142964"/>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DFC67-BAC1-451C-9665-71B22606842D}">
      <dsp:nvSpPr>
        <dsp:cNvPr id="0" name=""/>
        <dsp:cNvSpPr/>
      </dsp:nvSpPr>
      <dsp:spPr>
        <a:xfrm>
          <a:off x="4252254" y="1349543"/>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54CB12-2FB1-4B4F-9F61-C4F30EF9A3BF}">
      <dsp:nvSpPr>
        <dsp:cNvPr id="0" name=""/>
        <dsp:cNvSpPr/>
      </dsp:nvSpPr>
      <dsp:spPr>
        <a:xfrm>
          <a:off x="3735809"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Technology Updates</a:t>
          </a:r>
        </a:p>
      </dsp:txBody>
      <dsp:txXfrm>
        <a:off x="3735809" y="2414215"/>
        <a:ext cx="1589062" cy="635625"/>
      </dsp:txXfrm>
    </dsp:sp>
    <dsp:sp modelId="{9EF72314-CA82-4EB7-93DB-07CB007F611C}">
      <dsp:nvSpPr>
        <dsp:cNvPr id="0" name=""/>
        <dsp:cNvSpPr/>
      </dsp:nvSpPr>
      <dsp:spPr>
        <a:xfrm>
          <a:off x="5912824" y="1142964"/>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3A1205-565B-4267-B251-4D981D921B14}">
      <dsp:nvSpPr>
        <dsp:cNvPr id="0" name=""/>
        <dsp:cNvSpPr/>
      </dsp:nvSpPr>
      <dsp:spPr>
        <a:xfrm>
          <a:off x="6119402" y="1349543"/>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A379A7-397D-414A-A6F7-66908E8F2212}">
      <dsp:nvSpPr>
        <dsp:cNvPr id="0" name=""/>
        <dsp:cNvSpPr/>
      </dsp:nvSpPr>
      <dsp:spPr>
        <a:xfrm>
          <a:off x="5602957"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Financial Services Office</a:t>
          </a:r>
        </a:p>
      </dsp:txBody>
      <dsp:txXfrm>
        <a:off x="5602957" y="2414215"/>
        <a:ext cx="1589062" cy="635625"/>
      </dsp:txXfrm>
    </dsp:sp>
    <dsp:sp modelId="{F599850E-1DAC-4C9E-926D-530EACA3E52A}">
      <dsp:nvSpPr>
        <dsp:cNvPr id="0" name=""/>
        <dsp:cNvSpPr/>
      </dsp:nvSpPr>
      <dsp:spPr>
        <a:xfrm>
          <a:off x="7779973" y="1142964"/>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C66C20-96F1-4A2A-90EB-D570ADD91C32}">
      <dsp:nvSpPr>
        <dsp:cNvPr id="0" name=""/>
        <dsp:cNvSpPr/>
      </dsp:nvSpPr>
      <dsp:spPr>
        <a:xfrm>
          <a:off x="7986551" y="1349543"/>
          <a:ext cx="556171" cy="55617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5CC844-8224-4E08-B39F-855B2D55CC56}">
      <dsp:nvSpPr>
        <dsp:cNvPr id="0" name=""/>
        <dsp:cNvSpPr/>
      </dsp:nvSpPr>
      <dsp:spPr>
        <a:xfrm>
          <a:off x="7470105"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Purchasing Requests</a:t>
          </a:r>
        </a:p>
      </dsp:txBody>
      <dsp:txXfrm>
        <a:off x="7470105" y="2414215"/>
        <a:ext cx="1589062" cy="635625"/>
      </dsp:txXfrm>
    </dsp:sp>
    <dsp:sp modelId="{1EFDEBF2-B216-4055-AA8D-89BA217F7204}">
      <dsp:nvSpPr>
        <dsp:cNvPr id="0" name=""/>
        <dsp:cNvSpPr/>
      </dsp:nvSpPr>
      <dsp:spPr>
        <a:xfrm>
          <a:off x="9647121" y="11429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9B0ABF-1C1D-4307-8975-93709745B9E4}">
      <dsp:nvSpPr>
        <dsp:cNvPr id="0" name=""/>
        <dsp:cNvSpPr/>
      </dsp:nvSpPr>
      <dsp:spPr>
        <a:xfrm>
          <a:off x="9853699" y="1349543"/>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41C239-EBB0-47C3-B78A-0AD0F8B92806}">
      <dsp:nvSpPr>
        <dsp:cNvPr id="0" name=""/>
        <dsp:cNvSpPr/>
      </dsp:nvSpPr>
      <dsp:spPr>
        <a:xfrm>
          <a:off x="9337254"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Travel/Concur Enhancements</a:t>
          </a:r>
        </a:p>
      </dsp:txBody>
      <dsp:txXfrm>
        <a:off x="9337254" y="2414215"/>
        <a:ext cx="1589062" cy="635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F8EC0-50B6-4F5A-8CCD-08ED55935458}">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Acoustical Upgrades</a:t>
          </a:r>
        </a:p>
      </dsp:txBody>
      <dsp:txXfrm>
        <a:off x="307345" y="1546"/>
        <a:ext cx="3222855" cy="1933713"/>
      </dsp:txXfrm>
    </dsp:sp>
    <dsp:sp modelId="{2E01A936-F364-4AF4-9A3F-06D58FFA43E5}">
      <dsp:nvSpPr>
        <dsp:cNvPr id="0" name=""/>
        <dsp:cNvSpPr/>
      </dsp:nvSpPr>
      <dsp:spPr>
        <a:xfrm>
          <a:off x="3852486" y="1546"/>
          <a:ext cx="3222855" cy="1933713"/>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Benton Museum Learning Space Redesign</a:t>
          </a:r>
        </a:p>
      </dsp:txBody>
      <dsp:txXfrm>
        <a:off x="3852486" y="1546"/>
        <a:ext cx="3222855" cy="1933713"/>
      </dsp:txXfrm>
    </dsp:sp>
    <dsp:sp modelId="{EE6AD406-86BB-4EA3-BE81-2D79396F994D}">
      <dsp:nvSpPr>
        <dsp:cNvPr id="0" name=""/>
        <dsp:cNvSpPr/>
      </dsp:nvSpPr>
      <dsp:spPr>
        <a:xfrm>
          <a:off x="7397627" y="1546"/>
          <a:ext cx="3222855" cy="1933713"/>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Jorgensen Gallery &amp; Event Space Refurbishments</a:t>
          </a:r>
        </a:p>
      </dsp:txBody>
      <dsp:txXfrm>
        <a:off x="7397627" y="1546"/>
        <a:ext cx="3222855" cy="1933713"/>
      </dsp:txXfrm>
    </dsp:sp>
    <dsp:sp modelId="{659866CA-3792-4631-8FBF-21739183C426}">
      <dsp:nvSpPr>
        <dsp:cNvPr id="0" name=""/>
        <dsp:cNvSpPr/>
      </dsp:nvSpPr>
      <dsp:spPr>
        <a:xfrm>
          <a:off x="307345" y="2257545"/>
          <a:ext cx="3222855" cy="1933713"/>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Jorgensen Sound System Upgrade</a:t>
          </a:r>
        </a:p>
      </dsp:txBody>
      <dsp:txXfrm>
        <a:off x="307345" y="2257545"/>
        <a:ext cx="3222855" cy="1933713"/>
      </dsp:txXfrm>
    </dsp:sp>
    <dsp:sp modelId="{0280953F-C302-4F7F-A7AB-77B60AFA5FD3}">
      <dsp:nvSpPr>
        <dsp:cNvPr id="0" name=""/>
        <dsp:cNvSpPr/>
      </dsp:nvSpPr>
      <dsp:spPr>
        <a:xfrm>
          <a:off x="3852486" y="2257545"/>
          <a:ext cx="3222855" cy="1933713"/>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General Maintenance &amp; Upkeep</a:t>
          </a:r>
        </a:p>
      </dsp:txBody>
      <dsp:txXfrm>
        <a:off x="3852486" y="2257545"/>
        <a:ext cx="3222855" cy="1933713"/>
      </dsp:txXfrm>
    </dsp:sp>
    <dsp:sp modelId="{72E82CF2-FDD3-4604-9BCF-AB8D9A5D0EC6}">
      <dsp:nvSpPr>
        <dsp:cNvPr id="0" name=""/>
        <dsp:cNvSpPr/>
      </dsp:nvSpPr>
      <dsp:spPr>
        <a:xfrm>
          <a:off x="7397627" y="2257545"/>
          <a:ext cx="3222855" cy="19337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SFA Wayfinding Status</a:t>
          </a:r>
        </a:p>
      </dsp:txBody>
      <dsp:txXfrm>
        <a:off x="7397627" y="2257545"/>
        <a:ext cx="3222855" cy="193371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6D05A-C90F-4FA3-B292-F3154BDEE7B0}">
      <dsp:nvSpPr>
        <dsp:cNvPr id="0" name=""/>
        <dsp:cNvSpPr/>
      </dsp:nvSpPr>
      <dsp:spPr>
        <a:xfrm>
          <a:off x="847524" y="410139"/>
          <a:ext cx="1258639" cy="1258639"/>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701387-D94A-41C4-B182-76D7041D68BD}">
      <dsp:nvSpPr>
        <dsp:cNvPr id="0" name=""/>
        <dsp:cNvSpPr/>
      </dsp:nvSpPr>
      <dsp:spPr>
        <a:xfrm>
          <a:off x="1115758" y="678374"/>
          <a:ext cx="722169" cy="7221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147ADB-1ADB-4996-B2A5-D8CD0760EC1E}">
      <dsp:nvSpPr>
        <dsp:cNvPr id="0" name=""/>
        <dsp:cNvSpPr/>
      </dsp:nvSpPr>
      <dsp:spPr>
        <a:xfrm>
          <a:off x="445172" y="2060813"/>
          <a:ext cx="2063342" cy="117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Purchasing/</a:t>
          </a:r>
        </a:p>
        <a:p>
          <a:pPr marL="0" lvl="0" indent="0" algn="ctr" defTabSz="711200">
            <a:lnSpc>
              <a:spcPct val="100000"/>
            </a:lnSpc>
            <a:spcBef>
              <a:spcPct val="0"/>
            </a:spcBef>
            <a:spcAft>
              <a:spcPct val="35000"/>
            </a:spcAft>
            <a:buNone/>
            <a:defRPr cap="all"/>
          </a:pPr>
          <a:r>
            <a:rPr lang="en-US" sz="1600" kern="1200" dirty="0"/>
            <a:t>Reimbursement Actions</a:t>
          </a:r>
        </a:p>
      </dsp:txBody>
      <dsp:txXfrm>
        <a:off x="445172" y="2060813"/>
        <a:ext cx="2063342" cy="1171032"/>
      </dsp:txXfrm>
    </dsp:sp>
    <dsp:sp modelId="{7B556D04-4B80-4459-ADAC-F24500479702}">
      <dsp:nvSpPr>
        <dsp:cNvPr id="0" name=""/>
        <dsp:cNvSpPr/>
      </dsp:nvSpPr>
      <dsp:spPr>
        <a:xfrm>
          <a:off x="3271952" y="410139"/>
          <a:ext cx="1258639" cy="1258639"/>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0EBF6-F305-4E21-8EE0-9C55B8B50C5D}">
      <dsp:nvSpPr>
        <dsp:cNvPr id="0" name=""/>
        <dsp:cNvSpPr/>
      </dsp:nvSpPr>
      <dsp:spPr>
        <a:xfrm>
          <a:off x="3540186" y="678374"/>
          <a:ext cx="722169" cy="7221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59C02-1134-455B-BB72-7C5EA304C1F7}">
      <dsp:nvSpPr>
        <dsp:cNvPr id="0" name=""/>
        <dsp:cNvSpPr/>
      </dsp:nvSpPr>
      <dsp:spPr>
        <a:xfrm>
          <a:off x="2869600" y="2060813"/>
          <a:ext cx="2063342" cy="117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G/L Financial Processing</a:t>
          </a:r>
        </a:p>
        <a:p>
          <a:pPr marL="0" lvl="0" indent="0" algn="ctr" defTabSz="711200">
            <a:lnSpc>
              <a:spcPct val="100000"/>
            </a:lnSpc>
            <a:spcBef>
              <a:spcPct val="0"/>
            </a:spcBef>
            <a:spcAft>
              <a:spcPct val="35000"/>
            </a:spcAft>
            <a:buNone/>
            <a:defRPr cap="all"/>
          </a:pPr>
          <a:r>
            <a:rPr lang="en-US" sz="1600" kern="1200" dirty="0"/>
            <a:t>Cash Management</a:t>
          </a:r>
        </a:p>
        <a:p>
          <a:pPr marL="0" lvl="0" indent="0" algn="ctr" defTabSz="711200">
            <a:lnSpc>
              <a:spcPct val="100000"/>
            </a:lnSpc>
            <a:spcBef>
              <a:spcPct val="0"/>
            </a:spcBef>
            <a:spcAft>
              <a:spcPct val="35000"/>
            </a:spcAft>
            <a:buNone/>
            <a:defRPr cap="all"/>
          </a:pPr>
          <a:r>
            <a:rPr lang="en-US" sz="1600" kern="1200" dirty="0"/>
            <a:t>Internal Billings</a:t>
          </a:r>
        </a:p>
      </dsp:txBody>
      <dsp:txXfrm>
        <a:off x="2869600" y="2060813"/>
        <a:ext cx="2063342" cy="1171032"/>
      </dsp:txXfrm>
    </dsp:sp>
    <dsp:sp modelId="{C5FB1A80-0CF4-4E9B-A87B-6EACE3B7C11E}">
      <dsp:nvSpPr>
        <dsp:cNvPr id="0" name=""/>
        <dsp:cNvSpPr/>
      </dsp:nvSpPr>
      <dsp:spPr>
        <a:xfrm>
          <a:off x="5696379" y="410139"/>
          <a:ext cx="1258639" cy="1258639"/>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F4F00D-58FB-4A1F-9ACF-F11C0DF8FF05}">
      <dsp:nvSpPr>
        <dsp:cNvPr id="0" name=""/>
        <dsp:cNvSpPr/>
      </dsp:nvSpPr>
      <dsp:spPr>
        <a:xfrm>
          <a:off x="5964614" y="678374"/>
          <a:ext cx="722169" cy="7221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2CE38-A0DE-4AA9-82D6-2A0D06FC6F97}">
      <dsp:nvSpPr>
        <dsp:cNvPr id="0" name=""/>
        <dsp:cNvSpPr/>
      </dsp:nvSpPr>
      <dsp:spPr>
        <a:xfrm>
          <a:off x="5294027" y="2060813"/>
          <a:ext cx="2063342" cy="117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Payroll Transactions</a:t>
          </a:r>
        </a:p>
      </dsp:txBody>
      <dsp:txXfrm>
        <a:off x="5294027" y="2060813"/>
        <a:ext cx="2063342" cy="1171032"/>
      </dsp:txXfrm>
    </dsp:sp>
    <dsp:sp modelId="{C38F9A5E-AB1D-49AC-9957-17B5B35BC3AB}">
      <dsp:nvSpPr>
        <dsp:cNvPr id="0" name=""/>
        <dsp:cNvSpPr/>
      </dsp:nvSpPr>
      <dsp:spPr>
        <a:xfrm>
          <a:off x="8120807" y="410139"/>
          <a:ext cx="1258639" cy="1258639"/>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ED2152-3B05-4419-AFFA-E82BA6033C93}">
      <dsp:nvSpPr>
        <dsp:cNvPr id="0" name=""/>
        <dsp:cNvSpPr/>
      </dsp:nvSpPr>
      <dsp:spPr>
        <a:xfrm>
          <a:off x="8389042" y="678374"/>
          <a:ext cx="722169" cy="7221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D553E9-5950-4A8E-992A-A5F788FE85A4}">
      <dsp:nvSpPr>
        <dsp:cNvPr id="0" name=""/>
        <dsp:cNvSpPr/>
      </dsp:nvSpPr>
      <dsp:spPr>
        <a:xfrm>
          <a:off x="7718455" y="2060813"/>
          <a:ext cx="2063342" cy="1171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Foundation/ Scholarship Transactions</a:t>
          </a:r>
        </a:p>
      </dsp:txBody>
      <dsp:txXfrm>
        <a:off x="7718455" y="2060813"/>
        <a:ext cx="2063342" cy="11710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5C243-2DD6-4FE2-BC42-6828C00ABAA5}">
      <dsp:nvSpPr>
        <dsp:cNvPr id="0" name=""/>
        <dsp:cNvSpPr/>
      </dsp:nvSpPr>
      <dsp:spPr>
        <a:xfrm>
          <a:off x="311379" y="1142964"/>
          <a:ext cx="969328" cy="96932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D11F6-43EE-4F54-9F71-46490DD73046}">
      <dsp:nvSpPr>
        <dsp:cNvPr id="0" name=""/>
        <dsp:cNvSpPr/>
      </dsp:nvSpPr>
      <dsp:spPr>
        <a:xfrm>
          <a:off x="517957" y="1349543"/>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76F9D6-877E-4E4C-9404-ECF8F80A7316}">
      <dsp:nvSpPr>
        <dsp:cNvPr id="0" name=""/>
        <dsp:cNvSpPr/>
      </dsp:nvSpPr>
      <dsp:spPr>
        <a:xfrm>
          <a:off x="1512"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Standardized &amp; Efficient</a:t>
          </a:r>
        </a:p>
      </dsp:txBody>
      <dsp:txXfrm>
        <a:off x="1512" y="2414215"/>
        <a:ext cx="1589062" cy="635625"/>
      </dsp:txXfrm>
    </dsp:sp>
    <dsp:sp modelId="{BA7ED784-56BB-4A23-A081-F5498FFDED9B}">
      <dsp:nvSpPr>
        <dsp:cNvPr id="0" name=""/>
        <dsp:cNvSpPr/>
      </dsp:nvSpPr>
      <dsp:spPr>
        <a:xfrm>
          <a:off x="2178527" y="1142964"/>
          <a:ext cx="969328" cy="96932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E51CBF-4B45-46C6-BA17-BE3454ACCDC2}">
      <dsp:nvSpPr>
        <dsp:cNvPr id="0" name=""/>
        <dsp:cNvSpPr/>
      </dsp:nvSpPr>
      <dsp:spPr>
        <a:xfrm>
          <a:off x="2385105" y="1349543"/>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4C341A-DCD0-4A9B-B689-5B2413661C91}">
      <dsp:nvSpPr>
        <dsp:cNvPr id="0" name=""/>
        <dsp:cNvSpPr/>
      </dsp:nvSpPr>
      <dsp:spPr>
        <a:xfrm>
          <a:off x="1868660"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Accurate &amp; Reduced Duplication</a:t>
          </a:r>
        </a:p>
      </dsp:txBody>
      <dsp:txXfrm>
        <a:off x="1868660" y="2414215"/>
        <a:ext cx="1589062" cy="635625"/>
      </dsp:txXfrm>
    </dsp:sp>
    <dsp:sp modelId="{FFDF208C-3F19-4889-956B-7D647029F280}">
      <dsp:nvSpPr>
        <dsp:cNvPr id="0" name=""/>
        <dsp:cNvSpPr/>
      </dsp:nvSpPr>
      <dsp:spPr>
        <a:xfrm>
          <a:off x="4045676" y="1142964"/>
          <a:ext cx="969328" cy="96932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589F4-E3BA-4B85-AF85-4CD1828EFB90}">
      <dsp:nvSpPr>
        <dsp:cNvPr id="0" name=""/>
        <dsp:cNvSpPr/>
      </dsp:nvSpPr>
      <dsp:spPr>
        <a:xfrm>
          <a:off x="4252254" y="1349543"/>
          <a:ext cx="556171" cy="55617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07E5A0-9929-42CF-9F81-EF109C89A408}">
      <dsp:nvSpPr>
        <dsp:cNvPr id="0" name=""/>
        <dsp:cNvSpPr/>
      </dsp:nvSpPr>
      <dsp:spPr>
        <a:xfrm>
          <a:off x="3735809"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Centralized Workflow</a:t>
          </a:r>
        </a:p>
      </dsp:txBody>
      <dsp:txXfrm>
        <a:off x="3735809" y="2414215"/>
        <a:ext cx="1589062" cy="635625"/>
      </dsp:txXfrm>
    </dsp:sp>
    <dsp:sp modelId="{EEA81240-6956-481F-B29D-23D069DAF8F2}">
      <dsp:nvSpPr>
        <dsp:cNvPr id="0" name=""/>
        <dsp:cNvSpPr/>
      </dsp:nvSpPr>
      <dsp:spPr>
        <a:xfrm>
          <a:off x="5912824" y="1142964"/>
          <a:ext cx="969328" cy="96932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E7C7E-45E6-41E2-AA1F-BE4796515ADA}">
      <dsp:nvSpPr>
        <dsp:cNvPr id="0" name=""/>
        <dsp:cNvSpPr/>
      </dsp:nvSpPr>
      <dsp:spPr>
        <a:xfrm>
          <a:off x="6119402" y="1349543"/>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0ED6F2-60D5-46BD-8DE1-C123C954D080}">
      <dsp:nvSpPr>
        <dsp:cNvPr id="0" name=""/>
        <dsp:cNvSpPr/>
      </dsp:nvSpPr>
      <dsp:spPr>
        <a:xfrm>
          <a:off x="5602957"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Business Continuity</a:t>
          </a:r>
        </a:p>
      </dsp:txBody>
      <dsp:txXfrm>
        <a:off x="5602957" y="2414215"/>
        <a:ext cx="1589062" cy="635625"/>
      </dsp:txXfrm>
    </dsp:sp>
    <dsp:sp modelId="{3FE12535-AED9-47ED-AA1E-8D502984CC75}">
      <dsp:nvSpPr>
        <dsp:cNvPr id="0" name=""/>
        <dsp:cNvSpPr/>
      </dsp:nvSpPr>
      <dsp:spPr>
        <a:xfrm>
          <a:off x="7779973" y="1142964"/>
          <a:ext cx="969328" cy="969328"/>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ABBE5-EFF6-41AD-986C-460ADED04939}">
      <dsp:nvSpPr>
        <dsp:cNvPr id="0" name=""/>
        <dsp:cNvSpPr/>
      </dsp:nvSpPr>
      <dsp:spPr>
        <a:xfrm>
          <a:off x="7986551" y="1349543"/>
          <a:ext cx="556171" cy="55617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1DFAF4-9374-4009-985B-B7320E507A6F}">
      <dsp:nvSpPr>
        <dsp:cNvPr id="0" name=""/>
        <dsp:cNvSpPr/>
      </dsp:nvSpPr>
      <dsp:spPr>
        <a:xfrm>
          <a:off x="7470105"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Status Update &amp; Tracking </a:t>
          </a:r>
        </a:p>
      </dsp:txBody>
      <dsp:txXfrm>
        <a:off x="7470105" y="2414215"/>
        <a:ext cx="1589062" cy="635625"/>
      </dsp:txXfrm>
    </dsp:sp>
    <dsp:sp modelId="{953EAB92-3AF3-4D11-983A-CA63A6D11FE7}">
      <dsp:nvSpPr>
        <dsp:cNvPr id="0" name=""/>
        <dsp:cNvSpPr/>
      </dsp:nvSpPr>
      <dsp:spPr>
        <a:xfrm>
          <a:off x="9647121" y="1142964"/>
          <a:ext cx="969328" cy="96932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277F25-40FB-4670-A8EF-37DDB6ABAD05}">
      <dsp:nvSpPr>
        <dsp:cNvPr id="0" name=""/>
        <dsp:cNvSpPr/>
      </dsp:nvSpPr>
      <dsp:spPr>
        <a:xfrm>
          <a:off x="9853699" y="1349543"/>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7C5BE-96B8-4DFA-A0C8-A99784E8E486}">
      <dsp:nvSpPr>
        <dsp:cNvPr id="0" name=""/>
        <dsp:cNvSpPr/>
      </dsp:nvSpPr>
      <dsp:spPr>
        <a:xfrm>
          <a:off x="9337254" y="24142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Reporting</a:t>
          </a:r>
        </a:p>
      </dsp:txBody>
      <dsp:txXfrm>
        <a:off x="9337254" y="2414215"/>
        <a:ext cx="1589062" cy="6356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E2D69-CAE5-4DB8-BF11-939AEE5516EC}"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09EAC-C434-4D68-BD29-BB4ADCFB0742}" type="slidenum">
              <a:rPr lang="en-US" smtClean="0"/>
              <a:t>‹#›</a:t>
            </a:fld>
            <a:endParaRPr lang="en-US"/>
          </a:p>
        </p:txBody>
      </p:sp>
    </p:spTree>
    <p:extLst>
      <p:ext uri="{BB962C8B-B14F-4D97-AF65-F5344CB8AC3E}">
        <p14:creationId xmlns:p14="http://schemas.microsoft.com/office/powerpoint/2010/main" val="90633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nform.uconn.edu/"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641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39a14461d3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39a14461d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39a14461d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39a14461d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39a14461d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39a14461d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57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39a14461d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39a14461d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39a14461d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39a14461d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178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9a14461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39a14461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9a14461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39a14461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902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C2523-B31A-4ECA-A187-9B3B005FC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39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C2523-B31A-4ECA-A187-9B3B005FC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942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C2523-B31A-4ECA-A187-9B3B005FC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28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173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indent="-291636">
              <a:buFont typeface="Arial" panose="020B0604020202020204" pitchFamily="34" charset="0"/>
              <a:buChar char="•"/>
            </a:pPr>
            <a:r>
              <a:rPr lang="en-US" dirty="0"/>
              <a:t>New </a:t>
            </a:r>
            <a:r>
              <a:rPr lang="en-US" dirty="0">
                <a:hlinkClick r:id="rId3"/>
              </a:rPr>
              <a:t>website</a:t>
            </a:r>
            <a:r>
              <a:rPr lang="en-US" dirty="0"/>
              <a:t> launched fall 2020</a:t>
            </a:r>
          </a:p>
          <a:p>
            <a:pPr marL="291636" indent="-291636">
              <a:buFont typeface="Arial" panose="020B0604020202020204" pitchFamily="34" charset="0"/>
              <a:buChar char="•"/>
            </a:pPr>
            <a:r>
              <a:rPr lang="en-US" dirty="0"/>
              <a:t>On stop for reporting, policy information</a:t>
            </a:r>
          </a:p>
          <a:p>
            <a:pPr marL="291636" indent="-291636">
              <a:buFont typeface="Arial" panose="020B0604020202020204" pitchFamily="34" charset="0"/>
              <a:buChar char="•"/>
            </a:pPr>
            <a:r>
              <a:rPr lang="en-US" dirty="0"/>
              <a:t>Developed in collaboration with campus partners and students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5BB781-54A0-4A62-B4AE-DBD8F94EC8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13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C2523-B31A-4ECA-A187-9B3B005FC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18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conversations with students during the past year, there is a desire for broader education around these issues. This is a campus wide need</a:t>
            </a:r>
          </a:p>
          <a:p>
            <a:r>
              <a:rPr lang="en-US" dirty="0"/>
              <a:t>How can we move this to a sustainable model</a:t>
            </a:r>
          </a:p>
          <a:p>
            <a:r>
              <a:rPr lang="en-US" dirty="0"/>
              <a:t>Current focus is case by case with an aim to repair the harm and when possible bring </a:t>
            </a:r>
            <a:r>
              <a:rPr lang="en-US"/>
              <a:t>people together.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4C2523-B31A-4ECA-A187-9B3B005FC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85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Every student case is different and because of that, we will ensure that we review all resources the student has access to explore what options they make have.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17BAF4-A8E5-468C-8203-945DB2576801}"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872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a:t>
            </a:r>
          </a:p>
          <a:p>
            <a:pPr marL="171450" indent="-171450">
              <a:buFont typeface="Arial" panose="020B0604020202020204" pitchFamily="34" charset="0"/>
              <a:buChar char="•"/>
            </a:pPr>
            <a:r>
              <a:rPr lang="en-US" dirty="0"/>
              <a:t>Drop-in schedule will be available at the start of the fall semester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17BAF4-A8E5-468C-8203-945DB25768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18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7000"/>
              </a:lnSpc>
              <a:spcBef>
                <a:spcPts val="0"/>
              </a:spcBef>
              <a:spcAft>
                <a:spcPts val="816"/>
              </a:spcAft>
              <a:buClrTx/>
              <a:buSzTx/>
              <a:buFontTx/>
              <a:buNone/>
              <a:tabLst/>
              <a:defRPr/>
            </a:pPr>
            <a:endParaRPr lang="en-US" dirty="0"/>
          </a:p>
          <a:p>
            <a:pPr marL="0" marR="0" lvl="0" indent="0" algn="l" defTabSz="933237" rtl="0" eaLnBrk="1" fontAlgn="auto" latinLnBrk="0" hangingPunct="1">
              <a:lnSpc>
                <a:spcPct val="107000"/>
              </a:lnSpc>
              <a:spcBef>
                <a:spcPts val="0"/>
              </a:spcBef>
              <a:spcAft>
                <a:spcPts val="816"/>
              </a:spcAft>
              <a:buClrTx/>
              <a:buSzTx/>
              <a:buFontTx/>
              <a:buNone/>
              <a:tabLst/>
              <a:defRPr/>
            </a:pPr>
            <a:endParaRPr lang="en-US" dirty="0"/>
          </a:p>
          <a:p>
            <a:pPr defTabSz="933237">
              <a:lnSpc>
                <a:spcPct val="107000"/>
              </a:lnSpc>
              <a:spcAft>
                <a:spcPts val="816"/>
              </a:spcAft>
              <a:defRPr/>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29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64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4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608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87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88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F040B1-4D6E-4077-B368-15B8BC700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48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Wednesday, August 23,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2510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Wednesday, August 23,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9499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Wednesday, August 23,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70081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Headline</a:t>
            </a:r>
          </a:p>
        </p:txBody>
      </p:sp>
      <p:sp>
        <p:nvSpPr>
          <p:cNvPr id="3" name="Content Placeholder 2"/>
          <p:cNvSpPr>
            <a:spLocks noGrp="1" noChangeAspect="1"/>
          </p:cNvSpPr>
          <p:nvPr>
            <p:ph sz="half" idx="1"/>
          </p:nvPr>
        </p:nvSpPr>
        <p:spPr>
          <a:xfrm>
            <a:off x="609600" y="1780036"/>
            <a:ext cx="5384800" cy="4375537"/>
          </a:xfrm>
        </p:spPr>
        <p:txBody>
          <a:bodyPr>
            <a:normAutofit/>
          </a:bodyPr>
          <a:lstStyle>
            <a:lvl1pPr>
              <a:defRPr sz="3200">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80036"/>
            <a:ext cx="5384800" cy="4399921"/>
          </a:xfrm>
        </p:spPr>
        <p:txBody>
          <a:bodyPr>
            <a:normAutofit/>
          </a:bodyPr>
          <a:lstStyle>
            <a:lvl1pPr marL="0" indent="0">
              <a:buNone/>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189071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501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7817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95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1583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6851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2300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090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Wednesday, August 23,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36457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533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1605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8/23/2023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663950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776682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a:t>
            </a:r>
          </a:p>
        </p:txBody>
      </p:sp>
      <p:sp>
        <p:nvSpPr>
          <p:cNvPr id="3" name="Content Placeholder 2"/>
          <p:cNvSpPr>
            <a:spLocks noGrp="1"/>
          </p:cNvSpPr>
          <p:nvPr>
            <p:ph sz="half" idx="1"/>
          </p:nvPr>
        </p:nvSpPr>
        <p:spPr>
          <a:xfrm>
            <a:off x="609600" y="1659037"/>
            <a:ext cx="5384800" cy="4525433"/>
          </a:xfrm>
        </p:spPr>
        <p:txBody>
          <a:bodyPr>
            <a:normAutofit/>
          </a:bodyPr>
          <a:lstStyle>
            <a:lvl1pPr>
              <a:defRPr sz="2667">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59037"/>
            <a:ext cx="5384800" cy="4525433"/>
          </a:xfrm>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dirty="0"/>
          </a:p>
        </p:txBody>
      </p:sp>
      <p:sp>
        <p:nvSpPr>
          <p:cNvPr id="5" name="Date Placeholder 4"/>
          <p:cNvSpPr>
            <a:spLocks noGrp="1"/>
          </p:cNvSpPr>
          <p:nvPr>
            <p:ph type="dt" sz="half" idx="10"/>
          </p:nvPr>
        </p:nvSpPr>
        <p:spPr/>
        <p:txBody>
          <a:bodyPr/>
          <a:lstStyle/>
          <a:p>
            <a:fld id="{3C30CA21-89C5-A040-B01E-D208A7FA3D8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70069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Text Placeholder 2"/>
          <p:cNvSpPr>
            <a:spLocks noGrp="1"/>
          </p:cNvSpPr>
          <p:nvPr>
            <p:ph type="body" idx="1" hasCustomPrompt="1"/>
          </p:nvPr>
        </p:nvSpPr>
        <p:spPr>
          <a:xfrm>
            <a:off x="609600" y="1534584"/>
            <a:ext cx="5386917" cy="641349"/>
          </a:xfrm>
        </p:spPr>
        <p:txBody>
          <a:bodyPr anchor="b"/>
          <a:lstStyle>
            <a:lvl1pPr marL="0" indent="0">
              <a:buNone/>
              <a:defRPr sz="3200" b="1">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Subheading</a:t>
            </a:r>
          </a:p>
        </p:txBody>
      </p:sp>
      <p:sp>
        <p:nvSpPr>
          <p:cNvPr id="4" name="Content Placeholder 3"/>
          <p:cNvSpPr>
            <a:spLocks noGrp="1"/>
          </p:cNvSpPr>
          <p:nvPr>
            <p:ph sz="half" idx="2"/>
          </p:nvPr>
        </p:nvSpPr>
        <p:spPr>
          <a:xfrm>
            <a:off x="609600" y="2175934"/>
            <a:ext cx="5386917" cy="3949700"/>
          </a:xfrm>
        </p:spPr>
        <p:txBody>
          <a:bodyPr>
            <a:normAutofit/>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4584"/>
            <a:ext cx="5389033" cy="641349"/>
          </a:xfrm>
        </p:spPr>
        <p:txBody>
          <a:bodyPr anchor="b"/>
          <a:lstStyle>
            <a:lvl1pPr marL="0" indent="0">
              <a:buNone/>
              <a:defRPr sz="3200" b="1">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Subheading</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49454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829200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574411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026405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867"/>
            <a:ext cx="7315200" cy="8043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2800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Wednesday, August 23,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97417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09907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7"/>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7"/>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117652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D7B4-A4C9-60D9-3930-53ED414C48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75ACEB-A8A4-2DE7-EE54-570845E948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3E39A7-39DF-89A9-AD8E-09D35EC9D88E}"/>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965A4202-7543-1DFF-4E4C-A1ADA8307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4C933-4AB8-FDE8-F574-22C796B01895}"/>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3249241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2F9B-E3A4-39A7-AE82-157B5F2D0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9FAD1-BE50-CBFC-E82B-15E3C489D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3F5A1-B84D-5FD7-FF80-2A91602C0D5D}"/>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9C6A50F6-0B58-8420-EE62-E78BB91DF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4F49D-0176-6812-1C29-96FACE334A4E}"/>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4068966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7C53-F10D-F924-68FC-86D12D54CA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9FA0D0-48A9-3C21-73BB-F0A00E1B0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B618E-C2BF-A8B5-9EEE-D129FA702856}"/>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39720157-094C-C24B-97C3-B5EED14715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D02CD-038E-EC13-1F46-A3C5FAB450BF}"/>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2717928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00B-3868-0D5E-37F3-5B3612CA6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C721D-FBE1-BD66-EBA4-45689BF6B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F4495E-643A-5E23-9A62-54FB8D76CA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8FCFC-DCE4-63AD-DAE4-F7855D27DEFE}"/>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6" name="Footer Placeholder 5">
            <a:extLst>
              <a:ext uri="{FF2B5EF4-FFF2-40B4-BE49-F238E27FC236}">
                <a16:creationId xmlns:a16="http://schemas.microsoft.com/office/drawing/2014/main" id="{4123C713-62CE-8343-0068-CBA224BA9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CA5FB-F2BC-F6AE-CF8D-DDD23FB546F8}"/>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107173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409A-CB0F-706C-B9F1-108A72B1E6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09ABA5-A6BF-B20C-7135-F4076690F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2FE47C-5493-F0F6-D8ED-D4CAD2EA37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491616-0D29-2C99-4A37-A42A235754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F72D6-D56E-3AED-B3C1-2DB8B0BD91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D9794-6A4D-5C87-D022-5BDA573C6A3E}"/>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8" name="Footer Placeholder 7">
            <a:extLst>
              <a:ext uri="{FF2B5EF4-FFF2-40B4-BE49-F238E27FC236}">
                <a16:creationId xmlns:a16="http://schemas.microsoft.com/office/drawing/2014/main" id="{BDE5C79B-34CB-F3F3-C9FA-40E7AC30C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541C06-8D3B-89D0-86D9-48A313C3BA70}"/>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3547507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5CAD-7F3D-BF36-9B56-B1AB52025B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7252BF-4FFF-3FF4-EEFC-CACD2F32C13D}"/>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4" name="Footer Placeholder 3">
            <a:extLst>
              <a:ext uri="{FF2B5EF4-FFF2-40B4-BE49-F238E27FC236}">
                <a16:creationId xmlns:a16="http://schemas.microsoft.com/office/drawing/2014/main" id="{50B62E54-0D0C-4A71-2B68-3A497EECA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7FD3C5-EE56-967F-77AC-471610A5F08F}"/>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1778196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2546A9-E8A8-9AC3-CF66-75B4C3CF90DB}"/>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3" name="Footer Placeholder 2">
            <a:extLst>
              <a:ext uri="{FF2B5EF4-FFF2-40B4-BE49-F238E27FC236}">
                <a16:creationId xmlns:a16="http://schemas.microsoft.com/office/drawing/2014/main" id="{AE7BC204-D29D-C450-30B5-BE2AB6B5F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82C82F-501C-222D-9911-3B4C9038C138}"/>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3068990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D1B0-6CBA-9967-F80B-99585E5DA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91E128-1AB5-2F28-61AD-0E6F51481C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3FD7F-91B1-FD91-09F5-3EB2B8C57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61BE1-F696-C2F5-BCE1-2E2BC3BFC98D}"/>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6" name="Footer Placeholder 5">
            <a:extLst>
              <a:ext uri="{FF2B5EF4-FFF2-40B4-BE49-F238E27FC236}">
                <a16:creationId xmlns:a16="http://schemas.microsoft.com/office/drawing/2014/main" id="{D8491783-9F27-68C1-F24F-29A32B051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9C098-DB3A-68EB-B33E-FE56A49E006A}"/>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1382071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August 23,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079234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87DF-3BCF-77CF-A540-0C0750A30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E4031B-08E3-4EFB-2FC6-3B525C192B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E965DA-4933-FDE3-8D7D-E916945D3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EFB31-560B-294E-5D4E-5D315AA5AECA}"/>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6" name="Footer Placeholder 5">
            <a:extLst>
              <a:ext uri="{FF2B5EF4-FFF2-40B4-BE49-F238E27FC236}">
                <a16:creationId xmlns:a16="http://schemas.microsoft.com/office/drawing/2014/main" id="{C44DFE70-8355-1D4B-EBC3-036385D0C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94C96-A130-1A7A-D666-AD09BC10582F}"/>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2069205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F049D-38E0-5D6E-4872-B351B1155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B8B735-F2C2-55E0-F883-0EEEC11D04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D783C-C8DC-AFFB-E582-8D9F0E6A5454}"/>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696232CA-DDFE-9678-C93D-EABC31E45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3AE08-03CF-863A-C4B4-311D0D58D67C}"/>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2469830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156E1-CDD0-D862-B2BA-1DD55341FC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6DDF8A-5B7A-D8C1-517A-C3E859CE7C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47FDF-4279-1F15-CE1C-947D632F2D47}"/>
              </a:ext>
            </a:extLst>
          </p:cNvPr>
          <p:cNvSpPr>
            <a:spLocks noGrp="1"/>
          </p:cNvSpPr>
          <p:nvPr>
            <p:ph type="dt" sz="half" idx="10"/>
          </p:nvPr>
        </p:nvSpPr>
        <p:spPr/>
        <p:txBody>
          <a:body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2CD3C325-A3BE-6697-F726-565DA4F4F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46330-0E9B-6E74-1C9E-221A865A6033}"/>
              </a:ext>
            </a:extLst>
          </p:cNvPr>
          <p:cNvSpPr>
            <a:spLocks noGrp="1"/>
          </p:cNvSpPr>
          <p:nvPr>
            <p:ph type="sldNum" sz="quarter" idx="12"/>
          </p:nvPr>
        </p:nvSpPr>
        <p:spPr/>
        <p:txBody>
          <a:bodyPr/>
          <a:lstStyle/>
          <a:p>
            <a:fld id="{0DBBE88E-A526-4FC2-AC2F-A11CF65365F7}" type="slidenum">
              <a:rPr lang="en-US" smtClean="0"/>
              <a:t>‹#›</a:t>
            </a:fld>
            <a:endParaRPr lang="en-US"/>
          </a:p>
        </p:txBody>
      </p:sp>
    </p:spTree>
    <p:extLst>
      <p:ext uri="{BB962C8B-B14F-4D97-AF65-F5344CB8AC3E}">
        <p14:creationId xmlns:p14="http://schemas.microsoft.com/office/powerpoint/2010/main" val="91357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Wednesday, August 23,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0396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Wednesday, August 23,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51982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Wednesday, August 23,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5594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Wednesday, August 23,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4243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August 23,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94255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5.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Wednesday, August 23,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310872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66" y="3"/>
            <a:ext cx="12237767" cy="1418167"/>
          </a:xfrm>
          <a:prstGeom prst="rect">
            <a:avLst/>
          </a:prstGeom>
          <a:solidFill>
            <a:srgbClr val="100E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383823"/>
            <a:ext cx="10972800" cy="1034344"/>
          </a:xfrm>
          <a:prstGeom prst="rect">
            <a:avLst/>
          </a:prstGeom>
        </p:spPr>
        <p:txBody>
          <a:bodyPr vert="horz" lIns="91440" tIns="45720" rIns="91440" bIns="45720" rtlCol="0" anchor="t">
            <a:normAutofit/>
          </a:bodyPr>
          <a:lstStyle/>
          <a:p>
            <a:r>
              <a:rPr lang="en-US"/>
              <a:t>Headline</a:t>
            </a:r>
          </a:p>
        </p:txBody>
      </p:sp>
      <p:sp>
        <p:nvSpPr>
          <p:cNvPr id="3" name="Text Placeholder 2"/>
          <p:cNvSpPr>
            <a:spLocks noGrp="1"/>
          </p:cNvSpPr>
          <p:nvPr>
            <p:ph type="body" idx="1"/>
          </p:nvPr>
        </p:nvSpPr>
        <p:spPr>
          <a:xfrm>
            <a:off x="609600" y="1783648"/>
            <a:ext cx="10972800" cy="44008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11200" y="6288618"/>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CC7697F5-3DCA-0A4F-B9EA-FEC2794BD1A6}" type="slidenum">
              <a:rPr lang="en-US" smtClean="0"/>
              <a:pPr/>
              <a:t>‹#›</a:t>
            </a:fld>
            <a:endParaRPr lang="en-US"/>
          </a:p>
        </p:txBody>
      </p:sp>
    </p:spTree>
    <p:extLst>
      <p:ext uri="{BB962C8B-B14F-4D97-AF65-F5344CB8AC3E}">
        <p14:creationId xmlns:p14="http://schemas.microsoft.com/office/powerpoint/2010/main" val="2171668175"/>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457189" rtl="0" eaLnBrk="1" latinLnBrk="0" hangingPunct="1">
        <a:lnSpc>
          <a:spcPct val="90000"/>
        </a:lnSpc>
        <a:spcBef>
          <a:spcPct val="0"/>
        </a:spcBef>
        <a:buNone/>
        <a:defRPr sz="3600" kern="1200">
          <a:solidFill>
            <a:srgbClr val="FFFFFF"/>
          </a:solidFill>
          <a:latin typeface="Arial"/>
          <a:ea typeface="+mj-ea"/>
          <a:cs typeface="Arial"/>
        </a:defRPr>
      </a:lvl1pPr>
    </p:titleStyle>
    <p:bodyStyle>
      <a:lvl1pPr marL="228594" indent="-228594" algn="l" defTabSz="457189" rtl="0" eaLnBrk="1" latinLnBrk="0" hangingPunct="1">
        <a:spcBef>
          <a:spcPct val="20000"/>
        </a:spcBef>
        <a:buFont typeface="Arial"/>
        <a:buChar char="•"/>
        <a:tabLst/>
        <a:defRPr sz="2400" kern="1200">
          <a:solidFill>
            <a:schemeClr val="tx1"/>
          </a:solidFill>
          <a:latin typeface="Arial"/>
          <a:ea typeface="+mn-ea"/>
          <a:cs typeface="Arial"/>
        </a:defRPr>
      </a:lvl1pPr>
      <a:lvl2pPr marL="685783"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2pPr>
      <a:lvl3pPr marL="1142971"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3pPr>
      <a:lvl4pPr marL="1600160"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4pPr>
      <a:lvl5pPr marL="2057349" indent="-228594" algn="l" defTabSz="457189" rtl="0" eaLnBrk="1" latinLnBrk="0" hangingPunct="1">
        <a:spcBef>
          <a:spcPct val="20000"/>
        </a:spcBef>
        <a:buFont typeface="Lucida Grande"/>
        <a:buChar char="–"/>
        <a:tabLst>
          <a:tab pos="228594" algn="l"/>
        </a:tabLst>
        <a:defRPr sz="18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68030421"/>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C2560D-EC28-3B41-86E8-18F1CE0113B4}" type="datetimeFigureOut">
              <a:rPr lang="en-US" smtClean="0"/>
              <a:t>8/23/2023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2413009598"/>
      </p:ext>
    </p:extLst>
  </p:cSld>
  <p:clrMap bg1="lt1" tx1="dk1" bg2="lt2" tx2="dk2" accent1="accent1" accent2="accent2" accent3="accent3" accent4="accent4" accent5="accent5" accent6="accent6" hlink="hlink" folHlink="folHlink"/>
  <p:sldLayoutIdLst>
    <p:sldLayoutId id="2147483775" r:id="rId1"/>
  </p:sldLayoutIdLst>
  <p:txStyles>
    <p:titleStyle>
      <a:lvl1pPr algn="l" defTabSz="609585" rtl="0" eaLnBrk="1" latinLnBrk="0" hangingPunct="1">
        <a:spcBef>
          <a:spcPct val="0"/>
        </a:spcBef>
        <a:buNone/>
        <a:defRPr sz="5867" kern="1200">
          <a:solidFill>
            <a:schemeClr val="bg1"/>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5766" y="0"/>
            <a:ext cx="12237767" cy="160020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609600" y="1659037"/>
            <a:ext cx="109728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3C30CA21-89C5-A040-B01E-D208A7FA3D8D}" type="datetimeFigureOut">
              <a:rPr lang="en-US" smtClean="0"/>
              <a:t>8/23/2023</a:t>
            </a:fld>
            <a:endParaRPr 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275906033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Lst>
  <p:txStyles>
    <p:titleStyle>
      <a:lvl1pPr algn="l" defTabSz="609585" rtl="0" eaLnBrk="1" latinLnBrk="0" hangingPunct="1">
        <a:spcBef>
          <a:spcPct val="0"/>
        </a:spcBef>
        <a:buNone/>
        <a:defRPr sz="5867" kern="1200">
          <a:solidFill>
            <a:srgbClr val="FFFFFF"/>
          </a:solidFill>
          <a:latin typeface="Arial"/>
          <a:ea typeface="+mj-ea"/>
          <a:cs typeface="Arial"/>
        </a:defRPr>
      </a:lvl1pPr>
    </p:titleStyle>
    <p:bodyStyle>
      <a:lvl1pPr marL="457189" indent="-457189" algn="l" defTabSz="609585" rtl="0" eaLnBrk="1" latinLnBrk="0" hangingPunct="1">
        <a:spcBef>
          <a:spcPct val="20000"/>
        </a:spcBef>
        <a:buFont typeface="Arial"/>
        <a:buChar char="•"/>
        <a:defRPr sz="2133" kern="1200">
          <a:solidFill>
            <a:schemeClr val="tx1"/>
          </a:solidFill>
          <a:latin typeface="Arial"/>
          <a:ea typeface="+mn-ea"/>
          <a:cs typeface="Arial"/>
        </a:defRPr>
      </a:lvl1pPr>
      <a:lvl2pPr marL="990575" indent="-380990" algn="l" defTabSz="609585" rtl="0" eaLnBrk="1" latinLnBrk="0" hangingPunct="1">
        <a:spcBef>
          <a:spcPct val="20000"/>
        </a:spcBef>
        <a:buFont typeface="Arial"/>
        <a:buChar char="–"/>
        <a:defRPr sz="21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2133" kern="1200">
          <a:solidFill>
            <a:schemeClr val="tx1"/>
          </a:solidFill>
          <a:latin typeface="Arial"/>
          <a:ea typeface="+mn-ea"/>
          <a:cs typeface="Arial"/>
        </a:defRPr>
      </a:lvl3pPr>
      <a:lvl4pPr marL="2133547"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2743131"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43AC9-4F13-234A-E363-FAA1EB523B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FB5BDE-3991-E502-9055-87A4A75A20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43452-B6E4-2D10-314F-2BAED820E4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79429-FC4E-47F6-A77C-C72B4881C982}" type="datetimeFigureOut">
              <a:rPr lang="en-US" smtClean="0"/>
              <a:t>8/23/2023</a:t>
            </a:fld>
            <a:endParaRPr lang="en-US"/>
          </a:p>
        </p:txBody>
      </p:sp>
      <p:sp>
        <p:nvSpPr>
          <p:cNvPr id="5" name="Footer Placeholder 4">
            <a:extLst>
              <a:ext uri="{FF2B5EF4-FFF2-40B4-BE49-F238E27FC236}">
                <a16:creationId xmlns:a16="http://schemas.microsoft.com/office/drawing/2014/main" id="{62FF1E87-3540-0400-6316-24730C364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4BDFE1-4DD6-32A4-B345-5329E6602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BE88E-A526-4FC2-AC2F-A11CF65365F7}" type="slidenum">
              <a:rPr lang="en-US" smtClean="0"/>
              <a:t>‹#›</a:t>
            </a:fld>
            <a:endParaRPr lang="en-US"/>
          </a:p>
        </p:txBody>
      </p:sp>
    </p:spTree>
    <p:extLst>
      <p:ext uri="{BB962C8B-B14F-4D97-AF65-F5344CB8AC3E}">
        <p14:creationId xmlns:p14="http://schemas.microsoft.com/office/powerpoint/2010/main" val="123221646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2.pn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hyperlink" Target="http://kb.uconn.edu/" TargetMode="External"/><Relationship Id="rId13" Type="http://schemas.openxmlformats.org/officeDocument/2006/relationships/image" Target="../media/image28.svg"/><Relationship Id="rId3" Type="http://schemas.openxmlformats.org/officeDocument/2006/relationships/image" Target="../media/image14.png"/><Relationship Id="rId7" Type="http://schemas.openxmlformats.org/officeDocument/2006/relationships/hyperlink" Target="http://techsupport.uconn.edu/" TargetMode="External"/><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24.svg"/><Relationship Id="rId11" Type="http://schemas.openxmlformats.org/officeDocument/2006/relationships/image" Target="../media/image26.sv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5.svg"/><Relationship Id="rId9" Type="http://schemas.openxmlformats.org/officeDocument/2006/relationships/hyperlink" Target="http://sfa.uconn.ed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19.sv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hyperlink" Target="https://pixabay.com/en/jigsaw-puzzle-game-match-puzzle-1297102/" TargetMode="External"/><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hyperlink" Target="https://dos.uconn.edu/returning-to-uconn/" TargetMode="Externa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hyperlink" Target="https://inform.uconn.edu/form/" TargetMode="External"/><Relationship Id="rId7" Type="http://schemas.openxmlformats.org/officeDocument/2006/relationships/hyperlink" Target="https://inform.uconn.edu/what-to-expect/" TargetMode="Externa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hyperlink" Target="https://inform.uconn.edu/contacts/" TargetMode="External"/><Relationship Id="rId5" Type="http://schemas.openxmlformats.org/officeDocument/2006/relationships/hyperlink" Target="https://inform.uconn.edu/support-offices-and-departments/" TargetMode="External"/><Relationship Id="rId4" Type="http://schemas.openxmlformats.org/officeDocument/2006/relationships/hyperlink" Target="https://inform.uconn.edu/form-finder/"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01.jpg"/><Relationship Id="rId7" Type="http://schemas.openxmlformats.org/officeDocument/2006/relationships/diagramColors" Target="../diagrams/colors16.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5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14.jpg"/><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16.jpg"/><Relationship Id="rId1" Type="http://schemas.openxmlformats.org/officeDocument/2006/relationships/slideLayout" Target="../slideLayouts/slideLayout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7">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lash of colors on a white surface">
            <a:extLst>
              <a:ext uri="{FF2B5EF4-FFF2-40B4-BE49-F238E27FC236}">
                <a16:creationId xmlns:a16="http://schemas.microsoft.com/office/drawing/2014/main" id="{72E4292B-2829-E2B7-AE0B-C64C0FD99071}"/>
              </a:ext>
            </a:extLst>
          </p:cNvPr>
          <p:cNvPicPr>
            <a:picLocks noChangeAspect="1"/>
          </p:cNvPicPr>
          <p:nvPr/>
        </p:nvPicPr>
        <p:blipFill rotWithShape="1">
          <a:blip r:embed="rId2"/>
          <a:srcRect t="15504" b="35710"/>
          <a:stretch/>
        </p:blipFill>
        <p:spPr>
          <a:xfrm>
            <a:off x="-2" y="10"/>
            <a:ext cx="12192002" cy="4461036"/>
          </a:xfrm>
          <a:prstGeom prst="rect">
            <a:avLst/>
          </a:prstGeom>
        </p:spPr>
      </p:pic>
      <p:sp>
        <p:nvSpPr>
          <p:cNvPr id="34" name="Rectangle 19">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600C82-D640-6EE7-8C39-0F935F9AD405}"/>
              </a:ext>
            </a:extLst>
          </p:cNvPr>
          <p:cNvSpPr>
            <a:spLocks noGrp="1"/>
          </p:cNvSpPr>
          <p:nvPr>
            <p:ph type="ctrTitle"/>
          </p:nvPr>
        </p:nvSpPr>
        <p:spPr>
          <a:xfrm>
            <a:off x="1377702" y="5100667"/>
            <a:ext cx="9436593" cy="1171556"/>
          </a:xfrm>
        </p:spPr>
        <p:txBody>
          <a:bodyPr>
            <a:normAutofit fontScale="90000"/>
          </a:bodyPr>
          <a:lstStyle/>
          <a:p>
            <a:r>
              <a:rPr lang="en-US" sz="3200" dirty="0">
                <a:solidFill>
                  <a:schemeClr val="bg1"/>
                </a:solidFill>
              </a:rPr>
              <a:t>We’re glad you’re here!</a:t>
            </a:r>
            <a:br>
              <a:rPr lang="en-US" sz="3200" dirty="0">
                <a:solidFill>
                  <a:schemeClr val="bg1"/>
                </a:solidFill>
              </a:rPr>
            </a:br>
            <a:r>
              <a:rPr lang="en-US" sz="3200" dirty="0">
                <a:solidFill>
                  <a:schemeClr val="bg1"/>
                </a:solidFill>
              </a:rPr>
              <a:t>Make yourself comfortable,</a:t>
            </a:r>
            <a:br>
              <a:rPr lang="en-US" sz="3200" dirty="0">
                <a:solidFill>
                  <a:schemeClr val="bg1"/>
                </a:solidFill>
              </a:rPr>
            </a:br>
            <a:r>
              <a:rPr lang="en-US" sz="3200" dirty="0">
                <a:solidFill>
                  <a:schemeClr val="bg1"/>
                </a:solidFill>
              </a:rPr>
              <a:t>we will begin shortly</a:t>
            </a:r>
          </a:p>
        </p:txBody>
      </p:sp>
      <p:sp>
        <p:nvSpPr>
          <p:cNvPr id="8" name="TextBox 7">
            <a:extLst>
              <a:ext uri="{FF2B5EF4-FFF2-40B4-BE49-F238E27FC236}">
                <a16:creationId xmlns:a16="http://schemas.microsoft.com/office/drawing/2014/main" id="{2B4CE402-66C9-15E7-0E5A-D9F80F3FF926}"/>
              </a:ext>
            </a:extLst>
          </p:cNvPr>
          <p:cNvSpPr txBox="1"/>
          <p:nvPr/>
        </p:nvSpPr>
        <p:spPr>
          <a:xfrm>
            <a:off x="7841673" y="230730"/>
            <a:ext cx="4111447" cy="3785652"/>
          </a:xfrm>
          <a:prstGeom prst="rect">
            <a:avLst/>
          </a:prstGeom>
          <a:noFill/>
        </p:spPr>
        <p:txBody>
          <a:bodyPr wrap="square">
            <a:spAutoFit/>
          </a:bodyPr>
          <a:lstStyle/>
          <a:p>
            <a:pPr algn="ctr"/>
            <a:r>
              <a:rPr lang="en-US" sz="4000" b="1" cap="all" spc="750" dirty="0">
                <a:gradFill flip="none" rotWithShape="1">
                  <a:gsLst>
                    <a:gs pos="0">
                      <a:srgbClr val="772C91"/>
                    </a:gs>
                    <a:gs pos="74000">
                      <a:srgbClr val="F4509F"/>
                    </a:gs>
                    <a:gs pos="83000">
                      <a:srgbClr val="EB3039"/>
                    </a:gs>
                    <a:gs pos="100000">
                      <a:srgbClr val="F88B3D"/>
                    </a:gs>
                  </a:gsLst>
                  <a:lin ang="18900000" scaled="1"/>
                  <a:tileRect/>
                </a:gradFill>
                <a:effectLst>
                  <a:outerShdw blurRad="50800" dist="38100" dir="5400000" algn="t" rotWithShape="0">
                    <a:prstClr val="black">
                      <a:alpha val="40000"/>
                    </a:prstClr>
                  </a:outerShdw>
                </a:effectLst>
                <a:latin typeface="+mj-lt"/>
                <a:ea typeface="+mj-ea"/>
                <a:cs typeface="+mj-cs"/>
              </a:rPr>
              <a:t>WELCOME TO THE ALL-SFA FACULTY </a:t>
            </a:r>
            <a:br>
              <a:rPr lang="en-US" sz="4000" b="1" cap="all" spc="750" dirty="0">
                <a:gradFill flip="none" rotWithShape="1">
                  <a:gsLst>
                    <a:gs pos="0">
                      <a:srgbClr val="772C91"/>
                    </a:gs>
                    <a:gs pos="74000">
                      <a:srgbClr val="F4509F"/>
                    </a:gs>
                    <a:gs pos="83000">
                      <a:srgbClr val="EB3039"/>
                    </a:gs>
                    <a:gs pos="100000">
                      <a:srgbClr val="F88B3D"/>
                    </a:gs>
                  </a:gsLst>
                  <a:lin ang="18900000" scaled="1"/>
                  <a:tileRect/>
                </a:gradFill>
                <a:effectLst>
                  <a:outerShdw blurRad="50800" dist="38100" dir="5400000" algn="t" rotWithShape="0">
                    <a:prstClr val="black">
                      <a:alpha val="40000"/>
                    </a:prstClr>
                  </a:outerShdw>
                </a:effectLst>
                <a:latin typeface="+mj-lt"/>
                <a:ea typeface="+mj-ea"/>
                <a:cs typeface="+mj-cs"/>
              </a:rPr>
            </a:br>
            <a:r>
              <a:rPr lang="en-US" sz="4000" b="1" cap="all" spc="750" dirty="0">
                <a:gradFill flip="none" rotWithShape="1">
                  <a:gsLst>
                    <a:gs pos="0">
                      <a:srgbClr val="772C91"/>
                    </a:gs>
                    <a:gs pos="74000">
                      <a:srgbClr val="F4509F"/>
                    </a:gs>
                    <a:gs pos="83000">
                      <a:srgbClr val="EB3039"/>
                    </a:gs>
                    <a:gs pos="100000">
                      <a:srgbClr val="F88B3D"/>
                    </a:gs>
                  </a:gsLst>
                  <a:lin ang="18900000" scaled="1"/>
                  <a:tileRect/>
                </a:gradFill>
                <a:effectLst>
                  <a:outerShdw blurRad="50800" dist="38100" dir="5400000" algn="t" rotWithShape="0">
                    <a:prstClr val="black">
                      <a:alpha val="40000"/>
                    </a:prstClr>
                  </a:outerShdw>
                </a:effectLst>
                <a:latin typeface="+mj-lt"/>
                <a:ea typeface="+mj-ea"/>
                <a:cs typeface="+mj-cs"/>
              </a:rPr>
              <a:t>&amp; STAFF RETREAT</a:t>
            </a:r>
          </a:p>
        </p:txBody>
      </p:sp>
    </p:spTree>
    <p:extLst>
      <p:ext uri="{BB962C8B-B14F-4D97-AF65-F5344CB8AC3E}">
        <p14:creationId xmlns:p14="http://schemas.microsoft.com/office/powerpoint/2010/main" val="3297343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TextBox 1">
            <a:extLst>
              <a:ext uri="{FF2B5EF4-FFF2-40B4-BE49-F238E27FC236}">
                <a16:creationId xmlns:a16="http://schemas.microsoft.com/office/drawing/2014/main" id="{1AEFBCAB-3B48-43A4-42C5-8BB24753AEE3}"/>
              </a:ext>
            </a:extLst>
          </p:cNvPr>
          <p:cNvGraphicFramePr/>
          <p:nvPr/>
        </p:nvGraphicFramePr>
        <p:xfrm>
          <a:off x="644056" y="1463221"/>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AB6615B-B549-86C4-B926-4BDE9FB7250C}"/>
              </a:ext>
            </a:extLst>
          </p:cNvPr>
          <p:cNvSpPr txBox="1"/>
          <p:nvPr/>
        </p:nvSpPr>
        <p:spPr>
          <a:xfrm>
            <a:off x="218114" y="340952"/>
            <a:ext cx="94208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Operational Updates</a:t>
            </a:r>
          </a:p>
        </p:txBody>
      </p:sp>
      <p:sp>
        <p:nvSpPr>
          <p:cNvPr id="6" name="Title 1">
            <a:extLst>
              <a:ext uri="{FF2B5EF4-FFF2-40B4-BE49-F238E27FC236}">
                <a16:creationId xmlns:a16="http://schemas.microsoft.com/office/drawing/2014/main" id="{19BA7BAA-7ADC-6A39-4EA4-5E7DD46BA30F}"/>
              </a:ext>
            </a:extLst>
          </p:cNvPr>
          <p:cNvSpPr txBox="1">
            <a:spLocks/>
          </p:cNvSpPr>
          <p:nvPr/>
        </p:nvSpPr>
        <p:spPr>
          <a:xfrm>
            <a:off x="493367" y="5038175"/>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a:ea typeface="+mj-ea"/>
                <a:cs typeface="Arial"/>
              </a:rPr>
              <a:t>2023 SFA Retreat</a:t>
            </a:r>
          </a:p>
        </p:txBody>
      </p:sp>
      <p:sp>
        <p:nvSpPr>
          <p:cNvPr id="7" name="Title 1">
            <a:extLst>
              <a:ext uri="{FF2B5EF4-FFF2-40B4-BE49-F238E27FC236}">
                <a16:creationId xmlns:a16="http://schemas.microsoft.com/office/drawing/2014/main" id="{02D37983-A29D-FDFC-F1DB-A4CC2C04AED6}"/>
              </a:ext>
            </a:extLst>
          </p:cNvPr>
          <p:cNvSpPr txBox="1">
            <a:spLocks/>
          </p:cNvSpPr>
          <p:nvPr/>
        </p:nvSpPr>
        <p:spPr>
          <a:xfrm>
            <a:off x="580358" y="5659798"/>
            <a:ext cx="8229600" cy="85725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lumMod val="75000"/>
                  </a:prstClr>
                </a:solidFill>
                <a:effectLst/>
                <a:uLnTx/>
                <a:uFillTx/>
                <a:latin typeface="Arial"/>
                <a:ea typeface="+mj-ea"/>
                <a:cs typeface="Arial"/>
              </a:rPr>
              <a:t>Colleen K. Bridgeman</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lumMod val="75000"/>
                  </a:prstClr>
                </a:solidFill>
                <a:effectLst/>
                <a:uLnTx/>
                <a:uFillTx/>
                <a:latin typeface="Arial"/>
                <a:ea typeface="+mj-ea"/>
                <a:cs typeface="Arial"/>
              </a:rPr>
              <a:t>Assistant Dean &amp; Chief Operating Officer</a:t>
            </a:r>
          </a:p>
        </p:txBody>
      </p:sp>
    </p:spTree>
    <p:extLst>
      <p:ext uri="{BB962C8B-B14F-4D97-AF65-F5344CB8AC3E}">
        <p14:creationId xmlns:p14="http://schemas.microsoft.com/office/powerpoint/2010/main" val="1605572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189465A-1EBA-25B2-FF19-55B2FF87C7FA}"/>
              </a:ext>
            </a:extLst>
          </p:cNvPr>
          <p:cNvSpPr/>
          <p:nvPr/>
        </p:nvSpPr>
        <p:spPr>
          <a:xfrm>
            <a:off x="9947282" y="182032"/>
            <a:ext cx="969328" cy="969328"/>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descr="Car">
            <a:extLst>
              <a:ext uri="{FF2B5EF4-FFF2-40B4-BE49-F238E27FC236}">
                <a16:creationId xmlns:a16="http://schemas.microsoft.com/office/drawing/2014/main" id="{FDC1E6CA-EC32-A0CD-CFF1-6133F2904A39}"/>
              </a:ext>
            </a:extLst>
          </p:cNvPr>
          <p:cNvSpPr/>
          <p:nvPr/>
        </p:nvSpPr>
        <p:spPr>
          <a:xfrm>
            <a:off x="10181994" y="376295"/>
            <a:ext cx="556171" cy="5561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3E251D4-04CD-6387-14E2-6D9D9CD41C75}"/>
              </a:ext>
            </a:extLst>
          </p:cNvPr>
          <p:cNvGrpSpPr/>
          <p:nvPr/>
        </p:nvGrpSpPr>
        <p:grpSpPr>
          <a:xfrm>
            <a:off x="9266447" y="1199546"/>
            <a:ext cx="2490611" cy="635625"/>
            <a:chOff x="-183047" y="2414215"/>
            <a:chExt cx="2012189" cy="635625"/>
          </a:xfrm>
        </p:grpSpPr>
        <p:sp>
          <p:nvSpPr>
            <p:cNvPr id="11" name="Rectangle 10">
              <a:extLst>
                <a:ext uri="{FF2B5EF4-FFF2-40B4-BE49-F238E27FC236}">
                  <a16:creationId xmlns:a16="http://schemas.microsoft.com/office/drawing/2014/main" id="{F5DAB03A-EDDF-C473-8514-F2FA63FB6322}"/>
                </a:ext>
              </a:extLst>
            </p:cNvPr>
            <p:cNvSpPr/>
            <p:nvPr/>
          </p:nvSpPr>
          <p:spPr>
            <a:xfrm>
              <a:off x="1512" y="2414215"/>
              <a:ext cx="1589062" cy="6356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0AF762-8FB1-52FF-8273-481376C5674C}"/>
                </a:ext>
              </a:extLst>
            </p:cNvPr>
            <p:cNvSpPr txBox="1"/>
            <p:nvPr/>
          </p:nvSpPr>
          <p:spPr>
            <a:xfrm>
              <a:off x="-183047" y="2414215"/>
              <a:ext cx="2012189" cy="6356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cap="all"/>
              </a:pPr>
              <a:r>
                <a:rPr kumimoji="0" lang="en-US" sz="2400" b="0" i="0" u="none" strike="noStrike" kern="1200" cap="all" spc="0" normalizeH="0" baseline="0" noProof="0" dirty="0">
                  <a:ln>
                    <a:noFill/>
                  </a:ln>
                  <a:solidFill>
                    <a:prstClr val="white"/>
                  </a:solidFill>
                  <a:effectLst/>
                  <a:uLnTx/>
                  <a:uFillTx/>
                  <a:latin typeface="Calibri" panose="020F0502020204030204"/>
                  <a:ea typeface="+mn-ea"/>
                  <a:cs typeface="+mn-cs"/>
                </a:rPr>
                <a:t>Parking impacts</a:t>
              </a:r>
            </a:p>
            <a:p>
              <a:pPr marL="0" marR="0" lvl="0" indent="0" algn="ctr" defTabSz="577850" rtl="0" eaLnBrk="1" fontAlgn="auto" latinLnBrk="0" hangingPunct="1">
                <a:lnSpc>
                  <a:spcPct val="90000"/>
                </a:lnSpc>
                <a:spcBef>
                  <a:spcPct val="0"/>
                </a:spcBef>
                <a:spcAft>
                  <a:spcPct val="35000"/>
                </a:spcAft>
                <a:buClrTx/>
                <a:buSzTx/>
                <a:buFontTx/>
                <a:buNone/>
                <a:tabLst/>
                <a:defRPr cap="all"/>
              </a:pPr>
              <a:endParaRPr kumimoji="0" lang="en-US" sz="1800" b="0" i="0" u="none" strike="noStrike" kern="1200" cap="all" spc="0" normalizeH="0" baseline="0" noProof="0" dirty="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09E2B84B-D088-D899-CD0F-664A81ED3AE2}"/>
              </a:ext>
            </a:extLst>
          </p:cNvPr>
          <p:cNvSpPr txBox="1"/>
          <p:nvPr/>
        </p:nvSpPr>
        <p:spPr>
          <a:xfrm>
            <a:off x="9095960" y="5944693"/>
            <a:ext cx="8804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Pedestrian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Route</a:t>
            </a:r>
          </a:p>
        </p:txBody>
      </p:sp>
      <p:cxnSp>
        <p:nvCxnSpPr>
          <p:cNvPr id="18" name="Straight Arrow Connector 17">
            <a:extLst>
              <a:ext uri="{FF2B5EF4-FFF2-40B4-BE49-F238E27FC236}">
                <a16:creationId xmlns:a16="http://schemas.microsoft.com/office/drawing/2014/main" id="{0891C740-F2C7-9485-9A06-B5BF48BD710D}"/>
              </a:ext>
            </a:extLst>
          </p:cNvPr>
          <p:cNvCxnSpPr>
            <a:cxnSpLocks/>
          </p:cNvCxnSpPr>
          <p:nvPr/>
        </p:nvCxnSpPr>
        <p:spPr>
          <a:xfrm>
            <a:off x="9224188" y="6448699"/>
            <a:ext cx="695496" cy="0"/>
          </a:xfrm>
          <a:prstGeom prst="straightConnector1">
            <a:avLst/>
          </a:prstGeom>
          <a:ln w="28575">
            <a:solidFill>
              <a:srgbClr val="00B050"/>
            </a:solidFill>
            <a:headEnd type="triangle"/>
            <a:tailEnd type="triangle"/>
          </a:ln>
        </p:spPr>
        <p:style>
          <a:lnRef idx="1">
            <a:schemeClr val="accent6"/>
          </a:lnRef>
          <a:fillRef idx="0">
            <a:schemeClr val="accent6"/>
          </a:fillRef>
          <a:effectRef idx="0">
            <a:schemeClr val="accent6"/>
          </a:effectRef>
          <a:fontRef idx="minor">
            <a:schemeClr val="tx1"/>
          </a:fontRef>
        </p:style>
      </p:cxnSp>
      <p:sp>
        <p:nvSpPr>
          <p:cNvPr id="19" name="TextBox 18">
            <a:extLst>
              <a:ext uri="{FF2B5EF4-FFF2-40B4-BE49-F238E27FC236}">
                <a16:creationId xmlns:a16="http://schemas.microsoft.com/office/drawing/2014/main" id="{895E7ED4-B6BD-AD80-C02B-011D8F801573}"/>
              </a:ext>
            </a:extLst>
          </p:cNvPr>
          <p:cNvSpPr txBox="1"/>
          <p:nvPr/>
        </p:nvSpPr>
        <p:spPr>
          <a:xfrm>
            <a:off x="10060564" y="5926020"/>
            <a:ext cx="10174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Construction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Area/Fencing</a:t>
            </a:r>
          </a:p>
        </p:txBody>
      </p:sp>
      <p:sp>
        <p:nvSpPr>
          <p:cNvPr id="24" name="Rectangle 23">
            <a:extLst>
              <a:ext uri="{FF2B5EF4-FFF2-40B4-BE49-F238E27FC236}">
                <a16:creationId xmlns:a16="http://schemas.microsoft.com/office/drawing/2014/main" id="{47CBDC0D-65CD-83C9-1F73-716389EEF20F}"/>
              </a:ext>
            </a:extLst>
          </p:cNvPr>
          <p:cNvSpPr/>
          <p:nvPr/>
        </p:nvSpPr>
        <p:spPr>
          <a:xfrm>
            <a:off x="11325058" y="6374764"/>
            <a:ext cx="645129" cy="2870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3A1F77B4-5F88-7B23-1CB4-C6094D6DD30F}"/>
              </a:ext>
            </a:extLst>
          </p:cNvPr>
          <p:cNvCxnSpPr>
            <a:cxnSpLocks/>
          </p:cNvCxnSpPr>
          <p:nvPr/>
        </p:nvCxnSpPr>
        <p:spPr>
          <a:xfrm>
            <a:off x="11473483" y="6455038"/>
            <a:ext cx="388886" cy="0"/>
          </a:xfrm>
          <a:prstGeom prst="straightConnector1">
            <a:avLst/>
          </a:prstGeom>
          <a:ln w="22225">
            <a:solidFill>
              <a:srgbClr val="FFFF00"/>
            </a:solidFill>
            <a:headEnd type="none"/>
            <a:tailEnd type="triangle"/>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B2F50A94-EEA5-096B-E872-5D2E86351E05}"/>
              </a:ext>
            </a:extLst>
          </p:cNvPr>
          <p:cNvSpPr txBox="1"/>
          <p:nvPr/>
        </p:nvSpPr>
        <p:spPr>
          <a:xfrm>
            <a:off x="11114922" y="5956255"/>
            <a:ext cx="10174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Temp Driveway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Entrance</a:t>
            </a:r>
          </a:p>
        </p:txBody>
      </p:sp>
      <p:sp>
        <p:nvSpPr>
          <p:cNvPr id="28" name="Rectangle 27">
            <a:extLst>
              <a:ext uri="{FF2B5EF4-FFF2-40B4-BE49-F238E27FC236}">
                <a16:creationId xmlns:a16="http://schemas.microsoft.com/office/drawing/2014/main" id="{714936D4-CEC6-67BE-FA2C-F74C676C5E88}"/>
              </a:ext>
            </a:extLst>
          </p:cNvPr>
          <p:cNvSpPr/>
          <p:nvPr/>
        </p:nvSpPr>
        <p:spPr>
          <a:xfrm>
            <a:off x="10248312" y="6419088"/>
            <a:ext cx="629811" cy="2066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D5C70E0B-AF36-DAA4-FDD8-0B501C82DCFD}"/>
              </a:ext>
            </a:extLst>
          </p:cNvPr>
          <p:cNvCxnSpPr>
            <a:cxnSpLocks/>
          </p:cNvCxnSpPr>
          <p:nvPr/>
        </p:nvCxnSpPr>
        <p:spPr>
          <a:xfrm flipV="1">
            <a:off x="10246646" y="6406704"/>
            <a:ext cx="629812" cy="3775"/>
          </a:xfrm>
          <a:prstGeom prst="straightConnector1">
            <a:avLst/>
          </a:prstGeom>
          <a:ln w="28575">
            <a:solidFill>
              <a:srgbClr val="FF0000"/>
            </a:solidFill>
            <a:headEnd type="oval"/>
            <a:tailEnd type="oval"/>
          </a:ln>
        </p:spPr>
        <p:style>
          <a:lnRef idx="1">
            <a:schemeClr val="accent6"/>
          </a:lnRef>
          <a:fillRef idx="0">
            <a:schemeClr val="accent6"/>
          </a:fillRef>
          <a:effectRef idx="0">
            <a:schemeClr val="accent6"/>
          </a:effectRef>
          <a:fontRef idx="minor">
            <a:schemeClr val="tx1"/>
          </a:fontRef>
        </p:style>
      </p:cxnSp>
      <p:sp>
        <p:nvSpPr>
          <p:cNvPr id="32" name="TextBox 31">
            <a:extLst>
              <a:ext uri="{FF2B5EF4-FFF2-40B4-BE49-F238E27FC236}">
                <a16:creationId xmlns:a16="http://schemas.microsoft.com/office/drawing/2014/main" id="{F9D36623-3641-F3DF-C5F6-36182F3D1057}"/>
              </a:ext>
            </a:extLst>
          </p:cNvPr>
          <p:cNvSpPr txBox="1"/>
          <p:nvPr/>
        </p:nvSpPr>
        <p:spPr>
          <a:xfrm>
            <a:off x="9095917" y="1426569"/>
            <a:ext cx="28774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all" spc="0" normalizeH="0" baseline="0" noProof="0" dirty="0">
                <a:ln>
                  <a:noFill/>
                </a:ln>
                <a:solidFill>
                  <a:prstClr val="white"/>
                </a:solidFill>
                <a:effectLst/>
                <a:uLnTx/>
                <a:uFillTx/>
                <a:latin typeface="Calibri" panose="020F0502020204030204"/>
                <a:ea typeface="+mn-ea"/>
                <a:cs typeface="+mn-cs"/>
              </a:rPr>
              <a:t>Mid August – December 2023</a:t>
            </a:r>
          </a:p>
        </p:txBody>
      </p:sp>
      <p:cxnSp>
        <p:nvCxnSpPr>
          <p:cNvPr id="38" name="Straight Arrow Connector 37">
            <a:extLst>
              <a:ext uri="{FF2B5EF4-FFF2-40B4-BE49-F238E27FC236}">
                <a16:creationId xmlns:a16="http://schemas.microsoft.com/office/drawing/2014/main" id="{3E2C7BC9-06D4-5AD8-756A-3B613154CB21}"/>
              </a:ext>
            </a:extLst>
          </p:cNvPr>
          <p:cNvCxnSpPr>
            <a:cxnSpLocks/>
          </p:cNvCxnSpPr>
          <p:nvPr/>
        </p:nvCxnSpPr>
        <p:spPr>
          <a:xfrm>
            <a:off x="11464247" y="6592518"/>
            <a:ext cx="388886" cy="0"/>
          </a:xfrm>
          <a:prstGeom prst="straightConnector1">
            <a:avLst/>
          </a:prstGeom>
          <a:ln w="22225">
            <a:solidFill>
              <a:srgbClr val="FFFF00"/>
            </a:solidFill>
            <a:headEnd type="triangle" w="sm" len="med"/>
            <a:tailEnd type="none"/>
          </a:ln>
        </p:spPr>
        <p:style>
          <a:lnRef idx="1">
            <a:schemeClr val="accent6"/>
          </a:lnRef>
          <a:fillRef idx="0">
            <a:schemeClr val="accent6"/>
          </a:fillRef>
          <a:effectRef idx="0">
            <a:schemeClr val="accent6"/>
          </a:effectRef>
          <a:fontRef idx="minor">
            <a:schemeClr val="tx1"/>
          </a:fontRef>
        </p:style>
      </p:cxnSp>
      <p:sp>
        <p:nvSpPr>
          <p:cNvPr id="42" name="Rectangle 41">
            <a:extLst>
              <a:ext uri="{FF2B5EF4-FFF2-40B4-BE49-F238E27FC236}">
                <a16:creationId xmlns:a16="http://schemas.microsoft.com/office/drawing/2014/main" id="{7386AF87-D34B-E019-7172-1DEF67D08ED6}"/>
              </a:ext>
            </a:extLst>
          </p:cNvPr>
          <p:cNvSpPr/>
          <p:nvPr/>
        </p:nvSpPr>
        <p:spPr>
          <a:xfrm>
            <a:off x="9138484" y="5874325"/>
            <a:ext cx="2975379" cy="892092"/>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F84F280-88CA-B318-CE71-A161F1C75AAD}"/>
              </a:ext>
            </a:extLst>
          </p:cNvPr>
          <p:cNvSpPr txBox="1"/>
          <p:nvPr/>
        </p:nvSpPr>
        <p:spPr>
          <a:xfrm>
            <a:off x="9027214" y="1982300"/>
            <a:ext cx="3164020" cy="38164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Fine Arts Parking (Lot R) Reduced by 50%</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Accessible Parking Spaces Maintained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Temp Paved Driveway Installed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Access to Lot R and S via Bolton Road Only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S Lot Reduced by 50% (mid-September)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Downtown Storrs Parking Garage Limited Spaces Available for SFA Employees </a:t>
            </a:r>
            <a:r>
              <a:rPr kumimoji="0" lang="en-US" sz="12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($31.60/month)</a:t>
            </a:r>
            <a:endParaRPr kumimoji="0" lang="en-US" sz="16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endParaRPr>
          </a:p>
        </p:txBody>
      </p:sp>
      <p:pic>
        <p:nvPicPr>
          <p:cNvPr id="45" name="Picture 44">
            <a:extLst>
              <a:ext uri="{FF2B5EF4-FFF2-40B4-BE49-F238E27FC236}">
                <a16:creationId xmlns:a16="http://schemas.microsoft.com/office/drawing/2014/main" id="{2E46471E-0B98-0F07-3D48-7F46A62EEEB7}"/>
              </a:ext>
            </a:extLst>
          </p:cNvPr>
          <p:cNvPicPr>
            <a:picLocks noChangeAspect="1"/>
          </p:cNvPicPr>
          <p:nvPr/>
        </p:nvPicPr>
        <p:blipFill>
          <a:blip r:embed="rId5"/>
          <a:stretch>
            <a:fillRect/>
          </a:stretch>
        </p:blipFill>
        <p:spPr>
          <a:xfrm>
            <a:off x="289712" y="314019"/>
            <a:ext cx="8379964" cy="6222661"/>
          </a:xfrm>
          <a:prstGeom prst="rect">
            <a:avLst/>
          </a:prstGeom>
        </p:spPr>
      </p:pic>
    </p:spTree>
    <p:extLst>
      <p:ext uri="{BB962C8B-B14F-4D97-AF65-F5344CB8AC3E}">
        <p14:creationId xmlns:p14="http://schemas.microsoft.com/office/powerpoint/2010/main" val="174507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53759A5C-41D4-6B9C-6F30-2A31D25EF75D}"/>
              </a:ext>
            </a:extLst>
          </p:cNvPr>
          <p:cNvGraphicFramePr/>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289E45EB-D376-5CDD-5BF3-75CCAF42A604}"/>
              </a:ext>
            </a:extLst>
          </p:cNvPr>
          <p:cNvSpPr/>
          <p:nvPr/>
        </p:nvSpPr>
        <p:spPr>
          <a:xfrm>
            <a:off x="599463" y="328746"/>
            <a:ext cx="969328" cy="969328"/>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descr="City">
            <a:extLst>
              <a:ext uri="{FF2B5EF4-FFF2-40B4-BE49-F238E27FC236}">
                <a16:creationId xmlns:a16="http://schemas.microsoft.com/office/drawing/2014/main" id="{4E3BF782-2FDB-5F2A-BA76-0F4FAFEEE59E}"/>
              </a:ext>
            </a:extLst>
          </p:cNvPr>
          <p:cNvSpPr/>
          <p:nvPr/>
        </p:nvSpPr>
        <p:spPr>
          <a:xfrm>
            <a:off x="806041" y="535324"/>
            <a:ext cx="556171" cy="55617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C723EAB-14E9-AC1D-250F-66C52169AFE1}"/>
              </a:ext>
            </a:extLst>
          </p:cNvPr>
          <p:cNvSpPr txBox="1"/>
          <p:nvPr/>
        </p:nvSpPr>
        <p:spPr>
          <a:xfrm>
            <a:off x="1669365" y="464811"/>
            <a:ext cx="60975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cap="all"/>
            </a:pPr>
            <a:r>
              <a:rPr kumimoji="0" lang="en-US" sz="3600" b="0" i="0" u="none" strike="noStrike" kern="1200" cap="all" spc="0" normalizeH="0" baseline="0" noProof="0" dirty="0">
                <a:ln>
                  <a:noFill/>
                </a:ln>
                <a:solidFill>
                  <a:prstClr val="white"/>
                </a:solidFill>
                <a:effectLst/>
                <a:uLnTx/>
                <a:uFillTx/>
                <a:latin typeface="Calibri" panose="020F0502020204030204"/>
                <a:ea typeface="+mn-ea"/>
                <a:cs typeface="+mn-cs"/>
              </a:rPr>
              <a:t>Facility UPDATES</a:t>
            </a:r>
          </a:p>
        </p:txBody>
      </p:sp>
    </p:spTree>
    <p:extLst>
      <p:ext uri="{BB962C8B-B14F-4D97-AF65-F5344CB8AC3E}">
        <p14:creationId xmlns:p14="http://schemas.microsoft.com/office/powerpoint/2010/main" val="303848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7" cy="5943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1"/>
            <a:ext cx="3910804" cy="5943599"/>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C723EAB-14E9-AC1D-250F-66C52169AFE1}"/>
              </a:ext>
            </a:extLst>
          </p:cNvPr>
          <p:cNvSpPr txBox="1"/>
          <p:nvPr/>
        </p:nvSpPr>
        <p:spPr>
          <a:xfrm>
            <a:off x="1540561" y="1014871"/>
            <a:ext cx="2912499" cy="4828256"/>
          </a:xfrm>
          <a:prstGeom prst="rect">
            <a:avLst/>
          </a:prstGeom>
        </p:spPr>
        <p:txBody>
          <a:bodyPr vert="horz" lIns="91440" tIns="45720" rIns="91440" bIns="45720" rtlCol="0" anchor="ctr">
            <a:normAutofit/>
          </a:bodyPr>
          <a:lstStyle/>
          <a:p>
            <a:pPr marL="0" marR="0" lvl="0" indent="0" algn="l" defTabSz="786384" rtl="0" eaLnBrk="1" fontAlgn="auto" latinLnBrk="0" hangingPunct="1">
              <a:lnSpc>
                <a:spcPct val="90000"/>
              </a:lnSpc>
              <a:spcBef>
                <a:spcPct val="0"/>
              </a:spcBef>
              <a:spcAft>
                <a:spcPts val="516"/>
              </a:spcAft>
              <a:buClrTx/>
              <a:buSzTx/>
              <a:buFontTx/>
              <a:buNone/>
              <a:tabLst/>
              <a:defRPr cap="all"/>
            </a:pPr>
            <a:r>
              <a:rPr kumimoji="0" lang="en-US" sz="3784" b="0" i="0" u="none" strike="noStrike" kern="1200" cap="all" spc="0" normalizeH="0" baseline="0" noProof="0">
                <a:ln>
                  <a:noFill/>
                </a:ln>
                <a:solidFill>
                  <a:srgbClr val="FFFFFF"/>
                </a:solidFill>
                <a:effectLst/>
                <a:uLnTx/>
                <a:uFillTx/>
                <a:latin typeface="Calibri Light" panose="020F0302020204030204"/>
                <a:ea typeface="+mn-ea"/>
                <a:cs typeface="+mn-cs"/>
              </a:rPr>
              <a:t>Technology updates</a:t>
            </a:r>
            <a:endParaRPr kumimoji="0" lang="en-US" sz="4400" b="0" i="0" u="none" strike="noStrike" kern="1200" cap="all" spc="0" normalizeH="0" baseline="0" noProof="0">
              <a:ln>
                <a:noFill/>
              </a:ln>
              <a:solidFill>
                <a:srgbClr val="FFFFFF"/>
              </a:solidFill>
              <a:effectLst/>
              <a:uLnTx/>
              <a:uFillTx/>
              <a:latin typeface="Calibri Light" panose="020F0302020204030204"/>
              <a:ea typeface="+mn-ea"/>
              <a:cs typeface="+mn-cs"/>
            </a:endParaRPr>
          </a:p>
        </p:txBody>
      </p:sp>
      <p:sp>
        <p:nvSpPr>
          <p:cNvPr id="2" name="Oval 1">
            <a:extLst>
              <a:ext uri="{FF2B5EF4-FFF2-40B4-BE49-F238E27FC236}">
                <a16:creationId xmlns:a16="http://schemas.microsoft.com/office/drawing/2014/main" id="{347ED874-0AFC-3A29-E3FC-C6E9568A7647}"/>
              </a:ext>
            </a:extLst>
          </p:cNvPr>
          <p:cNvSpPr/>
          <p:nvPr/>
        </p:nvSpPr>
        <p:spPr>
          <a:xfrm>
            <a:off x="2365548" y="1901586"/>
            <a:ext cx="840084" cy="840084"/>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descr="Laptop">
            <a:extLst>
              <a:ext uri="{FF2B5EF4-FFF2-40B4-BE49-F238E27FC236}">
                <a16:creationId xmlns:a16="http://schemas.microsoft.com/office/drawing/2014/main" id="{406752BC-63B5-B2E5-57E8-17670F6FBD6F}"/>
              </a:ext>
            </a:extLst>
          </p:cNvPr>
          <p:cNvSpPr/>
          <p:nvPr/>
        </p:nvSpPr>
        <p:spPr>
          <a:xfrm>
            <a:off x="2544582" y="2080620"/>
            <a:ext cx="482015" cy="48201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9" name="Graphic 18" descr="Connections outline">
            <a:extLst>
              <a:ext uri="{FF2B5EF4-FFF2-40B4-BE49-F238E27FC236}">
                <a16:creationId xmlns:a16="http://schemas.microsoft.com/office/drawing/2014/main" id="{39C8AED5-F892-CC45-626C-397AD733A8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055342" y="940905"/>
            <a:ext cx="914400" cy="914400"/>
          </a:xfrm>
          <a:prstGeom prst="rect">
            <a:avLst/>
          </a:prstGeom>
        </p:spPr>
      </p:pic>
      <p:sp>
        <p:nvSpPr>
          <p:cNvPr id="21" name="TextBox 20">
            <a:extLst>
              <a:ext uri="{FF2B5EF4-FFF2-40B4-BE49-F238E27FC236}">
                <a16:creationId xmlns:a16="http://schemas.microsoft.com/office/drawing/2014/main" id="{AEAFC4FD-F19A-C44A-42FC-DD5713AB3547}"/>
              </a:ext>
            </a:extLst>
          </p:cNvPr>
          <p:cNvSpPr txBox="1"/>
          <p:nvPr/>
        </p:nvSpPr>
        <p:spPr>
          <a:xfrm>
            <a:off x="6273168" y="965908"/>
            <a:ext cx="5194227" cy="36471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SUPPORT &amp; RESOURCES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a:ea typeface="+mn-ea"/>
                <a:cs typeface="+mn-cs"/>
              </a:rPr>
              <a:t>University ITS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7"/>
              </a:rPr>
              <a:t>http://techsupport.uconn.edu</a:t>
            </a: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8"/>
              </a:rPr>
              <a:t>http://kb.uconn.edu</a:t>
            </a: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b="0" i="0" u="none" strike="noStrike" kern="1200" cap="none" spc="0" normalizeH="0" baseline="0" noProof="0" dirty="0">
                <a:ln>
                  <a:noFill/>
                </a:ln>
                <a:solidFill>
                  <a:prstClr val="black"/>
                </a:solidFill>
                <a:effectLst/>
                <a:uLnTx/>
                <a:uFillTx/>
                <a:latin typeface="Calibri Light" panose="020F0302020204030204"/>
                <a:ea typeface="+mn-ea"/>
                <a:cs typeface="+mn-cs"/>
              </a:rPr>
              <a:t>School of Fine Arts IT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rPr>
              <a:t>Visit </a:t>
            </a:r>
            <a:r>
              <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hlinkClick r:id="rId9"/>
              </a:rPr>
              <a:t>http://sfa.uconn.edu</a:t>
            </a:r>
            <a:endParaRPr kumimoji="0" lang="en-US" sz="18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SFA website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Dean’s Office  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FA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Technology Services </a:t>
            </a:r>
            <a:endParaRPr kumimoji="0" lang="en-US" sz="1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solidFill>
              <a:effectLst/>
              <a:uLnTx/>
              <a:uFillTx/>
              <a:latin typeface="Avenir Next LT Pro Light" panose="020B0304020202020204" pitchFamily="34" charset="0"/>
              <a:ea typeface="+mn-ea"/>
              <a:cs typeface="+mn-cs"/>
            </a:endParaRPr>
          </a:p>
        </p:txBody>
      </p:sp>
      <p:pic>
        <p:nvPicPr>
          <p:cNvPr id="23" name="Graphic 22" descr="Warning outline">
            <a:extLst>
              <a:ext uri="{FF2B5EF4-FFF2-40B4-BE49-F238E27FC236}">
                <a16:creationId xmlns:a16="http://schemas.microsoft.com/office/drawing/2014/main" id="{16D321C1-71EF-2AA4-B487-F68C13EF2A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144367" y="5162884"/>
            <a:ext cx="746503" cy="746503"/>
          </a:xfrm>
          <a:prstGeom prst="rect">
            <a:avLst/>
          </a:prstGeom>
        </p:spPr>
      </p:pic>
      <p:pic>
        <p:nvPicPr>
          <p:cNvPr id="24" name="Graphic 23" descr="Megaphone1 outline">
            <a:extLst>
              <a:ext uri="{FF2B5EF4-FFF2-40B4-BE49-F238E27FC236}">
                <a16:creationId xmlns:a16="http://schemas.microsoft.com/office/drawing/2014/main" id="{1E61F27E-C3AC-0D56-CF6F-1C3D6A16069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66162" y="3456776"/>
            <a:ext cx="914400" cy="914400"/>
          </a:xfrm>
          <a:prstGeom prst="rect">
            <a:avLst/>
          </a:prstGeom>
        </p:spPr>
      </p:pic>
      <p:sp>
        <p:nvSpPr>
          <p:cNvPr id="26" name="TextBox 25">
            <a:extLst>
              <a:ext uri="{FF2B5EF4-FFF2-40B4-BE49-F238E27FC236}">
                <a16:creationId xmlns:a16="http://schemas.microsoft.com/office/drawing/2014/main" id="{FD400D30-705A-B7DD-9C14-55BC0B347910}"/>
              </a:ext>
            </a:extLst>
          </p:cNvPr>
          <p:cNvSpPr txBox="1"/>
          <p:nvPr/>
        </p:nvSpPr>
        <p:spPr>
          <a:xfrm>
            <a:off x="6384872" y="5290358"/>
            <a:ext cx="42672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REMINDERS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Phishing Alerts</a:t>
            </a:r>
          </a:p>
        </p:txBody>
      </p:sp>
      <p:sp>
        <p:nvSpPr>
          <p:cNvPr id="29" name="TextBox 28">
            <a:extLst>
              <a:ext uri="{FF2B5EF4-FFF2-40B4-BE49-F238E27FC236}">
                <a16:creationId xmlns:a16="http://schemas.microsoft.com/office/drawing/2014/main" id="{3B16EBA9-8347-0BDC-B131-816C97E5912F}"/>
              </a:ext>
            </a:extLst>
          </p:cNvPr>
          <p:cNvSpPr txBox="1"/>
          <p:nvPr/>
        </p:nvSpPr>
        <p:spPr>
          <a:xfrm>
            <a:off x="6348660" y="3573703"/>
            <a:ext cx="4825969"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TECH UPDATES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Microsoft OneDrive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Instructional Technology</a:t>
            </a:r>
          </a:p>
        </p:txBody>
      </p:sp>
    </p:spTree>
    <p:extLst>
      <p:ext uri="{BB962C8B-B14F-4D97-AF65-F5344CB8AC3E}">
        <p14:creationId xmlns:p14="http://schemas.microsoft.com/office/powerpoint/2010/main" val="101213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D23640-9A84-921F-52BD-07AF33C24045}"/>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SFA </a:t>
            </a:r>
            <a:br>
              <a:rPr lang="en-US" sz="4000" dirty="0">
                <a:solidFill>
                  <a:srgbClr val="FFFFFF"/>
                </a:solidFill>
              </a:rPr>
            </a:br>
            <a:r>
              <a:rPr lang="en-US" sz="4000" dirty="0">
                <a:solidFill>
                  <a:srgbClr val="FFFFFF"/>
                </a:solidFill>
              </a:rPr>
              <a:t>Financial Services Office</a:t>
            </a:r>
            <a:br>
              <a:rPr lang="en-US" sz="4000" dirty="0">
                <a:solidFill>
                  <a:srgbClr val="FFFFFF"/>
                </a:solidFill>
              </a:rPr>
            </a:br>
            <a:endParaRPr lang="en-US" sz="4000" spc="600" dirty="0">
              <a:solidFill>
                <a:srgbClr val="FFFFFF"/>
              </a:solidFill>
            </a:endParaRPr>
          </a:p>
        </p:txBody>
      </p:sp>
      <p:sp>
        <p:nvSpPr>
          <p:cNvPr id="6" name="TextBox 5">
            <a:extLst>
              <a:ext uri="{FF2B5EF4-FFF2-40B4-BE49-F238E27FC236}">
                <a16:creationId xmlns:a16="http://schemas.microsoft.com/office/drawing/2014/main" id="{94E9C025-8BB8-46F1-15B6-026B565D2B47}"/>
              </a:ext>
            </a:extLst>
          </p:cNvPr>
          <p:cNvSpPr txBox="1"/>
          <p:nvPr/>
        </p:nvSpPr>
        <p:spPr>
          <a:xfrm>
            <a:off x="3628897" y="361024"/>
            <a:ext cx="4525271" cy="6295111"/>
          </a:xfrm>
          <a:prstGeom prst="rect">
            <a:avLst/>
          </a:prstGeom>
        </p:spPr>
        <p:txBody>
          <a:bodyPr vert="horz" lIns="91440" tIns="45720" rIns="91440" bIns="45720" rtlCol="0" anchor="ctr">
            <a:normAutofit/>
          </a:bodyPr>
          <a:lstStyle/>
          <a:p>
            <a:pPr marL="571500" marR="0" lvl="1"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 Glance…</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Budgeting, Forecasting</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Internal/External Financial Reporting</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Payroll Processing (All Payrolls)</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Centralized Purchasing</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Fiscal Surveys and Accreditation Documents</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Grants and Contracts Administration</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 Financial Processing</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Scholarship/Foundation Management</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Travel Approval/Out of Pocket Reimbursements</a:t>
            </a:r>
          </a:p>
          <a:p>
            <a:pPr marL="857250" marR="0" lvl="1" indent="-285750" algn="l" defTabSz="914400" rtl="0" eaLnBrk="1" fontAlgn="auto" latinLnBrk="0" hangingPunct="1">
              <a:lnSpc>
                <a:spcPct val="90000"/>
              </a:lnSpc>
              <a:spcBef>
                <a:spcPts val="0"/>
              </a:spcBef>
              <a:spcAft>
                <a:spcPts val="12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Receivables Activity, Cash Management, Internal Billings</a:t>
            </a:r>
          </a:p>
        </p:txBody>
      </p:sp>
      <p:pic>
        <p:nvPicPr>
          <p:cNvPr id="21" name="Picture 20" descr="Desk with productivity items">
            <a:extLst>
              <a:ext uri="{FF2B5EF4-FFF2-40B4-BE49-F238E27FC236}">
                <a16:creationId xmlns:a16="http://schemas.microsoft.com/office/drawing/2014/main" id="{D2BCE4C3-E238-D525-BDDC-007651B18B24}"/>
              </a:ext>
            </a:extLst>
          </p:cNvPr>
          <p:cNvPicPr>
            <a:picLocks noChangeAspect="1"/>
          </p:cNvPicPr>
          <p:nvPr/>
        </p:nvPicPr>
        <p:blipFill rotWithShape="1">
          <a:blip r:embed="rId3"/>
          <a:srcRect l="36924" r="23340" b="-1"/>
          <a:stretch/>
        </p:blipFill>
        <p:spPr>
          <a:xfrm>
            <a:off x="8109502" y="10"/>
            <a:ext cx="4082498" cy="6857990"/>
          </a:xfrm>
          <a:prstGeom prst="rect">
            <a:avLst/>
          </a:prstGeom>
        </p:spPr>
      </p:pic>
      <p:sp>
        <p:nvSpPr>
          <p:cNvPr id="10" name="Oval 9">
            <a:extLst>
              <a:ext uri="{FF2B5EF4-FFF2-40B4-BE49-F238E27FC236}">
                <a16:creationId xmlns:a16="http://schemas.microsoft.com/office/drawing/2014/main" id="{D402733D-A1F9-F84F-0BF9-EF94F65A1F52}"/>
              </a:ext>
            </a:extLst>
          </p:cNvPr>
          <p:cNvSpPr/>
          <p:nvPr/>
        </p:nvSpPr>
        <p:spPr>
          <a:xfrm>
            <a:off x="233837" y="205191"/>
            <a:ext cx="969328" cy="969328"/>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descr="Money">
            <a:extLst>
              <a:ext uri="{FF2B5EF4-FFF2-40B4-BE49-F238E27FC236}">
                <a16:creationId xmlns:a16="http://schemas.microsoft.com/office/drawing/2014/main" id="{52CB13A7-3A80-33A3-3D9B-71EB0C8BAF29}"/>
              </a:ext>
            </a:extLst>
          </p:cNvPr>
          <p:cNvSpPr/>
          <p:nvPr/>
        </p:nvSpPr>
        <p:spPr>
          <a:xfrm>
            <a:off x="437334" y="376475"/>
            <a:ext cx="556171" cy="55617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78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546861-AB15-EED8-0496-21AAA97C02AE}"/>
              </a:ext>
            </a:extLst>
          </p:cNvPr>
          <p:cNvSpPr>
            <a:spLocks noGrp="1"/>
          </p:cNvSpPr>
          <p:nvPr>
            <p:ph type="title"/>
          </p:nvPr>
        </p:nvSpPr>
        <p:spPr>
          <a:xfrm>
            <a:off x="1485144" y="332367"/>
            <a:ext cx="10044023" cy="877729"/>
          </a:xfrm>
        </p:spPr>
        <p:txBody>
          <a:bodyPr vert="horz" lIns="91440" tIns="45720" rIns="91440" bIns="45720" rtlCol="0" anchor="ctr">
            <a:normAutofit/>
          </a:bodyPr>
          <a:lstStyle/>
          <a:p>
            <a:r>
              <a:rPr lang="en-US" sz="2800" kern="1200" dirty="0">
                <a:solidFill>
                  <a:srgbClr val="FFFFFF"/>
                </a:solidFill>
                <a:latin typeface="+mj-lt"/>
                <a:ea typeface="+mj-ea"/>
                <a:cs typeface="+mj-cs"/>
              </a:rPr>
              <a:t>SFA Financial Services Office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AT A GLANCE</a:t>
            </a:r>
          </a:p>
        </p:txBody>
      </p:sp>
      <p:graphicFrame>
        <p:nvGraphicFramePr>
          <p:cNvPr id="15" name="TextBox 4">
            <a:extLst>
              <a:ext uri="{FF2B5EF4-FFF2-40B4-BE49-F238E27FC236}">
                <a16:creationId xmlns:a16="http://schemas.microsoft.com/office/drawing/2014/main" id="{A1E13AF9-95C3-E579-A503-BA8F599B5EA2}"/>
              </a:ext>
            </a:extLst>
          </p:cNvPr>
          <p:cNvGraphicFramePr/>
          <p:nvPr/>
        </p:nvGraphicFramePr>
        <p:xfrm>
          <a:off x="994485" y="2112579"/>
          <a:ext cx="10226971" cy="364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E9C3969-753E-8D3D-67EE-F9A87EBEE846}"/>
              </a:ext>
            </a:extLst>
          </p:cNvPr>
          <p:cNvSpPr txBox="1"/>
          <p:nvPr/>
        </p:nvSpPr>
        <p:spPr>
          <a:xfrm>
            <a:off x="1485144" y="5782273"/>
            <a:ext cx="1249096" cy="48013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600"/>
              </a:spcAft>
              <a:buClrTx/>
              <a:buSzTx/>
              <a:buFontTx/>
              <a:buNone/>
              <a:tabLst/>
              <a:defRPr/>
            </a:pPr>
            <a:r>
              <a:rPr kumimoji="0" lang="en-US" sz="2520" b="0" i="0" u="none" strike="noStrike" kern="1200" cap="none" spc="0" normalizeH="0" baseline="0" noProof="0" dirty="0">
                <a:ln>
                  <a:noFill/>
                </a:ln>
                <a:solidFill>
                  <a:prstClr val="black"/>
                </a:solidFill>
                <a:effectLst/>
                <a:uLnTx/>
                <a:uFillTx/>
                <a:latin typeface="Calibri" panose="020F0502020204030204"/>
                <a:ea typeface="+mn-ea"/>
                <a:cs typeface="+mn-cs"/>
              </a:rPr>
              <a:t>   4,108</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AAE2B60-D934-6B6F-AD63-9896C7315D33}"/>
              </a:ext>
            </a:extLst>
          </p:cNvPr>
          <p:cNvSpPr txBox="1"/>
          <p:nvPr/>
        </p:nvSpPr>
        <p:spPr>
          <a:xfrm>
            <a:off x="4097707" y="5785100"/>
            <a:ext cx="1249096" cy="48013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600"/>
              </a:spcAft>
              <a:buClrTx/>
              <a:buSzTx/>
              <a:buFontTx/>
              <a:buNone/>
              <a:tabLst/>
              <a:defRPr/>
            </a:pPr>
            <a:r>
              <a:rPr kumimoji="0" lang="en-US" sz="2520" b="0" i="0" u="none" strike="noStrike" kern="1200" cap="none" spc="0" normalizeH="0" baseline="0" noProof="0">
                <a:ln>
                  <a:noFill/>
                </a:ln>
                <a:solidFill>
                  <a:prstClr val="black"/>
                </a:solidFill>
                <a:effectLst/>
                <a:uLnTx/>
                <a:uFillTx/>
                <a:latin typeface="Calibri" panose="020F0502020204030204"/>
                <a:ea typeface="+mn-ea"/>
                <a:cs typeface="+mn-cs"/>
              </a:rPr>
              <a:t>1,217</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B51DC9A-D04D-1D94-A68E-225FE0AB8194}"/>
              </a:ext>
            </a:extLst>
          </p:cNvPr>
          <p:cNvSpPr txBox="1"/>
          <p:nvPr/>
        </p:nvSpPr>
        <p:spPr>
          <a:xfrm>
            <a:off x="6817093" y="5785100"/>
            <a:ext cx="1249096" cy="48013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600"/>
              </a:spcAft>
              <a:buClrTx/>
              <a:buSzTx/>
              <a:buFontTx/>
              <a:buNone/>
              <a:tabLst/>
              <a:defRPr/>
            </a:pPr>
            <a:r>
              <a:rPr kumimoji="0" lang="en-US" sz="2520" b="0" i="0" u="none" strike="noStrike" kern="1200" cap="none" spc="0" normalizeH="0" baseline="0" noProof="0">
                <a:ln>
                  <a:noFill/>
                </a:ln>
                <a:solidFill>
                  <a:prstClr val="black"/>
                </a:solidFill>
                <a:effectLst/>
                <a:uLnTx/>
                <a:uFillTx/>
                <a:latin typeface="Calibri" panose="020F0502020204030204"/>
                <a:ea typeface="+mn-ea"/>
                <a:cs typeface="+mn-cs"/>
              </a:rPr>
              <a:t>975</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CEBABB-D3CB-0C4C-4AE1-F0BF49EE9DE5}"/>
              </a:ext>
            </a:extLst>
          </p:cNvPr>
          <p:cNvSpPr txBox="1"/>
          <p:nvPr/>
        </p:nvSpPr>
        <p:spPr>
          <a:xfrm>
            <a:off x="9438896" y="5785100"/>
            <a:ext cx="1249096" cy="480131"/>
          </a:xfrm>
          <a:prstGeom prst="rect">
            <a:avLst/>
          </a:prstGeom>
          <a:noFill/>
        </p:spPr>
        <p:txBody>
          <a:bodyPr wrap="square" rtlCol="0">
            <a:spAutoFit/>
          </a:bodyPr>
          <a:lstStyle/>
          <a:p>
            <a:pPr marL="0" marR="0" lvl="0" indent="0" algn="ctr" defTabSz="1280160" rtl="0" eaLnBrk="1" fontAlgn="auto" latinLnBrk="0" hangingPunct="1">
              <a:lnSpc>
                <a:spcPct val="100000"/>
              </a:lnSpc>
              <a:spcBef>
                <a:spcPts val="0"/>
              </a:spcBef>
              <a:spcAft>
                <a:spcPts val="600"/>
              </a:spcAft>
              <a:buClrTx/>
              <a:buSzTx/>
              <a:buFontTx/>
              <a:buNone/>
              <a:tabLst/>
              <a:defRPr/>
            </a:pPr>
            <a:r>
              <a:rPr kumimoji="0" lang="en-US" sz="2520" b="0" i="0" u="none" strike="noStrike" kern="1200" cap="none" spc="0" normalizeH="0" baseline="0" noProof="0">
                <a:ln>
                  <a:noFill/>
                </a:ln>
                <a:solidFill>
                  <a:prstClr val="black"/>
                </a:solidFill>
                <a:effectLst/>
                <a:uLnTx/>
                <a:uFillTx/>
                <a:latin typeface="Calibri" panose="020F0502020204030204"/>
                <a:ea typeface="+mn-ea"/>
                <a:cs typeface="+mn-cs"/>
              </a:rPr>
              <a:t>731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A66158D-4F7E-EDCD-9AEA-4BFB6310D2FD}"/>
              </a:ext>
            </a:extLst>
          </p:cNvPr>
          <p:cNvSpPr txBox="1"/>
          <p:nvPr/>
        </p:nvSpPr>
        <p:spPr>
          <a:xfrm>
            <a:off x="2620677" y="1762727"/>
            <a:ext cx="65127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Total FY22 Financial Services Office Transactions by Category</a:t>
            </a:r>
          </a:p>
        </p:txBody>
      </p:sp>
      <p:sp>
        <p:nvSpPr>
          <p:cNvPr id="14" name="Oval 13">
            <a:extLst>
              <a:ext uri="{FF2B5EF4-FFF2-40B4-BE49-F238E27FC236}">
                <a16:creationId xmlns:a16="http://schemas.microsoft.com/office/drawing/2014/main" id="{164DCB60-6AA1-EBC1-CA59-3D28C7783BDE}"/>
              </a:ext>
            </a:extLst>
          </p:cNvPr>
          <p:cNvSpPr/>
          <p:nvPr/>
        </p:nvSpPr>
        <p:spPr>
          <a:xfrm>
            <a:off x="206612" y="240768"/>
            <a:ext cx="969328" cy="969328"/>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descr="Money">
            <a:extLst>
              <a:ext uri="{FF2B5EF4-FFF2-40B4-BE49-F238E27FC236}">
                <a16:creationId xmlns:a16="http://schemas.microsoft.com/office/drawing/2014/main" id="{F14F31A9-203C-44E6-A160-EB4DAD11AF43}"/>
              </a:ext>
            </a:extLst>
          </p:cNvPr>
          <p:cNvSpPr/>
          <p:nvPr/>
        </p:nvSpPr>
        <p:spPr>
          <a:xfrm>
            <a:off x="407714" y="376068"/>
            <a:ext cx="556171" cy="55617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392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0FE678-543C-D10B-D4DE-3477F1CF6C14}"/>
              </a:ext>
            </a:extLst>
          </p:cNvPr>
          <p:cNvSpPr>
            <a:spLocks noGrp="1"/>
          </p:cNvSpPr>
          <p:nvPr>
            <p:ph type="title"/>
          </p:nvPr>
        </p:nvSpPr>
        <p:spPr>
          <a:xfrm>
            <a:off x="1491637" y="375251"/>
            <a:ext cx="10044023" cy="877729"/>
          </a:xfrm>
        </p:spPr>
        <p:txBody>
          <a:bodyPr vert="horz" lIns="91440" tIns="45720" rIns="91440" bIns="45720" rtlCol="0" anchor="ctr">
            <a:normAutofit/>
          </a:bodyPr>
          <a:lstStyle/>
          <a:p>
            <a:r>
              <a:rPr lang="en-US" sz="2800" kern="1200" dirty="0">
                <a:solidFill>
                  <a:srgbClr val="FFFFFF"/>
                </a:solidFill>
                <a:latin typeface="+mj-lt"/>
                <a:ea typeface="+mj-ea"/>
                <a:cs typeface="+mj-cs"/>
              </a:rPr>
              <a:t>Purchasing Request Process &amp; Update</a:t>
            </a:r>
          </a:p>
        </p:txBody>
      </p:sp>
      <p:sp>
        <p:nvSpPr>
          <p:cNvPr id="5" name="TextBox 4">
            <a:extLst>
              <a:ext uri="{FF2B5EF4-FFF2-40B4-BE49-F238E27FC236}">
                <a16:creationId xmlns:a16="http://schemas.microsoft.com/office/drawing/2014/main" id="{378B62A9-C392-5EA4-933E-4E6986880152}"/>
              </a:ext>
            </a:extLst>
          </p:cNvPr>
          <p:cNvSpPr txBox="1"/>
          <p:nvPr/>
        </p:nvSpPr>
        <p:spPr>
          <a:xfrm>
            <a:off x="917237" y="2072913"/>
            <a:ext cx="5178763" cy="505972"/>
          </a:xfrm>
          <a:prstGeom prst="rect">
            <a:avLst/>
          </a:prstGeom>
          <a:noFill/>
        </p:spPr>
        <p:txBody>
          <a:bodyPr wrap="square">
            <a:spAutoFit/>
          </a:bodyPr>
          <a:lstStyle/>
          <a:p>
            <a:pPr marL="0" marR="0" lvl="0" indent="0" algn="l" defTabSz="768096" rtl="0" eaLnBrk="1" fontAlgn="auto" latinLnBrk="0" hangingPunct="1">
              <a:lnSpc>
                <a:spcPct val="100000"/>
              </a:lnSpc>
              <a:spcBef>
                <a:spcPts val="0"/>
              </a:spcBef>
              <a:spcAft>
                <a:spcPts val="600"/>
              </a:spcAft>
              <a:buClrTx/>
              <a:buSzTx/>
              <a:buFontTx/>
              <a:buNone/>
              <a:tabLst/>
              <a:defRPr/>
            </a:pPr>
            <a:r>
              <a:rPr kumimoji="0" lang="en-US" sz="2688" b="0" i="0" u="none" strike="noStrike" kern="1200" cap="none" spc="0" normalizeH="0" baseline="0" noProof="0" dirty="0">
                <a:ln>
                  <a:noFill/>
                </a:ln>
                <a:solidFill>
                  <a:prstClr val="black"/>
                </a:solidFill>
                <a:effectLst/>
                <a:uLnTx/>
                <a:uFillTx/>
                <a:latin typeface="Calibri" panose="020F0502020204030204"/>
                <a:ea typeface="+mn-ea"/>
                <a:cs typeface="+mn-cs"/>
              </a:rPr>
              <a:t>Prior Purchasing Workflow</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56C6060-EE2F-86E0-D9CC-01CC36B88367}"/>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528" y="2112579"/>
            <a:ext cx="5590408" cy="41928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9EC5CF-6494-AA2B-D9D3-FDB48B7572A4}"/>
              </a:ext>
            </a:extLst>
          </p:cNvPr>
          <p:cNvSpPr txBox="1"/>
          <p:nvPr/>
        </p:nvSpPr>
        <p:spPr>
          <a:xfrm>
            <a:off x="1099532" y="2810668"/>
            <a:ext cx="3519506" cy="3139321"/>
          </a:xfrm>
          <a:prstGeom prst="rect">
            <a:avLst/>
          </a:prstGeom>
          <a:noFill/>
        </p:spPr>
        <p:txBody>
          <a:bodyPr wrap="square">
            <a:spAutoFit/>
          </a:bodyPr>
          <a:lstStyle/>
          <a:p>
            <a:pPr marL="0" marR="0" lvl="0" indent="0" algn="l" defTabSz="768096"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SFA Purchase Requests from a Variety of Sources:</a:t>
            </a:r>
          </a:p>
          <a:p>
            <a:pPr marL="624078" marR="0" lvl="1" indent="-240030" algn="l" defTabSz="7680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person</a:t>
            </a:r>
          </a:p>
          <a:p>
            <a:pPr marL="624078" marR="0" lvl="1" indent="-240030" algn="l" defTabSz="7680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Over phone</a:t>
            </a:r>
          </a:p>
          <a:p>
            <a:pPr marL="624078" marR="0" lvl="1" indent="-240030" algn="l" defTabSz="7680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Email</a:t>
            </a:r>
          </a:p>
          <a:p>
            <a:pPr marL="624078" marR="0" lvl="1" indent="-240030" algn="l" defTabSz="7680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Inter-office mail</a:t>
            </a:r>
          </a:p>
          <a:p>
            <a:pPr marL="624078" marR="0" lvl="1" indent="-240030" algn="l" defTabSz="7680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Post-It Notes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7A751C1-3A70-D6AD-0424-95CB92183246}"/>
              </a:ext>
            </a:extLst>
          </p:cNvPr>
          <p:cNvSpPr/>
          <p:nvPr/>
        </p:nvSpPr>
        <p:spPr>
          <a:xfrm>
            <a:off x="315731" y="340380"/>
            <a:ext cx="969328" cy="969328"/>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descr="Shopping bag with solid fill">
            <a:extLst>
              <a:ext uri="{FF2B5EF4-FFF2-40B4-BE49-F238E27FC236}">
                <a16:creationId xmlns:a16="http://schemas.microsoft.com/office/drawing/2014/main" id="{B7FEEFEC-AC66-2D2F-AA44-7A54558920D5}"/>
              </a:ext>
            </a:extLst>
          </p:cNvPr>
          <p:cNvSpPr/>
          <p:nvPr/>
        </p:nvSpPr>
        <p:spPr>
          <a:xfrm>
            <a:off x="522309" y="536031"/>
            <a:ext cx="556171" cy="556171"/>
          </a:xfrm>
          <a:prstGeom prst="rect">
            <a:avLst/>
          </a:prstGeom>
          <a:blipFill>
            <a:blip r:embed="rId4">
              <a:extLs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03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FE58B5-EB6D-F441-D31D-B4E6AA66E1D2}"/>
              </a:ext>
            </a:extLst>
          </p:cNvPr>
          <p:cNvSpPr>
            <a:spLocks noGrp="1"/>
          </p:cNvSpPr>
          <p:nvPr>
            <p:ph type="title"/>
          </p:nvPr>
        </p:nvSpPr>
        <p:spPr>
          <a:xfrm>
            <a:off x="1527862" y="349112"/>
            <a:ext cx="10044023" cy="877729"/>
          </a:xfrm>
        </p:spPr>
        <p:txBody>
          <a:bodyPr vert="horz" lIns="91440" tIns="45720" rIns="91440" bIns="45720" rtlCol="0" anchor="ctr">
            <a:normAutofit/>
          </a:bodyPr>
          <a:lstStyle/>
          <a:p>
            <a:r>
              <a:rPr lang="en-US" sz="2800" kern="1200" dirty="0">
                <a:solidFill>
                  <a:srgbClr val="FFFFFF"/>
                </a:solidFill>
                <a:latin typeface="+mj-lt"/>
                <a:ea typeface="+mj-ea"/>
                <a:cs typeface="+mj-cs"/>
              </a:rPr>
              <a:t>Purchasing Request Process &amp; Update</a:t>
            </a:r>
          </a:p>
        </p:txBody>
      </p:sp>
      <p:graphicFrame>
        <p:nvGraphicFramePr>
          <p:cNvPr id="6" name="TextBox 3">
            <a:extLst>
              <a:ext uri="{FF2B5EF4-FFF2-40B4-BE49-F238E27FC236}">
                <a16:creationId xmlns:a16="http://schemas.microsoft.com/office/drawing/2014/main" id="{C635FEAD-0F37-53FB-8BF5-FAF6BC43B8B9}"/>
              </a:ext>
            </a:extLst>
          </p:cNvPr>
          <p:cNvGraphicFramePr/>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8843BDF9-6837-FD1F-BDF7-6EA9A7785D8E}"/>
              </a:ext>
            </a:extLst>
          </p:cNvPr>
          <p:cNvSpPr txBox="1"/>
          <p:nvPr/>
        </p:nvSpPr>
        <p:spPr>
          <a:xfrm>
            <a:off x="961361" y="2352234"/>
            <a:ext cx="60975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Benefits of a Purchase Request Form:</a:t>
            </a:r>
          </a:p>
        </p:txBody>
      </p:sp>
      <p:sp>
        <p:nvSpPr>
          <p:cNvPr id="8" name="Oval 7">
            <a:extLst>
              <a:ext uri="{FF2B5EF4-FFF2-40B4-BE49-F238E27FC236}">
                <a16:creationId xmlns:a16="http://schemas.microsoft.com/office/drawing/2014/main" id="{61D27853-4D4F-7376-E220-C1F42C9A927B}"/>
              </a:ext>
            </a:extLst>
          </p:cNvPr>
          <p:cNvSpPr/>
          <p:nvPr/>
        </p:nvSpPr>
        <p:spPr>
          <a:xfrm>
            <a:off x="368739" y="313876"/>
            <a:ext cx="969328" cy="969328"/>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descr="Shopping bag with solid fill">
            <a:extLst>
              <a:ext uri="{FF2B5EF4-FFF2-40B4-BE49-F238E27FC236}">
                <a16:creationId xmlns:a16="http://schemas.microsoft.com/office/drawing/2014/main" id="{B15570DA-9818-07DE-A043-5A6456EF74B5}"/>
              </a:ext>
            </a:extLst>
          </p:cNvPr>
          <p:cNvSpPr/>
          <p:nvPr/>
        </p:nvSpPr>
        <p:spPr>
          <a:xfrm>
            <a:off x="575317" y="536031"/>
            <a:ext cx="556171" cy="556171"/>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70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FA6A17-CAAC-081F-7CC1-831ABFDEE7C3}"/>
              </a:ext>
            </a:extLst>
          </p:cNvPr>
          <p:cNvSpPr>
            <a:spLocks noGrp="1"/>
          </p:cNvSpPr>
          <p:nvPr>
            <p:ph type="title"/>
          </p:nvPr>
        </p:nvSpPr>
        <p:spPr>
          <a:xfrm>
            <a:off x="159025" y="1070800"/>
            <a:ext cx="4569025" cy="5583126"/>
          </a:xfrm>
        </p:spPr>
        <p:txBody>
          <a:bodyPr vert="horz" lIns="91440" tIns="45720" rIns="91440" bIns="45720" rtlCol="0" anchor="ctr">
            <a:normAutofit/>
          </a:bodyPr>
          <a:lstStyle/>
          <a:p>
            <a:pPr algn="ctr"/>
            <a:r>
              <a:rPr lang="en-US" sz="6000" kern="1200" dirty="0">
                <a:solidFill>
                  <a:schemeClr val="tx1"/>
                </a:solidFill>
                <a:latin typeface="+mj-lt"/>
                <a:ea typeface="+mj-ea"/>
                <a:cs typeface="+mj-cs"/>
              </a:rPr>
              <a:t>Purchasing</a:t>
            </a:r>
            <a:r>
              <a:rPr lang="en-US" sz="6000" dirty="0"/>
              <a:t> </a:t>
            </a:r>
            <a:r>
              <a:rPr lang="en-US" sz="6000" kern="1200" dirty="0">
                <a:solidFill>
                  <a:schemeClr val="tx1"/>
                </a:solidFill>
                <a:latin typeface="+mj-lt"/>
                <a:ea typeface="+mj-ea"/>
                <a:cs typeface="+mj-cs"/>
              </a:rPr>
              <a:t>Request Form  Update</a:t>
            </a:r>
          </a:p>
        </p:txBody>
      </p:sp>
      <p:cxnSp>
        <p:nvCxnSpPr>
          <p:cNvPr id="27" name="Straight Connector 26">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1DE0D85-9F55-1E6E-E365-5DA2FFCB901A}"/>
              </a:ext>
            </a:extLst>
          </p:cNvPr>
          <p:cNvSpPr txBox="1"/>
          <p:nvPr/>
        </p:nvSpPr>
        <p:spPr>
          <a:xfrm>
            <a:off x="5099482" y="495302"/>
            <a:ext cx="6245265" cy="369332"/>
          </a:xfrm>
          <a:prstGeom prst="rect">
            <a:avLst/>
          </a:prstGeom>
          <a:gradFill flip="none" rotWithShape="1">
            <a:gsLst>
              <a:gs pos="0">
                <a:schemeClr val="accent6"/>
              </a:gs>
              <a:gs pos="48000">
                <a:schemeClr val="accent6"/>
              </a:gs>
              <a:gs pos="100000">
                <a:schemeClr val="accent6"/>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Implementing a New &amp; Improved Form</a:t>
            </a:r>
          </a:p>
        </p:txBody>
      </p:sp>
      <p:graphicFrame>
        <p:nvGraphicFramePr>
          <p:cNvPr id="21" name="TextBox 3">
            <a:extLst>
              <a:ext uri="{FF2B5EF4-FFF2-40B4-BE49-F238E27FC236}">
                <a16:creationId xmlns:a16="http://schemas.microsoft.com/office/drawing/2014/main" id="{28EFB4A5-A093-4C2F-9C40-66446FAD4649}"/>
              </a:ext>
            </a:extLst>
          </p:cNvPr>
          <p:cNvGraphicFramePr/>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DC247EBA-268D-3196-721B-CB0931A3B28F}"/>
              </a:ext>
            </a:extLst>
          </p:cNvPr>
          <p:cNvSpPr/>
          <p:nvPr/>
        </p:nvSpPr>
        <p:spPr>
          <a:xfrm>
            <a:off x="1998760" y="1255978"/>
            <a:ext cx="969328" cy="969328"/>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descr="Shopping bag with solid fill">
            <a:extLst>
              <a:ext uri="{FF2B5EF4-FFF2-40B4-BE49-F238E27FC236}">
                <a16:creationId xmlns:a16="http://schemas.microsoft.com/office/drawing/2014/main" id="{5F0EBAF1-F539-EBCC-4FA4-316494A4BC6B}"/>
              </a:ext>
            </a:extLst>
          </p:cNvPr>
          <p:cNvSpPr/>
          <p:nvPr/>
        </p:nvSpPr>
        <p:spPr>
          <a:xfrm>
            <a:off x="2231842" y="1435590"/>
            <a:ext cx="556171" cy="556171"/>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6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277F7-602B-3EBC-9C61-BC74A25A64D8}"/>
              </a:ext>
            </a:extLst>
          </p:cNvPr>
          <p:cNvSpPr>
            <a:spLocks noGrp="1"/>
          </p:cNvSpPr>
          <p:nvPr>
            <p:ph type="title"/>
          </p:nvPr>
        </p:nvSpPr>
        <p:spPr>
          <a:xfrm>
            <a:off x="3292643" y="2861936"/>
            <a:ext cx="10515600" cy="1325563"/>
          </a:xfrm>
        </p:spPr>
        <p:txBody>
          <a:bodyPr/>
          <a:lstStyle/>
          <a:p>
            <a:r>
              <a:rPr lang="en-US" dirty="0"/>
              <a:t>Travel/Concur Enhancements</a:t>
            </a:r>
            <a:br>
              <a:rPr lang="en-US" dirty="0"/>
            </a:br>
            <a:endParaRPr lang="en-US" dirty="0"/>
          </a:p>
        </p:txBody>
      </p:sp>
      <p:sp>
        <p:nvSpPr>
          <p:cNvPr id="4" name="Oval 3">
            <a:extLst>
              <a:ext uri="{FF2B5EF4-FFF2-40B4-BE49-F238E27FC236}">
                <a16:creationId xmlns:a16="http://schemas.microsoft.com/office/drawing/2014/main" id="{7AC76CB1-D181-EA6D-44DD-E81FA705F076}"/>
              </a:ext>
            </a:extLst>
          </p:cNvPr>
          <p:cNvSpPr/>
          <p:nvPr/>
        </p:nvSpPr>
        <p:spPr>
          <a:xfrm>
            <a:off x="1905610" y="2733599"/>
            <a:ext cx="969328" cy="969328"/>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descr="Airplane">
            <a:extLst>
              <a:ext uri="{FF2B5EF4-FFF2-40B4-BE49-F238E27FC236}">
                <a16:creationId xmlns:a16="http://schemas.microsoft.com/office/drawing/2014/main" id="{F7D28EEA-A1CD-C1D2-CD9B-CD67A53B1407}"/>
              </a:ext>
            </a:extLst>
          </p:cNvPr>
          <p:cNvSpPr/>
          <p:nvPr/>
        </p:nvSpPr>
        <p:spPr>
          <a:xfrm>
            <a:off x="2112188" y="2940177"/>
            <a:ext cx="556171" cy="55617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6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5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icrophone in a bar">
            <a:extLst>
              <a:ext uri="{FF2B5EF4-FFF2-40B4-BE49-F238E27FC236}">
                <a16:creationId xmlns:a16="http://schemas.microsoft.com/office/drawing/2014/main" id="{6370DCDC-394C-26FE-0C84-114953B87D9F}"/>
              </a:ext>
            </a:extLst>
          </p:cNvPr>
          <p:cNvPicPr>
            <a:picLocks noChangeAspect="1"/>
          </p:cNvPicPr>
          <p:nvPr/>
        </p:nvPicPr>
        <p:blipFill rotWithShape="1">
          <a:blip r:embed="rId2">
            <a:extLst>
              <a:ext uri="{28A0092B-C50C-407E-A947-70E740481C1C}">
                <a14:useLocalDpi xmlns:a14="http://schemas.microsoft.com/office/drawing/2010/main" val="0"/>
              </a:ext>
            </a:extLst>
          </a:blip>
          <a:srcRect t="7756" b="7756"/>
          <a:stretch/>
        </p:blipFill>
        <p:spPr>
          <a:xfrm>
            <a:off x="6625" y="10"/>
            <a:ext cx="12192000" cy="6875809"/>
          </a:xfrm>
          <a:prstGeom prst="rect">
            <a:avLst/>
          </a:prstGeom>
        </p:spPr>
      </p:pic>
      <p:sp>
        <p:nvSpPr>
          <p:cNvPr id="68" name="Rectangle 5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3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5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6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4E8A551-BADA-37AB-1298-2BB5513BC72F}"/>
              </a:ext>
            </a:extLst>
          </p:cNvPr>
          <p:cNvSpPr>
            <a:spLocks noGrp="1"/>
          </p:cNvSpPr>
          <p:nvPr>
            <p:ph type="title"/>
          </p:nvPr>
        </p:nvSpPr>
        <p:spPr>
          <a:xfrm>
            <a:off x="334370" y="2950387"/>
            <a:ext cx="3245409" cy="3531403"/>
          </a:xfrm>
        </p:spPr>
        <p:txBody>
          <a:bodyPr vert="horz" lIns="0" tIns="0" rIns="0" bIns="0" rtlCol="0" anchor="t">
            <a:normAutofit/>
          </a:bodyPr>
          <a:lstStyle/>
          <a:p>
            <a:pPr algn="r"/>
            <a:r>
              <a:rPr lang="en-US" sz="3200">
                <a:solidFill>
                  <a:schemeClr val="bg1"/>
                </a:solidFill>
              </a:rPr>
              <a:t>Welcome from Interim Dean Alain Frogley</a:t>
            </a:r>
          </a:p>
        </p:txBody>
      </p:sp>
    </p:spTree>
    <p:extLst>
      <p:ext uri="{BB962C8B-B14F-4D97-AF65-F5344CB8AC3E}">
        <p14:creationId xmlns:p14="http://schemas.microsoft.com/office/powerpoint/2010/main" val="3573652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 name="Rectangle 40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ectangle 40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1" name="Rectangle 410">
            <a:extLst>
              <a:ext uri="{FF2B5EF4-FFF2-40B4-BE49-F238E27FC236}">
                <a16:creationId xmlns:a16="http://schemas.microsoft.com/office/drawing/2014/main" id="{F619DE0E-F039-443E-AF60-E4B6AA72D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ectangle 412">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4">
                  <a:alpha val="80000"/>
                </a:schemeClr>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ectangle 414">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5">
                  <a:alpha val="0"/>
                </a:schemeClr>
              </a:gs>
              <a:gs pos="91000">
                <a:schemeClr val="accent2">
                  <a:alpha val="4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ectangle 416">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5638801" cy="6886827"/>
          </a:xfrm>
          <a:prstGeom prst="rect">
            <a:avLst/>
          </a:prstGeom>
          <a:gradFill>
            <a:gsLst>
              <a:gs pos="49000">
                <a:schemeClr val="accent6">
                  <a:lumMod val="75000"/>
                  <a:alpha val="0"/>
                </a:schemeClr>
              </a:gs>
              <a:gs pos="99000">
                <a:schemeClr val="accent6">
                  <a:alpha val="7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Oval 418">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609180" y="724988"/>
            <a:ext cx="5121259" cy="5458067"/>
          </a:xfrm>
          <a:prstGeom prst="ellipse">
            <a:avLst/>
          </a:prstGeom>
          <a:gradFill>
            <a:gsLst>
              <a:gs pos="39000">
                <a:schemeClr val="accent4">
                  <a:lumMod val="20000"/>
                  <a:lumOff val="80000"/>
                  <a:alpha val="0"/>
                </a:schemeClr>
              </a:gs>
              <a:gs pos="100000">
                <a:schemeClr val="accent6">
                  <a:alpha val="2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8A551-BADA-37AB-1298-2BB5513BC72F}"/>
              </a:ext>
            </a:extLst>
          </p:cNvPr>
          <p:cNvSpPr>
            <a:spLocks noGrp="1"/>
          </p:cNvSpPr>
          <p:nvPr>
            <p:ph type="title"/>
          </p:nvPr>
        </p:nvSpPr>
        <p:spPr>
          <a:xfrm>
            <a:off x="523960" y="1525006"/>
            <a:ext cx="6292690" cy="2992576"/>
          </a:xfrm>
        </p:spPr>
        <p:txBody>
          <a:bodyPr vert="horz" lIns="0" tIns="0" rIns="0" bIns="0" rtlCol="0" anchor="t">
            <a:normAutofit fontScale="90000"/>
          </a:bodyPr>
          <a:lstStyle/>
          <a:p>
            <a:pPr>
              <a:lnSpc>
                <a:spcPct val="90000"/>
              </a:lnSpc>
            </a:pPr>
            <a:r>
              <a:rPr lang="en-US" sz="2800" dirty="0">
                <a:solidFill>
                  <a:schemeClr val="bg1"/>
                </a:solidFill>
              </a:rPr>
              <a:t>Advancement Updates</a:t>
            </a:r>
            <a:br>
              <a:rPr lang="en-US" sz="2800" dirty="0">
                <a:solidFill>
                  <a:schemeClr val="bg1"/>
                </a:solidFill>
              </a:rPr>
            </a:br>
            <a:br>
              <a:rPr lang="en-US" sz="2800" dirty="0">
                <a:solidFill>
                  <a:schemeClr val="bg1"/>
                </a:solidFill>
              </a:rPr>
            </a:br>
            <a:br>
              <a:rPr lang="en-US" sz="2800" b="0" dirty="0">
                <a:solidFill>
                  <a:schemeClr val="bg1"/>
                </a:solidFill>
              </a:rPr>
            </a:br>
            <a:r>
              <a:rPr lang="en-US" sz="2800" dirty="0">
                <a:solidFill>
                  <a:schemeClr val="bg1"/>
                </a:solidFill>
              </a:rPr>
              <a:t>Quoron Walker, </a:t>
            </a:r>
            <a:r>
              <a:rPr lang="en-US" sz="2800" b="0" dirty="0">
                <a:solidFill>
                  <a:schemeClr val="bg1"/>
                </a:solidFill>
              </a:rPr>
              <a:t>Marketing Administrator</a:t>
            </a:r>
            <a:br>
              <a:rPr lang="en-US" sz="2800" b="0" dirty="0">
                <a:solidFill>
                  <a:schemeClr val="bg1"/>
                </a:solidFill>
              </a:rPr>
            </a:br>
            <a:r>
              <a:rPr lang="en-US" sz="2800" dirty="0">
                <a:solidFill>
                  <a:schemeClr val="bg1"/>
                </a:solidFill>
              </a:rPr>
              <a:t> </a:t>
            </a:r>
            <a:br>
              <a:rPr lang="en-US" sz="2800" dirty="0">
                <a:solidFill>
                  <a:schemeClr val="bg1"/>
                </a:solidFill>
              </a:rPr>
            </a:br>
            <a:r>
              <a:rPr lang="en-US" sz="2800" b="0" dirty="0">
                <a:solidFill>
                  <a:schemeClr val="bg1"/>
                </a:solidFill>
              </a:rPr>
              <a:t>and </a:t>
            </a:r>
            <a:br>
              <a:rPr lang="en-US" sz="2800" b="0" dirty="0">
                <a:solidFill>
                  <a:schemeClr val="bg1"/>
                </a:solidFill>
              </a:rPr>
            </a:br>
            <a:br>
              <a:rPr lang="en-US" sz="2800" dirty="0">
                <a:solidFill>
                  <a:schemeClr val="bg1"/>
                </a:solidFill>
              </a:rPr>
            </a:br>
            <a:r>
              <a:rPr lang="en-US" sz="2800" dirty="0">
                <a:solidFill>
                  <a:schemeClr val="bg1"/>
                </a:solidFill>
              </a:rPr>
              <a:t>Lauren Prause,</a:t>
            </a:r>
            <a:br>
              <a:rPr lang="en-US" sz="2800" dirty="0">
                <a:solidFill>
                  <a:schemeClr val="bg1"/>
                </a:solidFill>
              </a:rPr>
            </a:br>
            <a:r>
              <a:rPr lang="en-US" sz="2800" b="0" dirty="0">
                <a:solidFill>
                  <a:schemeClr val="bg1"/>
                </a:solidFill>
              </a:rPr>
              <a:t>Senior Director of Development</a:t>
            </a:r>
            <a:endParaRPr lang="en-US" sz="2800" dirty="0">
              <a:solidFill>
                <a:schemeClr val="bg1"/>
              </a:solidFill>
            </a:endParaRPr>
          </a:p>
        </p:txBody>
      </p:sp>
      <p:pic>
        <p:nvPicPr>
          <p:cNvPr id="386" name="Picture 385">
            <a:extLst>
              <a:ext uri="{FF2B5EF4-FFF2-40B4-BE49-F238E27FC236}">
                <a16:creationId xmlns:a16="http://schemas.microsoft.com/office/drawing/2014/main" id="{FE1525F2-DBB5-6F5E-D6A1-5BBCCA9074CF}"/>
              </a:ext>
            </a:extLst>
          </p:cNvPr>
          <p:cNvPicPr>
            <a:picLocks noChangeAspect="1"/>
          </p:cNvPicPr>
          <p:nvPr/>
        </p:nvPicPr>
        <p:blipFill rotWithShape="1">
          <a:blip r:embed="rId2"/>
          <a:srcRect l="18058" r="48315"/>
          <a:stretch/>
        </p:blipFill>
        <p:spPr>
          <a:xfrm>
            <a:off x="8104092" y="10"/>
            <a:ext cx="4099858" cy="6857990"/>
          </a:xfrm>
          <a:prstGeom prst="rect">
            <a:avLst/>
          </a:prstGeom>
        </p:spPr>
      </p:pic>
    </p:spTree>
    <p:extLst>
      <p:ext uri="{BB962C8B-B14F-4D97-AF65-F5344CB8AC3E}">
        <p14:creationId xmlns:p14="http://schemas.microsoft.com/office/powerpoint/2010/main" val="339420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C0C01-97A4-8FF6-6A2F-9E235DD92621}"/>
              </a:ext>
            </a:extLst>
          </p:cNvPr>
          <p:cNvSpPr>
            <a:spLocks noGrp="1"/>
          </p:cNvSpPr>
          <p:nvPr>
            <p:ph type="title"/>
          </p:nvPr>
        </p:nvSpPr>
        <p:spPr/>
        <p:txBody>
          <a:bodyPr/>
          <a:lstStyle/>
          <a:p>
            <a:r>
              <a:rPr lang="en-US" dirty="0"/>
              <a:t>Advancement in the School of Fine Arts</a:t>
            </a:r>
          </a:p>
        </p:txBody>
      </p:sp>
      <p:pic>
        <p:nvPicPr>
          <p:cNvPr id="6" name="Content Placeholder 5" descr="A person smiling at the camera&#10;&#10;Description automatically generated">
            <a:extLst>
              <a:ext uri="{FF2B5EF4-FFF2-40B4-BE49-F238E27FC236}">
                <a16:creationId xmlns:a16="http://schemas.microsoft.com/office/drawing/2014/main" id="{B0E53B3F-957E-7028-14E8-81460D1C4CC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15676" y="1849576"/>
            <a:ext cx="2030447" cy="2112559"/>
          </a:xfrm>
        </p:spPr>
      </p:pic>
      <p:pic>
        <p:nvPicPr>
          <p:cNvPr id="8" name="Picture 7">
            <a:extLst>
              <a:ext uri="{FF2B5EF4-FFF2-40B4-BE49-F238E27FC236}">
                <a16:creationId xmlns:a16="http://schemas.microsoft.com/office/drawing/2014/main" id="{5ECEF00C-3C4E-3989-00EB-6747B7A8CAA9}"/>
              </a:ext>
            </a:extLst>
          </p:cNvPr>
          <p:cNvPicPr>
            <a:picLocks noChangeAspect="1"/>
          </p:cNvPicPr>
          <p:nvPr/>
        </p:nvPicPr>
        <p:blipFill>
          <a:blip r:embed="rId3"/>
          <a:stretch>
            <a:fillRect/>
          </a:stretch>
        </p:blipFill>
        <p:spPr>
          <a:xfrm>
            <a:off x="2338368" y="4351925"/>
            <a:ext cx="1791121" cy="2122252"/>
          </a:xfrm>
          <a:prstGeom prst="rect">
            <a:avLst/>
          </a:prstGeom>
        </p:spPr>
      </p:pic>
      <p:sp>
        <p:nvSpPr>
          <p:cNvPr id="10" name="TextBox 9">
            <a:extLst>
              <a:ext uri="{FF2B5EF4-FFF2-40B4-BE49-F238E27FC236}">
                <a16:creationId xmlns:a16="http://schemas.microsoft.com/office/drawing/2014/main" id="{A3280F2C-A09D-FFC9-192A-F1D03E8478FB}"/>
              </a:ext>
            </a:extLst>
          </p:cNvPr>
          <p:cNvSpPr txBox="1"/>
          <p:nvPr/>
        </p:nvSpPr>
        <p:spPr>
          <a:xfrm>
            <a:off x="4564222" y="4998755"/>
            <a:ext cx="38498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Emily Auger Murray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Senior Director of Alumni Relations, Neag School of Education &amp; School of Fine Arts</a:t>
            </a:r>
          </a:p>
        </p:txBody>
      </p:sp>
      <p:sp>
        <p:nvSpPr>
          <p:cNvPr id="13" name="TextBox 12">
            <a:extLst>
              <a:ext uri="{FF2B5EF4-FFF2-40B4-BE49-F238E27FC236}">
                <a16:creationId xmlns:a16="http://schemas.microsoft.com/office/drawing/2014/main" id="{A4E82852-7957-ED1A-4B23-430C69BD666E}"/>
              </a:ext>
            </a:extLst>
          </p:cNvPr>
          <p:cNvSpPr txBox="1"/>
          <p:nvPr/>
        </p:nvSpPr>
        <p:spPr>
          <a:xfrm>
            <a:off x="3511863" y="2521059"/>
            <a:ext cx="2104718"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Lauren Prause</a:t>
            </a:r>
            <a:endParaRPr kumimoji="0" lang="en-US" sz="1800" b="0" i="0" u="none" strike="noStrike" kern="1200" cap="none" spc="0" normalizeH="0" baseline="0" noProof="0" dirty="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Senior Director of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Fine Arts &amp; University Programs</a:t>
            </a:r>
            <a:endParaRPr kumimoji="0" lang="en-US" sz="1800" b="0" i="0" u="none" strike="noStrike" kern="1200" cap="none" spc="0" normalizeH="0" baseline="0" noProof="0" dirty="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TextBox 14">
            <a:extLst>
              <a:ext uri="{FF2B5EF4-FFF2-40B4-BE49-F238E27FC236}">
                <a16:creationId xmlns:a16="http://schemas.microsoft.com/office/drawing/2014/main" id="{8F641DB5-7AD4-164A-90F8-0FBA98BFE2C1}"/>
              </a:ext>
            </a:extLst>
          </p:cNvPr>
          <p:cNvSpPr txBox="1"/>
          <p:nvPr/>
        </p:nvSpPr>
        <p:spPr>
          <a:xfrm>
            <a:off x="9937254" y="2736502"/>
            <a:ext cx="2254746"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Quoron Walker, </a:t>
            </a:r>
            <a:endParaRPr kumimoji="0" lang="en-US" sz="1800" b="0" i="0" u="none" strike="noStrike" kern="1200" cap="none" spc="0" normalizeH="0" baseline="0" noProof="0" dirty="0">
              <a:ln>
                <a:noFill/>
              </a:ln>
              <a:solidFill>
                <a:prstClr val="black"/>
              </a:solidFill>
              <a:effectLst/>
              <a:uLnTx/>
              <a:uFillTx/>
              <a:latin typeface="Calibri"/>
              <a:ea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Marketing Administrator,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School of Fine Arts</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4" name="Picture 3">
            <a:extLst>
              <a:ext uri="{FF2B5EF4-FFF2-40B4-BE49-F238E27FC236}">
                <a16:creationId xmlns:a16="http://schemas.microsoft.com/office/drawing/2014/main" id="{A1CD565D-DACD-C13E-1248-64B61B9929A8}"/>
              </a:ext>
            </a:extLst>
          </p:cNvPr>
          <p:cNvPicPr>
            <a:picLocks noChangeAspect="1"/>
          </p:cNvPicPr>
          <p:nvPr/>
        </p:nvPicPr>
        <p:blipFill rotWithShape="1">
          <a:blip r:embed="rId4"/>
          <a:srcRect l="-300" t="6937" r="4587" b="22137"/>
          <a:stretch/>
        </p:blipFill>
        <p:spPr>
          <a:xfrm>
            <a:off x="7529506" y="1849576"/>
            <a:ext cx="1984248" cy="2205607"/>
          </a:xfrm>
          <a:prstGeom prst="rect">
            <a:avLst/>
          </a:prstGeom>
        </p:spPr>
      </p:pic>
    </p:spTree>
    <p:extLst>
      <p:ext uri="{BB962C8B-B14F-4D97-AF65-F5344CB8AC3E}">
        <p14:creationId xmlns:p14="http://schemas.microsoft.com/office/powerpoint/2010/main" val="1047222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406888-4FCA-D08E-6083-AF6EE580714E}"/>
              </a:ext>
            </a:extLst>
          </p:cNvPr>
          <p:cNvSpPr>
            <a:spLocks noGrp="1"/>
          </p:cNvSpPr>
          <p:nvPr>
            <p:ph type="title"/>
          </p:nvPr>
        </p:nvSpPr>
        <p:spPr/>
        <p:txBody>
          <a:bodyPr/>
          <a:lstStyle/>
          <a:p>
            <a:r>
              <a:rPr lang="en-US" dirty="0"/>
              <a:t>Website Update</a:t>
            </a:r>
          </a:p>
        </p:txBody>
      </p:sp>
      <p:pic>
        <p:nvPicPr>
          <p:cNvPr id="4" name="Picture 3">
            <a:extLst>
              <a:ext uri="{FF2B5EF4-FFF2-40B4-BE49-F238E27FC236}">
                <a16:creationId xmlns:a16="http://schemas.microsoft.com/office/drawing/2014/main" id="{8787823B-EA37-C4DA-B30F-E143B0192983}"/>
              </a:ext>
            </a:extLst>
          </p:cNvPr>
          <p:cNvPicPr>
            <a:picLocks noChangeAspect="1"/>
          </p:cNvPicPr>
          <p:nvPr/>
        </p:nvPicPr>
        <p:blipFill>
          <a:blip r:embed="rId2"/>
          <a:stretch>
            <a:fillRect/>
          </a:stretch>
        </p:blipFill>
        <p:spPr>
          <a:xfrm>
            <a:off x="2029246" y="1595143"/>
            <a:ext cx="8133507" cy="5262857"/>
          </a:xfrm>
          <a:prstGeom prst="rect">
            <a:avLst/>
          </a:prstGeom>
        </p:spPr>
      </p:pic>
    </p:spTree>
    <p:extLst>
      <p:ext uri="{BB962C8B-B14F-4D97-AF65-F5344CB8AC3E}">
        <p14:creationId xmlns:p14="http://schemas.microsoft.com/office/powerpoint/2010/main" val="420863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Marketing Forms</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pPr marL="0" indent="0">
              <a:buNone/>
            </a:pPr>
            <a:endParaRPr lang="en-US" dirty="0"/>
          </a:p>
          <a:p>
            <a:endParaRPr lang="en-US" dirty="0"/>
          </a:p>
        </p:txBody>
      </p:sp>
      <p:pic>
        <p:nvPicPr>
          <p:cNvPr id="5" name="Picture 4" descr="Graphical user interface, text, application, email, website&#10;&#10;Description automatically generated">
            <a:extLst>
              <a:ext uri="{FF2B5EF4-FFF2-40B4-BE49-F238E27FC236}">
                <a16:creationId xmlns:a16="http://schemas.microsoft.com/office/drawing/2014/main" id="{AFBE13F3-22E5-960C-3EF0-849BE35C1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7" y="1803000"/>
            <a:ext cx="6103586" cy="3964657"/>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8355B60D-6EB0-585A-2011-234592D2C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1083" y="1803000"/>
            <a:ext cx="6009957" cy="3941693"/>
          </a:xfrm>
          <a:prstGeom prst="rect">
            <a:avLst/>
          </a:prstGeom>
        </p:spPr>
      </p:pic>
    </p:spTree>
    <p:extLst>
      <p:ext uri="{BB962C8B-B14F-4D97-AF65-F5344CB8AC3E}">
        <p14:creationId xmlns:p14="http://schemas.microsoft.com/office/powerpoint/2010/main" val="274990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UConn Day – Yard Goats</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pPr marL="0" indent="0">
              <a:buNone/>
            </a:pPr>
            <a:endParaRPr lang="en-US" dirty="0"/>
          </a:p>
          <a:p>
            <a:endParaRPr lang="en-US" dirty="0"/>
          </a:p>
        </p:txBody>
      </p:sp>
      <p:pic>
        <p:nvPicPr>
          <p:cNvPr id="6" name="Picture 5">
            <a:extLst>
              <a:ext uri="{FF2B5EF4-FFF2-40B4-BE49-F238E27FC236}">
                <a16:creationId xmlns:a16="http://schemas.microsoft.com/office/drawing/2014/main" id="{1400EAEA-7E1F-09A8-96D8-32218AA43FBB}"/>
              </a:ext>
            </a:extLst>
          </p:cNvPr>
          <p:cNvPicPr>
            <a:picLocks noChangeAspect="1"/>
          </p:cNvPicPr>
          <p:nvPr/>
        </p:nvPicPr>
        <p:blipFill>
          <a:blip r:embed="rId2"/>
          <a:stretch>
            <a:fillRect/>
          </a:stretch>
        </p:blipFill>
        <p:spPr>
          <a:xfrm>
            <a:off x="2560320" y="1565487"/>
            <a:ext cx="6878320" cy="5158740"/>
          </a:xfrm>
          <a:prstGeom prst="rect">
            <a:avLst/>
          </a:prstGeom>
        </p:spPr>
      </p:pic>
    </p:spTree>
    <p:extLst>
      <p:ext uri="{BB962C8B-B14F-4D97-AF65-F5344CB8AC3E}">
        <p14:creationId xmlns:p14="http://schemas.microsoft.com/office/powerpoint/2010/main" val="12856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E72B739-660F-7D78-E2B1-638754F9ABDF}"/>
              </a:ext>
            </a:extLst>
          </p:cNvPr>
          <p:cNvSpPr>
            <a:spLocks noGrp="1"/>
          </p:cNvSpPr>
          <p:nvPr>
            <p:ph type="title"/>
          </p:nvPr>
        </p:nvSpPr>
        <p:spPr/>
        <p:txBody>
          <a:bodyPr/>
          <a:lstStyle/>
          <a:p>
            <a:r>
              <a:rPr lang="en-US" dirty="0"/>
              <a:t>SFA at the </a:t>
            </a:r>
            <a:r>
              <a:rPr lang="en-US" dirty="0" err="1"/>
              <a:t>MoMa</a:t>
            </a:r>
            <a:endParaRPr lang="en-US" dirty="0"/>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p:txBody>
          <a:bodyPr/>
          <a:lstStyle/>
          <a:p>
            <a:pPr marL="0" indent="0">
              <a:buNone/>
            </a:pPr>
            <a:endParaRPr lang="en-US" dirty="0"/>
          </a:p>
          <a:p>
            <a:endParaRPr lang="en-US" dirty="0"/>
          </a:p>
        </p:txBody>
      </p:sp>
      <p:pic>
        <p:nvPicPr>
          <p:cNvPr id="9" name="Picture 8" descr="A group of women posing for a photo&#10;&#10;Description automatically generated">
            <a:extLst>
              <a:ext uri="{FF2B5EF4-FFF2-40B4-BE49-F238E27FC236}">
                <a16:creationId xmlns:a16="http://schemas.microsoft.com/office/drawing/2014/main" id="{25633F4B-6015-3867-8E33-4C9ED5EE0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10" y="1533957"/>
            <a:ext cx="5384800" cy="5208253"/>
          </a:xfrm>
          <a:prstGeom prst="rect">
            <a:avLst/>
          </a:prstGeom>
        </p:spPr>
      </p:pic>
      <p:pic>
        <p:nvPicPr>
          <p:cNvPr id="11" name="Picture 10" descr="A group of people looking at a picture&#10;&#10;Description automatically generated">
            <a:extLst>
              <a:ext uri="{FF2B5EF4-FFF2-40B4-BE49-F238E27FC236}">
                <a16:creationId xmlns:a16="http://schemas.microsoft.com/office/drawing/2014/main" id="{D209D198-0959-94F5-0559-6F420689F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533956"/>
            <a:ext cx="5069790" cy="5208253"/>
          </a:xfrm>
          <a:prstGeom prst="rect">
            <a:avLst/>
          </a:prstGeom>
        </p:spPr>
      </p:pic>
    </p:spTree>
    <p:extLst>
      <p:ext uri="{BB962C8B-B14F-4D97-AF65-F5344CB8AC3E}">
        <p14:creationId xmlns:p14="http://schemas.microsoft.com/office/powerpoint/2010/main" val="1873526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SFA Digest – Alumni Suggestions</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pPr marL="0" indent="0">
              <a:buNone/>
            </a:pPr>
            <a:endParaRPr lang="en-US" dirty="0"/>
          </a:p>
          <a:p>
            <a:endParaRPr lang="en-US" dirty="0"/>
          </a:p>
        </p:txBody>
      </p:sp>
      <p:pic>
        <p:nvPicPr>
          <p:cNvPr id="6" name="Picture 5" descr="A screenshot of a computer">
            <a:extLst>
              <a:ext uri="{FF2B5EF4-FFF2-40B4-BE49-F238E27FC236}">
                <a16:creationId xmlns:a16="http://schemas.microsoft.com/office/drawing/2014/main" id="{89E8DA2E-260F-47CB-E51B-AD4B572FE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585" y="1621627"/>
            <a:ext cx="9712829" cy="5104293"/>
          </a:xfrm>
          <a:prstGeom prst="rect">
            <a:avLst/>
          </a:prstGeom>
        </p:spPr>
      </p:pic>
    </p:spTree>
    <p:extLst>
      <p:ext uri="{BB962C8B-B14F-4D97-AF65-F5344CB8AC3E}">
        <p14:creationId xmlns:p14="http://schemas.microsoft.com/office/powerpoint/2010/main" val="2652083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ABBE-607A-47FE-9C29-B5E323FDC072}"/>
              </a:ext>
            </a:extLst>
          </p:cNvPr>
          <p:cNvSpPr>
            <a:spLocks noGrp="1"/>
          </p:cNvSpPr>
          <p:nvPr>
            <p:ph type="title"/>
          </p:nvPr>
        </p:nvSpPr>
        <p:spPr/>
        <p:txBody>
          <a:bodyPr/>
          <a:lstStyle/>
          <a:p>
            <a:r>
              <a:rPr lang="en-US" dirty="0"/>
              <a:t>Engaging and Hosting SFA Alum</a:t>
            </a:r>
          </a:p>
        </p:txBody>
      </p:sp>
      <p:sp>
        <p:nvSpPr>
          <p:cNvPr id="3" name="Content Placeholder 2">
            <a:extLst>
              <a:ext uri="{FF2B5EF4-FFF2-40B4-BE49-F238E27FC236}">
                <a16:creationId xmlns:a16="http://schemas.microsoft.com/office/drawing/2014/main" id="{AC9BC357-D0FC-47AC-ADD7-74527497F0AE}"/>
              </a:ext>
            </a:extLst>
          </p:cNvPr>
          <p:cNvSpPr>
            <a:spLocks noGrp="1"/>
          </p:cNvSpPr>
          <p:nvPr>
            <p:ph sz="half" idx="1"/>
          </p:nvPr>
        </p:nvSpPr>
        <p:spPr>
          <a:xfrm>
            <a:off x="609600" y="1780036"/>
            <a:ext cx="7936194" cy="4375537"/>
          </a:xfrm>
        </p:spPr>
        <p:txBody>
          <a:bodyPr/>
          <a:lstStyle/>
          <a:p>
            <a:pPr marL="0" indent="0">
              <a:buNone/>
            </a:pPr>
            <a:endParaRPr lang="en-US" dirty="0"/>
          </a:p>
          <a:p>
            <a:endParaRPr lang="en-US" dirty="0"/>
          </a:p>
        </p:txBody>
      </p:sp>
      <p:pic>
        <p:nvPicPr>
          <p:cNvPr id="1027" name="914FDA26-624A-4491-9100-7B9FCFA4CA3F" descr="IMG_9369.jpg">
            <a:extLst>
              <a:ext uri="{FF2B5EF4-FFF2-40B4-BE49-F238E27FC236}">
                <a16:creationId xmlns:a16="http://schemas.microsoft.com/office/drawing/2014/main" id="{1CE33E8B-E1D3-CC53-0AF9-D22C30315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55" y="1541550"/>
            <a:ext cx="4656810" cy="34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0213E5F7-3B72-45D2-8185-510D983CA69F" descr="70000052272__41029F35-40E6-4985-8220-EDA4B84B154B.jpg">
            <a:extLst>
              <a:ext uri="{FF2B5EF4-FFF2-40B4-BE49-F238E27FC236}">
                <a16:creationId xmlns:a16="http://schemas.microsoft.com/office/drawing/2014/main" id="{DDFCFC0E-722E-5397-8BCC-4396C6779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5300" y="1623846"/>
            <a:ext cx="3013948" cy="401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717C78BF-4167-438D-9806-D68D1665DF72" descr="IMG_9376.jpg">
            <a:extLst>
              <a:ext uri="{FF2B5EF4-FFF2-40B4-BE49-F238E27FC236}">
                <a16:creationId xmlns:a16="http://schemas.microsoft.com/office/drawing/2014/main" id="{7B2988CA-829C-0EBA-BB13-0C57A78F2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320" y="2841172"/>
            <a:ext cx="5012954" cy="375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5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CE63-DDE2-A6CC-C17E-A6985B7F7E6D}"/>
              </a:ext>
            </a:extLst>
          </p:cNvPr>
          <p:cNvSpPr>
            <a:spLocks noGrp="1"/>
          </p:cNvSpPr>
          <p:nvPr>
            <p:ph type="title"/>
          </p:nvPr>
        </p:nvSpPr>
        <p:spPr/>
        <p:txBody>
          <a:bodyPr/>
          <a:lstStyle/>
          <a:p>
            <a:r>
              <a:rPr lang="en-US" dirty="0"/>
              <a:t>Strengthening Corporate Partnerships </a:t>
            </a:r>
          </a:p>
        </p:txBody>
      </p:sp>
      <p:pic>
        <p:nvPicPr>
          <p:cNvPr id="2050" name="Picture 2" descr="No alternative text description for this image">
            <a:extLst>
              <a:ext uri="{FF2B5EF4-FFF2-40B4-BE49-F238E27FC236}">
                <a16:creationId xmlns:a16="http://schemas.microsoft.com/office/drawing/2014/main" id="{DF43A7D0-4B38-52E0-66E5-6272DF4E8B4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3272" y="1488076"/>
            <a:ext cx="5815674" cy="38818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alternative text description for this image">
            <a:extLst>
              <a:ext uri="{FF2B5EF4-FFF2-40B4-BE49-F238E27FC236}">
                <a16:creationId xmlns:a16="http://schemas.microsoft.com/office/drawing/2014/main" id="{D0EE0DE0-968C-A542-C0C2-16718974B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54" y="1488076"/>
            <a:ext cx="5385816" cy="3594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o alternative text description for this image">
            <a:extLst>
              <a:ext uri="{FF2B5EF4-FFF2-40B4-BE49-F238E27FC236}">
                <a16:creationId xmlns:a16="http://schemas.microsoft.com/office/drawing/2014/main" id="{0DEE1A35-6F71-DE86-DDDC-F92858035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3067" y="3948032"/>
            <a:ext cx="4260409"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819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323BC-4481-9F7D-0A4E-5D2DE6D9BE53}"/>
              </a:ext>
            </a:extLst>
          </p:cNvPr>
          <p:cNvSpPr>
            <a:spLocks noGrp="1"/>
          </p:cNvSpPr>
          <p:nvPr>
            <p:ph type="title"/>
          </p:nvPr>
        </p:nvSpPr>
        <p:spPr/>
        <p:txBody>
          <a:bodyPr/>
          <a:lstStyle/>
          <a:p>
            <a:r>
              <a:rPr lang="en-US" dirty="0"/>
              <a:t>Thanking Donors and Highlighting Impact</a:t>
            </a:r>
          </a:p>
        </p:txBody>
      </p:sp>
      <p:pic>
        <p:nvPicPr>
          <p:cNvPr id="6" name="Content Placeholder 5" descr="A group of people playing instruments&#10;&#10;Description automatically generated">
            <a:extLst>
              <a:ext uri="{FF2B5EF4-FFF2-40B4-BE49-F238E27FC236}">
                <a16:creationId xmlns:a16="http://schemas.microsoft.com/office/drawing/2014/main" id="{E4FBD2E8-A475-010B-C2CE-329540244DC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73862" y="1607792"/>
            <a:ext cx="5837929" cy="3642415"/>
          </a:xfrm>
        </p:spPr>
      </p:pic>
      <p:pic>
        <p:nvPicPr>
          <p:cNvPr id="3074" name="Picture 2" descr="May be an image of 6 people and text that says 'BEBE sp D'">
            <a:extLst>
              <a:ext uri="{FF2B5EF4-FFF2-40B4-BE49-F238E27FC236}">
                <a16:creationId xmlns:a16="http://schemas.microsoft.com/office/drawing/2014/main" id="{9430E9D8-08B7-1551-18CE-B964EF57E77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3074" y="1631876"/>
            <a:ext cx="5384800" cy="35942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45CD1239-00DC-455A-B16D-910C12811EE0" descr="IMG_9442.jpg">
            <a:extLst>
              <a:ext uri="{FF2B5EF4-FFF2-40B4-BE49-F238E27FC236}">
                <a16:creationId xmlns:a16="http://schemas.microsoft.com/office/drawing/2014/main" id="{0E4BBBBB-3446-86A5-D6D2-D6CA59556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010" y="4149809"/>
            <a:ext cx="3782995" cy="270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776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E7BAC-14A8-472D-C747-59B8E47D927A}"/>
              </a:ext>
            </a:extLst>
          </p:cNvPr>
          <p:cNvSpPr>
            <a:spLocks noGrp="1"/>
          </p:cNvSpPr>
          <p:nvPr>
            <p:ph type="title"/>
          </p:nvPr>
        </p:nvSpPr>
        <p:spPr>
          <a:xfrm>
            <a:off x="1157084" y="374427"/>
            <a:ext cx="10374517" cy="971512"/>
          </a:xfrm>
        </p:spPr>
        <p:txBody>
          <a:bodyPr anchor="ctr">
            <a:normAutofit/>
          </a:bodyPr>
          <a:lstStyle/>
          <a:p>
            <a:pPr>
              <a:lnSpc>
                <a:spcPct val="90000"/>
              </a:lnSpc>
            </a:pPr>
            <a:r>
              <a:rPr lang="en-US" sz="3200" dirty="0">
                <a:solidFill>
                  <a:schemeClr val="bg1"/>
                </a:solidFill>
              </a:rPr>
              <a:t>Welcome new faculty!</a:t>
            </a:r>
          </a:p>
        </p:txBody>
      </p:sp>
      <p:graphicFrame>
        <p:nvGraphicFramePr>
          <p:cNvPr id="5" name="Content Placeholder 2">
            <a:extLst>
              <a:ext uri="{FF2B5EF4-FFF2-40B4-BE49-F238E27FC236}">
                <a16:creationId xmlns:a16="http://schemas.microsoft.com/office/drawing/2014/main" id="{B57AB871-28F7-CC4B-6BFE-B398B0F3241F}"/>
              </a:ext>
            </a:extLst>
          </p:cNvPr>
          <p:cNvGraphicFramePr>
            <a:graphicFrameLocks noGrp="1"/>
          </p:cNvGraphicFramePr>
          <p:nvPr>
            <p:ph idx="1"/>
            <p:extLst>
              <p:ext uri="{D42A27DB-BD31-4B8C-83A1-F6EECF244321}">
                <p14:modId xmlns:p14="http://schemas.microsoft.com/office/powerpoint/2010/main" val="626279818"/>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8581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61A23-B0DE-26B7-C395-BA9288D85ECE}"/>
              </a:ext>
            </a:extLst>
          </p:cNvPr>
          <p:cNvSpPr>
            <a:spLocks noGrp="1"/>
          </p:cNvSpPr>
          <p:nvPr>
            <p:ph type="title"/>
          </p:nvPr>
        </p:nvSpPr>
        <p:spPr/>
        <p:txBody>
          <a:bodyPr/>
          <a:lstStyle/>
          <a:p>
            <a:r>
              <a:rPr lang="en-US" dirty="0"/>
              <a:t>Scholarship Stewardship </a:t>
            </a:r>
          </a:p>
        </p:txBody>
      </p:sp>
      <p:pic>
        <p:nvPicPr>
          <p:cNvPr id="15" name="final-64aeacbfad7ec-127242457 (1)">
            <a:hlinkClick r:id="" action="ppaction://media"/>
            <a:extLst>
              <a:ext uri="{FF2B5EF4-FFF2-40B4-BE49-F238E27FC236}">
                <a16:creationId xmlns:a16="http://schemas.microsoft.com/office/drawing/2014/main" id="{CB7FECCA-C587-6647-7FDA-D24FBA427AA6}"/>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09600" y="1947862"/>
            <a:ext cx="5384800" cy="4038600"/>
          </a:xfrm>
        </p:spPr>
      </p:pic>
      <p:sp>
        <p:nvSpPr>
          <p:cNvPr id="14" name="Content Placeholder 13">
            <a:extLst>
              <a:ext uri="{FF2B5EF4-FFF2-40B4-BE49-F238E27FC236}">
                <a16:creationId xmlns:a16="http://schemas.microsoft.com/office/drawing/2014/main" id="{B076A47B-F6F6-8DC0-44B0-41E3B181DBAD}"/>
              </a:ext>
            </a:extLst>
          </p:cNvPr>
          <p:cNvSpPr>
            <a:spLocks noGrp="1"/>
          </p:cNvSpPr>
          <p:nvPr>
            <p:ph sz="half" idx="2"/>
          </p:nvPr>
        </p:nvSpPr>
        <p:spPr>
          <a:xfrm>
            <a:off x="384913" y="1674688"/>
            <a:ext cx="6118629" cy="4316633"/>
          </a:xfrm>
        </p:spPr>
        <p:txBody>
          <a:bodyPr/>
          <a:lstStyle/>
          <a:p>
            <a:r>
              <a:rPr lang="en-US" dirty="0"/>
              <a:t>Thank You Letters and Video</a:t>
            </a:r>
          </a:p>
        </p:txBody>
      </p:sp>
      <p:pic>
        <p:nvPicPr>
          <p:cNvPr id="16" name="final-64aeacbfad7ec-127242457 (1)">
            <a:hlinkClick r:id="" action="ppaction://media"/>
            <a:extLst>
              <a:ext uri="{FF2B5EF4-FFF2-40B4-BE49-F238E27FC236}">
                <a16:creationId xmlns:a16="http://schemas.microsoft.com/office/drawing/2014/main" id="{B37974A0-6398-0F5B-35B7-A2923481F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6830" y="2171502"/>
            <a:ext cx="5086613" cy="3814960"/>
          </a:xfrm>
          <a:prstGeom prst="rect">
            <a:avLst/>
          </a:prstGeom>
        </p:spPr>
      </p:pic>
      <p:pic>
        <p:nvPicPr>
          <p:cNvPr id="18" name="Picture 17">
            <a:extLst>
              <a:ext uri="{FF2B5EF4-FFF2-40B4-BE49-F238E27FC236}">
                <a16:creationId xmlns:a16="http://schemas.microsoft.com/office/drawing/2014/main" id="{7FCF7F74-CCE1-3EDF-9F3B-A2314F380C28}"/>
              </a:ext>
            </a:extLst>
          </p:cNvPr>
          <p:cNvPicPr>
            <a:picLocks noChangeAspect="1"/>
          </p:cNvPicPr>
          <p:nvPr/>
        </p:nvPicPr>
        <p:blipFill>
          <a:blip r:embed="rId5"/>
          <a:stretch>
            <a:fillRect/>
          </a:stretch>
        </p:blipFill>
        <p:spPr>
          <a:xfrm>
            <a:off x="89256" y="2171502"/>
            <a:ext cx="6513818" cy="4531352"/>
          </a:xfrm>
          <a:prstGeom prst="rect">
            <a:avLst/>
          </a:prstGeom>
        </p:spPr>
      </p:pic>
    </p:spTree>
    <p:extLst>
      <p:ext uri="{BB962C8B-B14F-4D97-AF65-F5344CB8AC3E}">
        <p14:creationId xmlns:p14="http://schemas.microsoft.com/office/powerpoint/2010/main" val="257759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8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7368">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 name="Rectangle 31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0" name="Rectangle 3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Rectangle 32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 name="Picture 205" descr="Vibrant digital network">
            <a:extLst>
              <a:ext uri="{FF2B5EF4-FFF2-40B4-BE49-F238E27FC236}">
                <a16:creationId xmlns:a16="http://schemas.microsoft.com/office/drawing/2014/main" id="{435CF02C-B894-D48C-791C-7EBC0F296610}"/>
              </a:ext>
            </a:extLst>
          </p:cNvPr>
          <p:cNvPicPr>
            <a:picLocks noChangeAspect="1"/>
          </p:cNvPicPr>
          <p:nvPr/>
        </p:nvPicPr>
        <p:blipFill rotWithShape="1">
          <a:blip r:embed="rId2">
            <a:extLst>
              <a:ext uri="{28A0092B-C50C-407E-A947-70E740481C1C}">
                <a14:useLocalDpi xmlns:a14="http://schemas.microsoft.com/office/drawing/2010/main" val="0"/>
              </a:ext>
            </a:extLst>
          </a:blip>
          <a:srcRect l="23436" r="27313" b="1"/>
          <a:stretch/>
        </p:blipFill>
        <p:spPr>
          <a:xfrm>
            <a:off x="4038599" y="10"/>
            <a:ext cx="8160026" cy="6875809"/>
          </a:xfrm>
          <a:prstGeom prst="rect">
            <a:avLst/>
          </a:prstGeom>
        </p:spPr>
      </p:pic>
      <p:sp>
        <p:nvSpPr>
          <p:cNvPr id="326" name="Freeform: Shape 32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4E8A551-BADA-37AB-1298-2BB5513BC72F}"/>
              </a:ext>
            </a:extLst>
          </p:cNvPr>
          <p:cNvSpPr>
            <a:spLocks noGrp="1"/>
          </p:cNvSpPr>
          <p:nvPr>
            <p:ph type="title"/>
          </p:nvPr>
        </p:nvSpPr>
        <p:spPr>
          <a:xfrm>
            <a:off x="87708" y="3097782"/>
            <a:ext cx="3944266" cy="3531403"/>
          </a:xfrm>
        </p:spPr>
        <p:txBody>
          <a:bodyPr vert="horz" lIns="0" tIns="0" rIns="0" bIns="0" rtlCol="0" anchor="t">
            <a:normAutofit/>
          </a:bodyPr>
          <a:lstStyle/>
          <a:p>
            <a:pPr algn="r"/>
            <a:r>
              <a:rPr lang="en-US" sz="2800" dirty="0">
                <a:solidFill>
                  <a:schemeClr val="bg1"/>
                </a:solidFill>
              </a:rPr>
              <a:t>Admissions Updates</a:t>
            </a:r>
            <a:br>
              <a:rPr lang="en-US" sz="2800" dirty="0">
                <a:solidFill>
                  <a:schemeClr val="bg1"/>
                </a:solidFill>
              </a:rPr>
            </a:br>
            <a:br>
              <a:rPr lang="en-US" sz="2800" dirty="0">
                <a:solidFill>
                  <a:schemeClr val="bg1"/>
                </a:solidFill>
              </a:rPr>
            </a:br>
            <a:r>
              <a:rPr lang="en-US" sz="2800" dirty="0">
                <a:solidFill>
                  <a:schemeClr val="bg1"/>
                </a:solidFill>
              </a:rPr>
              <a:t>Celeste Jacobs </a:t>
            </a:r>
            <a:r>
              <a:rPr lang="en-US" sz="2800" b="0" dirty="0">
                <a:solidFill>
                  <a:schemeClr val="bg1"/>
                </a:solidFill>
              </a:rPr>
              <a:t>Admissions Coordinator</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35142769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4C8E1"/>
        </a:solidFill>
        <a:effectLst/>
      </p:bgPr>
    </p:bg>
    <p:spTree>
      <p:nvGrpSpPr>
        <p:cNvPr id="1" name="Shape 529"/>
        <p:cNvGrpSpPr/>
        <p:nvPr/>
      </p:nvGrpSpPr>
      <p:grpSpPr>
        <a:xfrm>
          <a:off x="0" y="0"/>
          <a:ext cx="0" cy="0"/>
          <a:chOff x="0" y="0"/>
          <a:chExt cx="0" cy="0"/>
        </a:xfrm>
      </p:grpSpPr>
      <p:sp>
        <p:nvSpPr>
          <p:cNvPr id="530" name="Google Shape;530;p58"/>
          <p:cNvSpPr txBox="1"/>
          <p:nvPr/>
        </p:nvSpPr>
        <p:spPr>
          <a:xfrm>
            <a:off x="592526" y="5450241"/>
            <a:ext cx="7480052" cy="1010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8000" kern="0" dirty="0">
                <a:solidFill>
                  <a:srgbClr val="000E2F"/>
                </a:solidFill>
                <a:latin typeface="Poppins ExtraBold"/>
                <a:ea typeface="Poppins ExtraBold"/>
                <a:cs typeface="Poppins ExtraBold"/>
                <a:sym typeface="Poppins ExtraBold"/>
              </a:rPr>
              <a:t>Admissions</a:t>
            </a:r>
            <a:endParaRPr sz="8000" kern="0" dirty="0">
              <a:solidFill>
                <a:srgbClr val="000E2F"/>
              </a:solidFill>
              <a:latin typeface="Poppins ExtraBold"/>
              <a:ea typeface="Poppins ExtraBold"/>
              <a:cs typeface="Poppins ExtraBold"/>
              <a:sym typeface="Poppins ExtraBold"/>
            </a:endParaRPr>
          </a:p>
        </p:txBody>
      </p:sp>
      <p:pic>
        <p:nvPicPr>
          <p:cNvPr id="531" name="Google Shape;531;p58"/>
          <p:cNvPicPr preferRelativeResize="0"/>
          <p:nvPr/>
        </p:nvPicPr>
        <p:blipFill>
          <a:blip r:embed="rId3">
            <a:alphaModFix/>
          </a:blip>
          <a:stretch>
            <a:fillRect/>
          </a:stretch>
        </p:blipFill>
        <p:spPr>
          <a:xfrm>
            <a:off x="6738232" y="396959"/>
            <a:ext cx="4976736" cy="437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43"/>
        <p:cNvGrpSpPr/>
        <p:nvPr/>
      </p:nvGrpSpPr>
      <p:grpSpPr>
        <a:xfrm>
          <a:off x="0" y="0"/>
          <a:ext cx="0" cy="0"/>
          <a:chOff x="0" y="0"/>
          <a:chExt cx="0" cy="0"/>
        </a:xfrm>
      </p:grpSpPr>
      <p:sp>
        <p:nvSpPr>
          <p:cNvPr id="544" name="Google Shape;544;p60"/>
          <p:cNvSpPr txBox="1"/>
          <p:nvPr/>
        </p:nvSpPr>
        <p:spPr>
          <a:xfrm>
            <a:off x="667133" y="1123632"/>
            <a:ext cx="1403200" cy="1890221"/>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 sz="9600" kern="0" dirty="0">
                <a:solidFill>
                  <a:srgbClr val="A4C8E1"/>
                </a:solidFill>
                <a:latin typeface="Poppins"/>
                <a:ea typeface="Poppins"/>
                <a:cs typeface="Poppins"/>
                <a:sym typeface="Poppins"/>
              </a:rPr>
              <a:t>1</a:t>
            </a:r>
            <a:endParaRPr sz="9600" kern="0" dirty="0">
              <a:solidFill>
                <a:srgbClr val="A4C8E1"/>
              </a:solidFill>
              <a:latin typeface="Arial"/>
              <a:cs typeface="Arial"/>
              <a:sym typeface="Arial"/>
            </a:endParaRPr>
          </a:p>
        </p:txBody>
      </p:sp>
      <p:sp>
        <p:nvSpPr>
          <p:cNvPr id="545" name="Google Shape;545;p60"/>
          <p:cNvSpPr txBox="1"/>
          <p:nvPr/>
        </p:nvSpPr>
        <p:spPr>
          <a:xfrm>
            <a:off x="1535967" y="1473193"/>
            <a:ext cx="5659160" cy="1142901"/>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667" kern="0" dirty="0">
                <a:solidFill>
                  <a:srgbClr val="FFFFFF"/>
                </a:solidFill>
                <a:latin typeface="Poppins ExtraBold"/>
                <a:ea typeface="Poppins ExtraBold"/>
                <a:cs typeface="Poppins ExtraBold"/>
                <a:sym typeface="Poppins ExtraBold"/>
              </a:rPr>
              <a:t>Apply to UConn</a:t>
            </a:r>
            <a:br>
              <a:rPr lang="en" sz="2667" kern="0" dirty="0">
                <a:solidFill>
                  <a:srgbClr val="FFFFFF"/>
                </a:solidFill>
                <a:latin typeface="Poppins ExtraBold"/>
                <a:ea typeface="Poppins ExtraBold"/>
                <a:cs typeface="Poppins ExtraBold"/>
                <a:sym typeface="Poppins ExtraBold"/>
              </a:rPr>
            </a:br>
            <a:r>
              <a:rPr lang="en" sz="2400" kern="0" dirty="0">
                <a:solidFill>
                  <a:srgbClr val="A4C8E1"/>
                </a:solidFill>
                <a:latin typeface="Poppins ExtraBold"/>
                <a:ea typeface="Poppins ExtraBold"/>
                <a:cs typeface="Poppins ExtraBold"/>
                <a:sym typeface="Poppins ExtraBold"/>
              </a:rPr>
              <a:t>admissions.uconn.edu</a:t>
            </a:r>
            <a:endParaRPr sz="2667" kern="0" dirty="0">
              <a:solidFill>
                <a:srgbClr val="A4C8E1"/>
              </a:solidFill>
              <a:latin typeface="Poppins Light"/>
              <a:ea typeface="Poppins Light"/>
              <a:cs typeface="Poppins Light"/>
              <a:sym typeface="Poppins Light"/>
            </a:endParaRPr>
          </a:p>
        </p:txBody>
      </p:sp>
      <p:sp>
        <p:nvSpPr>
          <p:cNvPr id="547" name="Google Shape;547;p60"/>
          <p:cNvSpPr txBox="1"/>
          <p:nvPr/>
        </p:nvSpPr>
        <p:spPr>
          <a:xfrm>
            <a:off x="5580000" y="1507235"/>
            <a:ext cx="6916800" cy="1233759"/>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 sz="2667" kern="0">
                <a:solidFill>
                  <a:srgbClr val="FFFFFF"/>
                </a:solidFill>
                <a:latin typeface="Poppins Light"/>
                <a:ea typeface="Poppins Light"/>
                <a:cs typeface="Poppins Light"/>
                <a:sym typeface="Poppins Light"/>
              </a:rPr>
              <a:t>via the Common Application </a:t>
            </a:r>
            <a:br>
              <a:rPr lang="en" sz="2667" kern="0">
                <a:solidFill>
                  <a:srgbClr val="FFFFFF"/>
                </a:solidFill>
                <a:latin typeface="Poppins Light"/>
                <a:ea typeface="Poppins Light"/>
                <a:cs typeface="Poppins Light"/>
                <a:sym typeface="Poppins Light"/>
              </a:rPr>
            </a:br>
            <a:r>
              <a:rPr lang="en" sz="2667" kern="0">
                <a:solidFill>
                  <a:srgbClr val="FFFFFF"/>
                </a:solidFill>
                <a:latin typeface="Poppins Light"/>
                <a:ea typeface="Poppins Light"/>
                <a:cs typeface="Poppins Light"/>
                <a:sym typeface="Poppins Light"/>
              </a:rPr>
              <a:t>or Apply Coalition with Scoir.</a:t>
            </a:r>
            <a:endParaRPr sz="1867" kern="0">
              <a:solidFill>
                <a:srgbClr val="000000"/>
              </a:solidFill>
              <a:latin typeface="Arial"/>
              <a:cs typeface="Arial"/>
              <a:sym typeface="Arial"/>
            </a:endParaRPr>
          </a:p>
        </p:txBody>
      </p:sp>
      <p:pic>
        <p:nvPicPr>
          <p:cNvPr id="550" name="Google Shape;550;p60" descr="A picture containing object, clock, large, people&#10;&#10;Description automatically generated"/>
          <p:cNvPicPr preferRelativeResize="0"/>
          <p:nvPr/>
        </p:nvPicPr>
        <p:blipFill>
          <a:blip r:embed="rId3">
            <a:alphaModFix/>
          </a:blip>
          <a:stretch>
            <a:fillRect/>
          </a:stretch>
        </p:blipFill>
        <p:spPr>
          <a:xfrm rot="-5400000">
            <a:off x="9073852" y="-2079573"/>
            <a:ext cx="725733" cy="5276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43"/>
        <p:cNvGrpSpPr/>
        <p:nvPr/>
      </p:nvGrpSpPr>
      <p:grpSpPr>
        <a:xfrm>
          <a:off x="0" y="0"/>
          <a:ext cx="0" cy="0"/>
          <a:chOff x="0" y="0"/>
          <a:chExt cx="0" cy="0"/>
        </a:xfrm>
      </p:grpSpPr>
      <p:sp>
        <p:nvSpPr>
          <p:cNvPr id="5" name="Rectangle 4">
            <a:extLst>
              <a:ext uri="{FF2B5EF4-FFF2-40B4-BE49-F238E27FC236}">
                <a16:creationId xmlns:a16="http://schemas.microsoft.com/office/drawing/2014/main" id="{FA747368-81F3-BEA8-1A81-0782331ED991}"/>
              </a:ext>
            </a:extLst>
          </p:cNvPr>
          <p:cNvSpPr/>
          <p:nvPr/>
        </p:nvSpPr>
        <p:spPr>
          <a:xfrm>
            <a:off x="7457613" y="4109809"/>
            <a:ext cx="3736860"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D1E58768-4C7F-B731-8B05-663302BA8F08}"/>
              </a:ext>
            </a:extLst>
          </p:cNvPr>
          <p:cNvSpPr/>
          <p:nvPr/>
        </p:nvSpPr>
        <p:spPr>
          <a:xfrm>
            <a:off x="1665843" y="4128682"/>
            <a:ext cx="2453575"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544" name="Google Shape;544;p60"/>
          <p:cNvSpPr txBox="1"/>
          <p:nvPr/>
        </p:nvSpPr>
        <p:spPr>
          <a:xfrm>
            <a:off x="667133" y="1123632"/>
            <a:ext cx="1403200" cy="1890221"/>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 sz="9600" kern="0" dirty="0">
                <a:solidFill>
                  <a:srgbClr val="A4C8E1"/>
                </a:solidFill>
                <a:latin typeface="Poppins"/>
                <a:ea typeface="Poppins"/>
                <a:cs typeface="Poppins"/>
                <a:sym typeface="Poppins"/>
              </a:rPr>
              <a:t>1</a:t>
            </a:r>
            <a:endParaRPr sz="9600" kern="0" dirty="0">
              <a:solidFill>
                <a:srgbClr val="A4C8E1"/>
              </a:solidFill>
              <a:latin typeface="Arial"/>
              <a:cs typeface="Arial"/>
              <a:sym typeface="Arial"/>
            </a:endParaRPr>
          </a:p>
        </p:txBody>
      </p:sp>
      <p:sp>
        <p:nvSpPr>
          <p:cNvPr id="545" name="Google Shape;545;p60"/>
          <p:cNvSpPr txBox="1"/>
          <p:nvPr/>
        </p:nvSpPr>
        <p:spPr>
          <a:xfrm>
            <a:off x="1535967" y="1473194"/>
            <a:ext cx="5659160" cy="565125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 sz="2667" kern="0" dirty="0">
                <a:solidFill>
                  <a:srgbClr val="FFFFFF"/>
                </a:solidFill>
                <a:latin typeface="Poppins ExtraBold"/>
                <a:ea typeface="Poppins ExtraBold"/>
                <a:cs typeface="Poppins ExtraBold"/>
                <a:sym typeface="Poppins ExtraBold"/>
              </a:rPr>
              <a:t>Apply to UConn</a:t>
            </a:r>
            <a:br>
              <a:rPr lang="en" sz="2667" kern="0" dirty="0">
                <a:solidFill>
                  <a:srgbClr val="FFFFFF"/>
                </a:solidFill>
                <a:latin typeface="Poppins ExtraBold"/>
                <a:ea typeface="Poppins ExtraBold"/>
                <a:cs typeface="Poppins ExtraBold"/>
                <a:sym typeface="Poppins ExtraBold"/>
              </a:rPr>
            </a:br>
            <a:r>
              <a:rPr lang="en" sz="2400" kern="0" dirty="0">
                <a:solidFill>
                  <a:srgbClr val="A4C8E1"/>
                </a:solidFill>
                <a:latin typeface="Poppins ExtraBold"/>
                <a:ea typeface="Poppins ExtraBold"/>
                <a:cs typeface="Poppins ExtraBold"/>
                <a:sym typeface="Poppins ExtraBold"/>
              </a:rPr>
              <a:t>admissions.uconn.edu</a:t>
            </a:r>
            <a:endParaRPr sz="2667" kern="0" dirty="0">
              <a:solidFill>
                <a:srgbClr val="A4C8E1"/>
              </a:solidFill>
              <a:latin typeface="Poppins Light"/>
              <a:ea typeface="Poppins Light"/>
              <a:cs typeface="Poppins Light"/>
              <a:sym typeface="Poppins Light"/>
            </a:endParaRPr>
          </a:p>
          <a:p>
            <a:pPr defTabSz="1219170">
              <a:spcBef>
                <a:spcPts val="1333"/>
              </a:spcBef>
              <a:buClr>
                <a:srgbClr val="000000"/>
              </a:buClr>
            </a:pPr>
            <a:endParaRPr sz="2267" kern="0" dirty="0">
              <a:solidFill>
                <a:srgbClr val="000E2F"/>
              </a:solidFill>
              <a:highlight>
                <a:srgbClr val="98D7D8"/>
              </a:highlight>
              <a:latin typeface="Poppins ExtraBold"/>
              <a:ea typeface="Poppins ExtraBold"/>
              <a:cs typeface="Poppins ExtraBold"/>
              <a:sym typeface="Poppins ExtraBold"/>
            </a:endParaRPr>
          </a:p>
          <a:p>
            <a:pPr defTabSz="1219170">
              <a:spcBef>
                <a:spcPts val="1333"/>
              </a:spcBef>
              <a:buClr>
                <a:srgbClr val="000000"/>
              </a:buClr>
            </a:pPr>
            <a:endParaRPr sz="2267" kern="0" dirty="0">
              <a:solidFill>
                <a:srgbClr val="000E2F"/>
              </a:solidFill>
              <a:highlight>
                <a:srgbClr val="98D7D8"/>
              </a:highlight>
              <a:latin typeface="Poppins ExtraBold"/>
              <a:ea typeface="Poppins ExtraBold"/>
              <a:cs typeface="Poppins ExtraBold"/>
              <a:sym typeface="Poppins ExtraBold"/>
            </a:endParaRPr>
          </a:p>
          <a:p>
            <a:pPr defTabSz="1219170">
              <a:spcBef>
                <a:spcPts val="1333"/>
              </a:spcBef>
              <a:buClr>
                <a:srgbClr val="000000"/>
              </a:buClr>
            </a:pPr>
            <a:endParaRPr sz="2267" kern="0" dirty="0">
              <a:solidFill>
                <a:srgbClr val="000E2F"/>
              </a:solidFill>
              <a:highlight>
                <a:srgbClr val="98D7D8"/>
              </a:highlight>
              <a:latin typeface="Poppins ExtraBold"/>
              <a:ea typeface="Poppins ExtraBold"/>
              <a:cs typeface="Poppins ExtraBold"/>
              <a:sym typeface="Poppins ExtraBold"/>
            </a:endParaRPr>
          </a:p>
          <a:p>
            <a:pPr defTabSz="1219170">
              <a:spcBef>
                <a:spcPts val="1333"/>
              </a:spcBef>
              <a:buClr>
                <a:srgbClr val="000000"/>
              </a:buClr>
              <a:buSzPts val="1100"/>
            </a:pPr>
            <a:r>
              <a:rPr lang="en" sz="1867" kern="0" dirty="0">
                <a:solidFill>
                  <a:srgbClr val="000E2F"/>
                </a:solidFill>
                <a:latin typeface="Poppins ExtraBold"/>
                <a:ea typeface="Poppins ExtraBold"/>
                <a:cs typeface="Poppins ExtraBold"/>
                <a:sym typeface="Poppins ExtraBold"/>
              </a:rPr>
              <a:t>  AAH, DMD, DRAMA</a:t>
            </a:r>
            <a:endParaRPr sz="1867" kern="0" dirty="0">
              <a:solidFill>
                <a:srgbClr val="A4C8E1"/>
              </a:solidFill>
              <a:latin typeface="Poppins ExtraBold"/>
              <a:ea typeface="Poppins ExtraBold"/>
              <a:cs typeface="Poppins ExtraBold"/>
              <a:sym typeface="Poppins ExtraBold"/>
            </a:endParaRPr>
          </a:p>
          <a:p>
            <a:pPr defTabSz="1219170">
              <a:lnSpc>
                <a:spcPct val="115000"/>
              </a:lnSpc>
              <a:spcBef>
                <a:spcPts val="1333"/>
              </a:spcBef>
              <a:buClr>
                <a:srgbClr val="000000"/>
              </a:buClr>
            </a:pPr>
            <a:r>
              <a:rPr lang="en" sz="2667" kern="0" dirty="0">
                <a:solidFill>
                  <a:srgbClr val="FFFFFF"/>
                </a:solidFill>
                <a:latin typeface="Poppins ExtraBold"/>
                <a:ea typeface="Poppins ExtraBold"/>
                <a:cs typeface="Poppins ExtraBold"/>
                <a:sym typeface="Poppins ExtraBold"/>
              </a:rPr>
              <a:t>Submit a SlideRoom Portfolio</a:t>
            </a:r>
            <a:br>
              <a:rPr lang="en" sz="2667" kern="0" dirty="0">
                <a:solidFill>
                  <a:srgbClr val="FFFFFF"/>
                </a:solidFill>
                <a:latin typeface="Poppins ExtraBold"/>
                <a:ea typeface="Poppins ExtraBold"/>
                <a:cs typeface="Poppins ExtraBold"/>
                <a:sym typeface="Poppins ExtraBold"/>
              </a:rPr>
            </a:br>
            <a:r>
              <a:rPr lang="en" sz="2400" kern="0" dirty="0">
                <a:solidFill>
                  <a:srgbClr val="A4C8E1"/>
                </a:solidFill>
                <a:latin typeface="Poppins ExtraBold"/>
                <a:ea typeface="Poppins ExtraBold"/>
                <a:cs typeface="Poppins ExtraBold"/>
                <a:sym typeface="Poppins ExtraBold"/>
              </a:rPr>
              <a:t>uconnadmissions.slideroom.com</a:t>
            </a:r>
            <a:endParaRPr sz="2667" kern="0" dirty="0">
              <a:solidFill>
                <a:srgbClr val="A4C8E1"/>
              </a:solidFill>
              <a:latin typeface="Poppins ExtraBold"/>
              <a:ea typeface="Poppins ExtraBold"/>
              <a:cs typeface="Poppins ExtraBold"/>
              <a:sym typeface="Poppins ExtraBold"/>
            </a:endParaRPr>
          </a:p>
          <a:p>
            <a:pPr defTabSz="1219170">
              <a:lnSpc>
                <a:spcPct val="115000"/>
              </a:lnSpc>
              <a:spcBef>
                <a:spcPts val="1333"/>
              </a:spcBef>
              <a:buClr>
                <a:srgbClr val="000000"/>
              </a:buClr>
            </a:pPr>
            <a:endParaRPr sz="2667" kern="0" dirty="0">
              <a:solidFill>
                <a:srgbClr val="FFFFFF"/>
              </a:solidFill>
              <a:latin typeface="Poppins Light"/>
              <a:ea typeface="Poppins Light"/>
              <a:cs typeface="Poppins Light"/>
              <a:sym typeface="Poppins Light"/>
            </a:endParaRPr>
          </a:p>
          <a:p>
            <a:pPr defTabSz="1219170">
              <a:lnSpc>
                <a:spcPct val="115000"/>
              </a:lnSpc>
              <a:spcBef>
                <a:spcPts val="1333"/>
              </a:spcBef>
              <a:spcAft>
                <a:spcPts val="1333"/>
              </a:spcAft>
              <a:buClr>
                <a:srgbClr val="000000"/>
              </a:buClr>
            </a:pPr>
            <a:endParaRPr sz="2667" kern="0" dirty="0">
              <a:solidFill>
                <a:srgbClr val="FFFFFF"/>
              </a:solidFill>
              <a:latin typeface="Poppins Light"/>
              <a:ea typeface="Poppins Light"/>
              <a:cs typeface="Poppins Light"/>
              <a:sym typeface="Poppins Light"/>
            </a:endParaRPr>
          </a:p>
        </p:txBody>
      </p:sp>
      <p:sp>
        <p:nvSpPr>
          <p:cNvPr id="546" name="Google Shape;546;p60"/>
          <p:cNvSpPr txBox="1"/>
          <p:nvPr/>
        </p:nvSpPr>
        <p:spPr>
          <a:xfrm>
            <a:off x="463933" y="3750310"/>
            <a:ext cx="1403200" cy="1890221"/>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 sz="9600" kern="0" dirty="0">
                <a:solidFill>
                  <a:srgbClr val="A4C8E1"/>
                </a:solidFill>
                <a:latin typeface="Poppins"/>
                <a:ea typeface="Poppins"/>
                <a:cs typeface="Poppins"/>
                <a:sym typeface="Poppins"/>
              </a:rPr>
              <a:t>2</a:t>
            </a:r>
            <a:endParaRPr sz="9600" kern="0" dirty="0">
              <a:solidFill>
                <a:srgbClr val="A4C8E1"/>
              </a:solidFill>
              <a:latin typeface="Arial"/>
              <a:cs typeface="Arial"/>
              <a:sym typeface="Arial"/>
            </a:endParaRPr>
          </a:p>
        </p:txBody>
      </p:sp>
      <p:sp>
        <p:nvSpPr>
          <p:cNvPr id="547" name="Google Shape;547;p60"/>
          <p:cNvSpPr txBox="1"/>
          <p:nvPr/>
        </p:nvSpPr>
        <p:spPr>
          <a:xfrm>
            <a:off x="5580000" y="1507235"/>
            <a:ext cx="6916800" cy="1233759"/>
          </a:xfrm>
          <a:prstGeom prst="rect">
            <a:avLst/>
          </a:prstGeom>
          <a:noFill/>
          <a:ln>
            <a:noFill/>
          </a:ln>
        </p:spPr>
        <p:txBody>
          <a:bodyPr spcFirstLastPara="1" wrap="square" lIns="121900" tIns="121900" rIns="121900" bIns="121900" anchor="t" anchorCtr="0">
            <a:spAutoFit/>
          </a:bodyPr>
          <a:lstStyle/>
          <a:p>
            <a:pPr defTabSz="1219170">
              <a:spcAft>
                <a:spcPts val="1333"/>
              </a:spcAft>
              <a:buClr>
                <a:srgbClr val="000000"/>
              </a:buClr>
            </a:pPr>
            <a:r>
              <a:rPr lang="en" sz="2667" kern="0">
                <a:solidFill>
                  <a:srgbClr val="FFFFFF"/>
                </a:solidFill>
                <a:latin typeface="Poppins Light"/>
                <a:ea typeface="Poppins Light"/>
                <a:cs typeface="Poppins Light"/>
                <a:sym typeface="Poppins Light"/>
              </a:rPr>
              <a:t>via the Common Application </a:t>
            </a:r>
            <a:br>
              <a:rPr lang="en" sz="2667" kern="0">
                <a:solidFill>
                  <a:srgbClr val="FFFFFF"/>
                </a:solidFill>
                <a:latin typeface="Poppins Light"/>
                <a:ea typeface="Poppins Light"/>
                <a:cs typeface="Poppins Light"/>
                <a:sym typeface="Poppins Light"/>
              </a:rPr>
            </a:br>
            <a:r>
              <a:rPr lang="en" sz="2667" kern="0">
                <a:solidFill>
                  <a:srgbClr val="FFFFFF"/>
                </a:solidFill>
                <a:latin typeface="Poppins Light"/>
                <a:ea typeface="Poppins Light"/>
                <a:cs typeface="Poppins Light"/>
                <a:sym typeface="Poppins Light"/>
              </a:rPr>
              <a:t>or Apply Coalition with Scoir.</a:t>
            </a:r>
            <a:endParaRPr sz="1867" kern="0">
              <a:solidFill>
                <a:srgbClr val="000000"/>
              </a:solidFill>
              <a:latin typeface="Arial"/>
              <a:cs typeface="Arial"/>
              <a:sym typeface="Arial"/>
            </a:endParaRPr>
          </a:p>
        </p:txBody>
      </p:sp>
      <p:sp>
        <p:nvSpPr>
          <p:cNvPr id="548" name="Google Shape;548;p60"/>
          <p:cNvSpPr txBox="1"/>
          <p:nvPr/>
        </p:nvSpPr>
        <p:spPr>
          <a:xfrm>
            <a:off x="7349466" y="3893470"/>
            <a:ext cx="4325297" cy="1503128"/>
          </a:xfrm>
          <a:prstGeom prst="rect">
            <a:avLst/>
          </a:prstGeom>
          <a:noFill/>
          <a:ln>
            <a:noFill/>
          </a:ln>
        </p:spPr>
        <p:txBody>
          <a:bodyPr spcFirstLastPara="1" wrap="square" lIns="121900" tIns="121900" rIns="121900" bIns="121900" anchor="t" anchorCtr="0">
            <a:spAutoFit/>
          </a:bodyPr>
          <a:lstStyle/>
          <a:p>
            <a:pPr defTabSz="1219170">
              <a:buClr>
                <a:srgbClr val="000000"/>
              </a:buClr>
            </a:pPr>
            <a:br>
              <a:rPr lang="en" sz="1067" kern="0" dirty="0">
                <a:solidFill>
                  <a:srgbClr val="000E2F"/>
                </a:solidFill>
                <a:latin typeface="Poppins ExtraBold"/>
                <a:ea typeface="Poppins ExtraBold"/>
                <a:cs typeface="Poppins ExtraBold"/>
                <a:sym typeface="Poppins ExtraBold"/>
              </a:rPr>
            </a:br>
            <a:r>
              <a:rPr lang="en" sz="1867" kern="0" dirty="0">
                <a:solidFill>
                  <a:srgbClr val="000E2F"/>
                </a:solidFill>
                <a:latin typeface="Poppins ExtraBold"/>
                <a:ea typeface="Poppins ExtraBold"/>
                <a:cs typeface="Poppins ExtraBold"/>
                <a:sym typeface="Poppins ExtraBold"/>
              </a:rPr>
              <a:t>  MUSIC, ACTING, PUPPET ARTS</a:t>
            </a:r>
            <a:endParaRPr sz="1867" kern="0" dirty="0">
              <a:solidFill>
                <a:srgbClr val="98D7D8"/>
              </a:solidFill>
              <a:latin typeface="Poppins ExtraBold"/>
              <a:ea typeface="Poppins ExtraBold"/>
              <a:cs typeface="Poppins ExtraBold"/>
              <a:sym typeface="Poppins ExtraBold"/>
            </a:endParaRPr>
          </a:p>
          <a:p>
            <a:pPr defTabSz="1219170">
              <a:lnSpc>
                <a:spcPct val="115000"/>
              </a:lnSpc>
              <a:spcBef>
                <a:spcPts val="1333"/>
              </a:spcBef>
              <a:spcAft>
                <a:spcPts val="1333"/>
              </a:spcAft>
              <a:buClr>
                <a:srgbClr val="000000"/>
              </a:buClr>
            </a:pPr>
            <a:r>
              <a:rPr lang="en" sz="2667" kern="0" dirty="0">
                <a:solidFill>
                  <a:srgbClr val="FFFFFF"/>
                </a:solidFill>
                <a:latin typeface="Poppins ExtraBold"/>
                <a:ea typeface="Poppins ExtraBold"/>
                <a:cs typeface="Poppins ExtraBold"/>
                <a:sym typeface="Poppins ExtraBold"/>
              </a:rPr>
              <a:t>Schedule an Audition</a:t>
            </a:r>
            <a:endParaRPr sz="1867" kern="0" dirty="0">
              <a:solidFill>
                <a:srgbClr val="000000"/>
              </a:solidFill>
              <a:latin typeface="Arial"/>
              <a:cs typeface="Arial"/>
              <a:sym typeface="Arial"/>
            </a:endParaRPr>
          </a:p>
        </p:txBody>
      </p:sp>
      <p:pic>
        <p:nvPicPr>
          <p:cNvPr id="550" name="Google Shape;550;p60" descr="A picture containing object, clock, large, people&#10;&#10;Description automatically generated"/>
          <p:cNvPicPr preferRelativeResize="0"/>
          <p:nvPr/>
        </p:nvPicPr>
        <p:blipFill>
          <a:blip r:embed="rId3">
            <a:alphaModFix/>
          </a:blip>
          <a:stretch>
            <a:fillRect/>
          </a:stretch>
        </p:blipFill>
        <p:spPr>
          <a:xfrm rot="-5400000">
            <a:off x="9073852" y="-2079573"/>
            <a:ext cx="725733" cy="5276700"/>
          </a:xfrm>
          <a:prstGeom prst="rect">
            <a:avLst/>
          </a:prstGeom>
          <a:noFill/>
          <a:ln>
            <a:noFill/>
          </a:ln>
        </p:spPr>
      </p:pic>
      <p:cxnSp>
        <p:nvCxnSpPr>
          <p:cNvPr id="2" name="Google Shape;577;p63">
            <a:extLst>
              <a:ext uri="{FF2B5EF4-FFF2-40B4-BE49-F238E27FC236}">
                <a16:creationId xmlns:a16="http://schemas.microsoft.com/office/drawing/2014/main" id="{4FA79B45-5F24-11D6-62D4-15CB41BCB849}"/>
              </a:ext>
            </a:extLst>
          </p:cNvPr>
          <p:cNvCxnSpPr>
            <a:cxnSpLocks/>
          </p:cNvCxnSpPr>
          <p:nvPr/>
        </p:nvCxnSpPr>
        <p:spPr>
          <a:xfrm>
            <a:off x="667133" y="3258887"/>
            <a:ext cx="10527339" cy="0"/>
          </a:xfrm>
          <a:prstGeom prst="straightConnector1">
            <a:avLst/>
          </a:prstGeom>
          <a:noFill/>
          <a:ln w="9525" cap="flat" cmpd="sng">
            <a:solidFill>
              <a:srgbClr val="E53B48"/>
            </a:solidFill>
            <a:prstDash val="solid"/>
            <a:round/>
            <a:headEnd type="none" w="med" len="med"/>
            <a:tailEnd type="none" w="med" len="med"/>
          </a:ln>
        </p:spPr>
      </p:cxnSp>
    </p:spTree>
    <p:extLst>
      <p:ext uri="{BB962C8B-B14F-4D97-AF65-F5344CB8AC3E}">
        <p14:creationId xmlns:p14="http://schemas.microsoft.com/office/powerpoint/2010/main" val="489458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54"/>
        <p:cNvGrpSpPr/>
        <p:nvPr/>
      </p:nvGrpSpPr>
      <p:grpSpPr>
        <a:xfrm>
          <a:off x="0" y="0"/>
          <a:ext cx="0" cy="0"/>
          <a:chOff x="0" y="0"/>
          <a:chExt cx="0" cy="0"/>
        </a:xfrm>
      </p:grpSpPr>
      <p:sp>
        <p:nvSpPr>
          <p:cNvPr id="555" name="Google Shape;555;p61"/>
          <p:cNvSpPr txBox="1"/>
          <p:nvPr/>
        </p:nvSpPr>
        <p:spPr>
          <a:xfrm>
            <a:off x="500167" y="354767"/>
            <a:ext cx="6040000" cy="1010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4800" kern="0">
                <a:solidFill>
                  <a:srgbClr val="FFFFFF"/>
                </a:solidFill>
                <a:latin typeface="Poppins ExtraBold"/>
                <a:ea typeface="Poppins ExtraBold"/>
                <a:cs typeface="Poppins ExtraBold"/>
                <a:sym typeface="Poppins ExtraBold"/>
              </a:rPr>
              <a:t>Dates + Deadlines</a:t>
            </a:r>
            <a:endParaRPr sz="4800" kern="0">
              <a:solidFill>
                <a:srgbClr val="DE3E3E"/>
              </a:solidFill>
              <a:latin typeface="Poppins Light"/>
              <a:ea typeface="Poppins Light"/>
              <a:cs typeface="Poppins Light"/>
              <a:sym typeface="Poppins Light"/>
            </a:endParaRPr>
          </a:p>
        </p:txBody>
      </p:sp>
      <p:pic>
        <p:nvPicPr>
          <p:cNvPr id="557" name="Google Shape;557;p61" descr="A picture containing object, clock, large, people&#10;&#10;Description automatically generated"/>
          <p:cNvPicPr preferRelativeResize="0"/>
          <p:nvPr/>
        </p:nvPicPr>
        <p:blipFill>
          <a:blip r:embed="rId3">
            <a:alphaModFix/>
          </a:blip>
          <a:stretch>
            <a:fillRect/>
          </a:stretch>
        </p:blipFill>
        <p:spPr>
          <a:xfrm rot="-5400000">
            <a:off x="9073852" y="-2079573"/>
            <a:ext cx="725733" cy="5276700"/>
          </a:xfrm>
          <a:prstGeom prst="rect">
            <a:avLst/>
          </a:prstGeom>
          <a:noFill/>
          <a:ln>
            <a:noFill/>
          </a:ln>
        </p:spPr>
      </p:pic>
      <p:sp>
        <p:nvSpPr>
          <p:cNvPr id="2" name="Rectangle 1">
            <a:extLst>
              <a:ext uri="{FF2B5EF4-FFF2-40B4-BE49-F238E27FC236}">
                <a16:creationId xmlns:a16="http://schemas.microsoft.com/office/drawing/2014/main" id="{8096AD49-1F93-8488-3599-977F45A88F78}"/>
              </a:ext>
            </a:extLst>
          </p:cNvPr>
          <p:cNvSpPr/>
          <p:nvPr/>
        </p:nvSpPr>
        <p:spPr>
          <a:xfrm>
            <a:off x="659083" y="4753619"/>
            <a:ext cx="1616688"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Rectangle 2">
            <a:extLst>
              <a:ext uri="{FF2B5EF4-FFF2-40B4-BE49-F238E27FC236}">
                <a16:creationId xmlns:a16="http://schemas.microsoft.com/office/drawing/2014/main" id="{2C141943-6C9A-5DC4-1326-9BB3367A82DF}"/>
              </a:ext>
            </a:extLst>
          </p:cNvPr>
          <p:cNvSpPr/>
          <p:nvPr/>
        </p:nvSpPr>
        <p:spPr>
          <a:xfrm>
            <a:off x="659083" y="3141290"/>
            <a:ext cx="1668483"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FDCDB4D3-6B67-26C0-6072-05254BBD57B8}"/>
              </a:ext>
            </a:extLst>
          </p:cNvPr>
          <p:cNvSpPr/>
          <p:nvPr/>
        </p:nvSpPr>
        <p:spPr>
          <a:xfrm>
            <a:off x="659083" y="1590619"/>
            <a:ext cx="2037935"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Google Shape;563;p62">
            <a:extLst>
              <a:ext uri="{FF2B5EF4-FFF2-40B4-BE49-F238E27FC236}">
                <a16:creationId xmlns:a16="http://schemas.microsoft.com/office/drawing/2014/main" id="{02A30ED4-C6D3-F3C5-4270-3BB9A4A81E3D}"/>
              </a:ext>
            </a:extLst>
          </p:cNvPr>
          <p:cNvSpPr txBox="1"/>
          <p:nvPr/>
        </p:nvSpPr>
        <p:spPr>
          <a:xfrm>
            <a:off x="530917" y="1435655"/>
            <a:ext cx="4789228" cy="5032619"/>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867" kern="0" dirty="0">
                <a:solidFill>
                  <a:srgbClr val="000E2F"/>
                </a:solidFill>
                <a:latin typeface="Poppins ExtraBold"/>
                <a:ea typeface="Poppins ExtraBold"/>
                <a:cs typeface="Poppins ExtraBold"/>
                <a:sym typeface="Poppins ExtraBold"/>
              </a:rPr>
              <a:t>  OCTOBER 8 + 28</a:t>
            </a:r>
          </a:p>
          <a:p>
            <a:pPr defTabSz="1219170">
              <a:buClr>
                <a:srgbClr val="000000"/>
              </a:buClr>
            </a:pPr>
            <a:endParaRPr lang="en" sz="1067"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Fall Visit Days</a:t>
            </a:r>
            <a:br>
              <a:rPr lang="en" sz="2667" kern="0" dirty="0">
                <a:solidFill>
                  <a:srgbClr val="FFFFFF"/>
                </a:solidFill>
                <a:latin typeface="Poppins ExtraBold"/>
                <a:ea typeface="Poppins ExtraBold"/>
                <a:cs typeface="Poppins ExtraBold"/>
                <a:sym typeface="Poppins ExtraBold"/>
              </a:rPr>
            </a:br>
            <a:r>
              <a:rPr lang="en" sz="1733" kern="0" dirty="0">
                <a:solidFill>
                  <a:srgbClr val="A4C8E1"/>
                </a:solidFill>
                <a:latin typeface="Poppins ExtraBold"/>
                <a:ea typeface="Poppins ExtraBold"/>
                <a:cs typeface="Poppins ExtraBold"/>
                <a:sym typeface="Poppins ExtraBold"/>
              </a:rPr>
              <a:t>admissions.uconn.edu/open-house</a:t>
            </a:r>
          </a:p>
          <a:p>
            <a:pPr defTabSz="1219170">
              <a:buClr>
                <a:srgbClr val="000000"/>
              </a:buClr>
            </a:pPr>
            <a:endParaRPr sz="18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 sz="1867" kern="0" dirty="0">
                <a:solidFill>
                  <a:srgbClr val="000E2F"/>
                </a:solidFill>
                <a:latin typeface="Poppins ExtraBold"/>
                <a:ea typeface="Poppins ExtraBold"/>
                <a:cs typeface="Poppins ExtraBold"/>
                <a:sym typeface="Poppins ExtraBold"/>
              </a:rPr>
              <a:t>  NOVEMBER 1</a:t>
            </a:r>
          </a:p>
          <a:p>
            <a:pPr defTabSz="1219170">
              <a:buClr>
                <a:srgbClr val="000000"/>
              </a:buClr>
            </a:pPr>
            <a:endParaRPr lang="en" sz="1200"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Free Application Day</a:t>
            </a:r>
          </a:p>
          <a:p>
            <a:pPr defTabSz="1219170">
              <a:buClr>
                <a:srgbClr val="000000"/>
              </a:buClr>
            </a:pPr>
            <a:r>
              <a:rPr lang="en" sz="1733" kern="0" dirty="0">
                <a:solidFill>
                  <a:srgbClr val="A4C8E1"/>
                </a:solidFill>
                <a:latin typeface="Poppins ExtraBold"/>
                <a:cs typeface="Poppins ExtraBold"/>
                <a:sym typeface="Poppins ExtraBold"/>
              </a:rPr>
              <a:t>Connecticut Residents </a:t>
            </a:r>
            <a:br>
              <a:rPr lang="en" sz="3200" kern="0" dirty="0">
                <a:solidFill>
                  <a:srgbClr val="FFFFFF"/>
                </a:solidFill>
                <a:latin typeface="Poppins ExtraBold"/>
                <a:ea typeface="Poppins ExtraBold"/>
                <a:cs typeface="Poppins ExtraBold"/>
                <a:sym typeface="Poppins ExtraBold"/>
              </a:rPr>
            </a:br>
            <a:endParaRPr lang="en-US" sz="18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US" sz="2133" kern="0" dirty="0">
                <a:solidFill>
                  <a:srgbClr val="000E2F"/>
                </a:solidFill>
                <a:latin typeface="Poppins ExtraBold"/>
                <a:ea typeface="Poppins ExtraBold"/>
                <a:cs typeface="Poppins ExtraBold"/>
                <a:sym typeface="Poppins ExtraBold"/>
              </a:rPr>
              <a:t>  </a:t>
            </a:r>
            <a:r>
              <a:rPr lang="en" sz="1867" kern="0" dirty="0">
                <a:solidFill>
                  <a:srgbClr val="000E2F"/>
                </a:solidFill>
                <a:latin typeface="Poppins ExtraBold"/>
                <a:ea typeface="Poppins ExtraBold"/>
                <a:cs typeface="Poppins ExtraBold"/>
                <a:sym typeface="Poppins ExtraBold"/>
              </a:rPr>
              <a:t>DECEMBER 1</a:t>
            </a:r>
            <a:endParaRPr lang="en" sz="2667" kern="0" dirty="0">
              <a:solidFill>
                <a:srgbClr val="FFFFFF"/>
              </a:solidFill>
              <a:latin typeface="Poppins ExtraBold"/>
              <a:ea typeface="Poppins ExtraBold"/>
              <a:cs typeface="Poppins ExtraBold"/>
              <a:sym typeface="Poppins ExtraBold"/>
            </a:endParaRPr>
          </a:p>
          <a:p>
            <a:pPr defTabSz="1219170">
              <a:spcBef>
                <a:spcPts val="1333"/>
              </a:spcBef>
              <a:spcAft>
                <a:spcPts val="1333"/>
              </a:spcAft>
              <a:buClr>
                <a:srgbClr val="000000"/>
              </a:buClr>
            </a:pPr>
            <a:r>
              <a:rPr lang="en" sz="2667" kern="0" dirty="0">
                <a:solidFill>
                  <a:srgbClr val="FFFFFF"/>
                </a:solidFill>
                <a:latin typeface="Poppins ExtraBold"/>
                <a:ea typeface="Poppins ExtraBold"/>
                <a:cs typeface="Poppins ExtraBold"/>
                <a:sym typeface="Poppins ExtraBold"/>
              </a:rPr>
              <a:t>Merit + Honors</a:t>
            </a:r>
            <a:br>
              <a:rPr lang="en" sz="2667" kern="0" dirty="0">
                <a:solidFill>
                  <a:srgbClr val="FFFFFF"/>
                </a:solidFill>
                <a:latin typeface="Poppins ExtraBold"/>
                <a:ea typeface="Poppins ExtraBold"/>
                <a:cs typeface="Poppins ExtraBold"/>
                <a:sym typeface="Poppins ExtraBold"/>
              </a:rPr>
            </a:br>
            <a:r>
              <a:rPr lang="en" sz="2667" kern="0" dirty="0">
                <a:solidFill>
                  <a:srgbClr val="FFFFFF"/>
                </a:solidFill>
                <a:latin typeface="Poppins ExtraBold"/>
                <a:ea typeface="Poppins ExtraBold"/>
                <a:cs typeface="Poppins ExtraBold"/>
                <a:sym typeface="Poppins ExtraBold"/>
              </a:rPr>
              <a:t>Consideration Deadline</a:t>
            </a:r>
            <a:endParaRPr sz="1467" kern="0" dirty="0">
              <a:solidFill>
                <a:srgbClr val="98D7D8"/>
              </a:solidFill>
              <a:latin typeface="Poppins ExtraBold"/>
              <a:ea typeface="Poppins ExtraBold"/>
              <a:cs typeface="Poppins ExtraBold"/>
              <a:sym typeface="Poppins Extra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54"/>
        <p:cNvGrpSpPr/>
        <p:nvPr/>
      </p:nvGrpSpPr>
      <p:grpSpPr>
        <a:xfrm>
          <a:off x="0" y="0"/>
          <a:ext cx="0" cy="0"/>
          <a:chOff x="0" y="0"/>
          <a:chExt cx="0" cy="0"/>
        </a:xfrm>
      </p:grpSpPr>
      <p:sp>
        <p:nvSpPr>
          <p:cNvPr id="11" name="Rectangle 10">
            <a:extLst>
              <a:ext uri="{FF2B5EF4-FFF2-40B4-BE49-F238E27FC236}">
                <a16:creationId xmlns:a16="http://schemas.microsoft.com/office/drawing/2014/main" id="{81B79BA6-F7D9-90DA-AFB3-AFFCCEEEBF1E}"/>
              </a:ext>
            </a:extLst>
          </p:cNvPr>
          <p:cNvSpPr/>
          <p:nvPr/>
        </p:nvSpPr>
        <p:spPr>
          <a:xfrm>
            <a:off x="6668331" y="5255974"/>
            <a:ext cx="1690579"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555" name="Google Shape;555;p61"/>
          <p:cNvSpPr txBox="1"/>
          <p:nvPr/>
        </p:nvSpPr>
        <p:spPr>
          <a:xfrm>
            <a:off x="500167" y="354767"/>
            <a:ext cx="6040000" cy="1010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en" sz="4800" kern="0">
                <a:solidFill>
                  <a:srgbClr val="FFFFFF"/>
                </a:solidFill>
                <a:latin typeface="Poppins ExtraBold"/>
                <a:ea typeface="Poppins ExtraBold"/>
                <a:cs typeface="Poppins ExtraBold"/>
                <a:sym typeface="Poppins ExtraBold"/>
              </a:rPr>
              <a:t>Dates + Deadlines</a:t>
            </a:r>
            <a:endParaRPr sz="4800" kern="0">
              <a:solidFill>
                <a:srgbClr val="DE3E3E"/>
              </a:solidFill>
              <a:latin typeface="Poppins Light"/>
              <a:ea typeface="Poppins Light"/>
              <a:cs typeface="Poppins Light"/>
              <a:sym typeface="Poppins Light"/>
            </a:endParaRPr>
          </a:p>
        </p:txBody>
      </p:sp>
      <p:pic>
        <p:nvPicPr>
          <p:cNvPr id="557" name="Google Shape;557;p61" descr="A picture containing object, clock, large, people&#10;&#10;Description automatically generated"/>
          <p:cNvPicPr preferRelativeResize="0"/>
          <p:nvPr/>
        </p:nvPicPr>
        <p:blipFill>
          <a:blip r:embed="rId3">
            <a:alphaModFix/>
          </a:blip>
          <a:stretch>
            <a:fillRect/>
          </a:stretch>
        </p:blipFill>
        <p:spPr>
          <a:xfrm rot="-5400000">
            <a:off x="9073852" y="-2079573"/>
            <a:ext cx="725733" cy="5276700"/>
          </a:xfrm>
          <a:prstGeom prst="rect">
            <a:avLst/>
          </a:prstGeom>
          <a:noFill/>
          <a:ln>
            <a:noFill/>
          </a:ln>
        </p:spPr>
      </p:pic>
      <p:sp>
        <p:nvSpPr>
          <p:cNvPr id="2" name="Rectangle 1">
            <a:extLst>
              <a:ext uri="{FF2B5EF4-FFF2-40B4-BE49-F238E27FC236}">
                <a16:creationId xmlns:a16="http://schemas.microsoft.com/office/drawing/2014/main" id="{8096AD49-1F93-8488-3599-977F45A88F78}"/>
              </a:ext>
            </a:extLst>
          </p:cNvPr>
          <p:cNvSpPr/>
          <p:nvPr/>
        </p:nvSpPr>
        <p:spPr>
          <a:xfrm>
            <a:off x="659083" y="4753619"/>
            <a:ext cx="1616688"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Rectangle 2">
            <a:extLst>
              <a:ext uri="{FF2B5EF4-FFF2-40B4-BE49-F238E27FC236}">
                <a16:creationId xmlns:a16="http://schemas.microsoft.com/office/drawing/2014/main" id="{2C141943-6C9A-5DC4-1326-9BB3367A82DF}"/>
              </a:ext>
            </a:extLst>
          </p:cNvPr>
          <p:cNvSpPr/>
          <p:nvPr/>
        </p:nvSpPr>
        <p:spPr>
          <a:xfrm>
            <a:off x="659083" y="3141290"/>
            <a:ext cx="1668483"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 name="Rectangle 3">
            <a:extLst>
              <a:ext uri="{FF2B5EF4-FFF2-40B4-BE49-F238E27FC236}">
                <a16:creationId xmlns:a16="http://schemas.microsoft.com/office/drawing/2014/main" id="{FDCDB4D3-6B67-26C0-6072-05254BBD57B8}"/>
              </a:ext>
            </a:extLst>
          </p:cNvPr>
          <p:cNvSpPr/>
          <p:nvPr/>
        </p:nvSpPr>
        <p:spPr>
          <a:xfrm>
            <a:off x="659083" y="1590619"/>
            <a:ext cx="2037935"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cxnSp>
        <p:nvCxnSpPr>
          <p:cNvPr id="5" name="Google Shape;562;p62">
            <a:extLst>
              <a:ext uri="{FF2B5EF4-FFF2-40B4-BE49-F238E27FC236}">
                <a16:creationId xmlns:a16="http://schemas.microsoft.com/office/drawing/2014/main" id="{D96492B2-16CA-17D4-842B-D15FA1CB3782}"/>
              </a:ext>
            </a:extLst>
          </p:cNvPr>
          <p:cNvCxnSpPr>
            <a:cxnSpLocks/>
          </p:cNvCxnSpPr>
          <p:nvPr/>
        </p:nvCxnSpPr>
        <p:spPr>
          <a:xfrm>
            <a:off x="5687660" y="1557720"/>
            <a:ext cx="0" cy="4556752"/>
          </a:xfrm>
          <a:prstGeom prst="straightConnector1">
            <a:avLst/>
          </a:prstGeom>
          <a:noFill/>
          <a:ln w="9525" cap="flat" cmpd="sng">
            <a:solidFill>
              <a:srgbClr val="E53B48"/>
            </a:solidFill>
            <a:prstDash val="solid"/>
            <a:round/>
            <a:headEnd type="none" w="med" len="med"/>
            <a:tailEnd type="none" w="med" len="med"/>
          </a:ln>
        </p:spPr>
      </p:cxnSp>
      <p:sp>
        <p:nvSpPr>
          <p:cNvPr id="6" name="Google Shape;563;p62">
            <a:extLst>
              <a:ext uri="{FF2B5EF4-FFF2-40B4-BE49-F238E27FC236}">
                <a16:creationId xmlns:a16="http://schemas.microsoft.com/office/drawing/2014/main" id="{02A30ED4-C6D3-F3C5-4270-3BB9A4A81E3D}"/>
              </a:ext>
            </a:extLst>
          </p:cNvPr>
          <p:cNvSpPr txBox="1"/>
          <p:nvPr/>
        </p:nvSpPr>
        <p:spPr>
          <a:xfrm>
            <a:off x="530917" y="1435655"/>
            <a:ext cx="4789228" cy="5032619"/>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867" kern="0" dirty="0">
                <a:solidFill>
                  <a:srgbClr val="000E2F"/>
                </a:solidFill>
                <a:latin typeface="Poppins ExtraBold"/>
                <a:ea typeface="Poppins ExtraBold"/>
                <a:cs typeface="Poppins ExtraBold"/>
                <a:sym typeface="Poppins ExtraBold"/>
              </a:rPr>
              <a:t>  OCTOBER 8 + 28</a:t>
            </a:r>
          </a:p>
          <a:p>
            <a:pPr defTabSz="1219170">
              <a:buClr>
                <a:srgbClr val="000000"/>
              </a:buClr>
            </a:pPr>
            <a:endParaRPr lang="en" sz="1067"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Fall Visit Days</a:t>
            </a:r>
            <a:br>
              <a:rPr lang="en" sz="2667" kern="0" dirty="0">
                <a:solidFill>
                  <a:srgbClr val="FFFFFF"/>
                </a:solidFill>
                <a:latin typeface="Poppins ExtraBold"/>
                <a:ea typeface="Poppins ExtraBold"/>
                <a:cs typeface="Poppins ExtraBold"/>
                <a:sym typeface="Poppins ExtraBold"/>
              </a:rPr>
            </a:br>
            <a:r>
              <a:rPr lang="en" sz="1733" kern="0" dirty="0">
                <a:solidFill>
                  <a:srgbClr val="A4C8E1"/>
                </a:solidFill>
                <a:latin typeface="Poppins ExtraBold"/>
                <a:ea typeface="Poppins ExtraBold"/>
                <a:cs typeface="Poppins ExtraBold"/>
                <a:sym typeface="Poppins ExtraBold"/>
              </a:rPr>
              <a:t>admissions.uconn.edu/open-house</a:t>
            </a:r>
          </a:p>
          <a:p>
            <a:pPr defTabSz="1219170">
              <a:buClr>
                <a:srgbClr val="000000"/>
              </a:buClr>
            </a:pPr>
            <a:endParaRPr sz="18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 sz="1867" kern="0" dirty="0">
                <a:solidFill>
                  <a:srgbClr val="000E2F"/>
                </a:solidFill>
                <a:latin typeface="Poppins ExtraBold"/>
                <a:ea typeface="Poppins ExtraBold"/>
                <a:cs typeface="Poppins ExtraBold"/>
                <a:sym typeface="Poppins ExtraBold"/>
              </a:rPr>
              <a:t>  NOVEMBER 1</a:t>
            </a:r>
          </a:p>
          <a:p>
            <a:pPr defTabSz="1219170">
              <a:buClr>
                <a:srgbClr val="000000"/>
              </a:buClr>
            </a:pPr>
            <a:endParaRPr lang="en" sz="1200"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Free Application Day</a:t>
            </a:r>
          </a:p>
          <a:p>
            <a:pPr defTabSz="1219170">
              <a:buClr>
                <a:srgbClr val="000000"/>
              </a:buClr>
            </a:pPr>
            <a:r>
              <a:rPr lang="en" sz="1733" kern="0" dirty="0">
                <a:solidFill>
                  <a:srgbClr val="A4C8E1"/>
                </a:solidFill>
                <a:latin typeface="Poppins ExtraBold"/>
                <a:cs typeface="Poppins ExtraBold"/>
                <a:sym typeface="Poppins ExtraBold"/>
              </a:rPr>
              <a:t>Connecticut Residents </a:t>
            </a:r>
            <a:br>
              <a:rPr lang="en" sz="3200" kern="0" dirty="0">
                <a:solidFill>
                  <a:srgbClr val="FFFFFF"/>
                </a:solidFill>
                <a:latin typeface="Poppins ExtraBold"/>
                <a:ea typeface="Poppins ExtraBold"/>
                <a:cs typeface="Poppins ExtraBold"/>
                <a:sym typeface="Poppins ExtraBold"/>
              </a:rPr>
            </a:br>
            <a:endParaRPr lang="en-US" sz="18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US" sz="2133" kern="0" dirty="0">
                <a:solidFill>
                  <a:srgbClr val="000E2F"/>
                </a:solidFill>
                <a:latin typeface="Poppins ExtraBold"/>
                <a:ea typeface="Poppins ExtraBold"/>
                <a:cs typeface="Poppins ExtraBold"/>
                <a:sym typeface="Poppins ExtraBold"/>
              </a:rPr>
              <a:t>  </a:t>
            </a:r>
            <a:r>
              <a:rPr lang="en" sz="1867" kern="0" dirty="0">
                <a:solidFill>
                  <a:srgbClr val="000E2F"/>
                </a:solidFill>
                <a:latin typeface="Poppins ExtraBold"/>
                <a:ea typeface="Poppins ExtraBold"/>
                <a:cs typeface="Poppins ExtraBold"/>
                <a:sym typeface="Poppins ExtraBold"/>
              </a:rPr>
              <a:t>DECEMBER 1</a:t>
            </a:r>
            <a:endParaRPr lang="en" sz="2667" kern="0" dirty="0">
              <a:solidFill>
                <a:srgbClr val="FFFFFF"/>
              </a:solidFill>
              <a:latin typeface="Poppins ExtraBold"/>
              <a:ea typeface="Poppins ExtraBold"/>
              <a:cs typeface="Poppins ExtraBold"/>
              <a:sym typeface="Poppins ExtraBold"/>
            </a:endParaRPr>
          </a:p>
          <a:p>
            <a:pPr defTabSz="1219170">
              <a:spcBef>
                <a:spcPts val="1333"/>
              </a:spcBef>
              <a:spcAft>
                <a:spcPts val="1333"/>
              </a:spcAft>
              <a:buClr>
                <a:srgbClr val="000000"/>
              </a:buClr>
            </a:pPr>
            <a:r>
              <a:rPr lang="en" sz="2667" kern="0" dirty="0">
                <a:solidFill>
                  <a:srgbClr val="FFFFFF"/>
                </a:solidFill>
                <a:latin typeface="Poppins ExtraBold"/>
                <a:ea typeface="Poppins ExtraBold"/>
                <a:cs typeface="Poppins ExtraBold"/>
                <a:sym typeface="Poppins ExtraBold"/>
              </a:rPr>
              <a:t>Merit + Honors</a:t>
            </a:r>
            <a:br>
              <a:rPr lang="en" sz="2667" kern="0" dirty="0">
                <a:solidFill>
                  <a:srgbClr val="FFFFFF"/>
                </a:solidFill>
                <a:latin typeface="Poppins ExtraBold"/>
                <a:ea typeface="Poppins ExtraBold"/>
                <a:cs typeface="Poppins ExtraBold"/>
                <a:sym typeface="Poppins ExtraBold"/>
              </a:rPr>
            </a:br>
            <a:r>
              <a:rPr lang="en" sz="2667" kern="0" dirty="0">
                <a:solidFill>
                  <a:srgbClr val="FFFFFF"/>
                </a:solidFill>
                <a:latin typeface="Poppins ExtraBold"/>
                <a:ea typeface="Poppins ExtraBold"/>
                <a:cs typeface="Poppins ExtraBold"/>
                <a:sym typeface="Poppins ExtraBold"/>
              </a:rPr>
              <a:t>Consideration Deadline</a:t>
            </a:r>
            <a:endParaRPr sz="1467" kern="0" dirty="0">
              <a:solidFill>
                <a:srgbClr val="98D7D8"/>
              </a:solidFill>
              <a:latin typeface="Poppins ExtraBold"/>
              <a:ea typeface="Poppins ExtraBold"/>
              <a:cs typeface="Poppins ExtraBold"/>
              <a:sym typeface="Poppins ExtraBold"/>
            </a:endParaRPr>
          </a:p>
        </p:txBody>
      </p:sp>
      <p:sp>
        <p:nvSpPr>
          <p:cNvPr id="7" name="Rectangle 6">
            <a:extLst>
              <a:ext uri="{FF2B5EF4-FFF2-40B4-BE49-F238E27FC236}">
                <a16:creationId xmlns:a16="http://schemas.microsoft.com/office/drawing/2014/main" id="{F37B68CB-C7CD-F510-D0D6-848751B79557}"/>
              </a:ext>
            </a:extLst>
          </p:cNvPr>
          <p:cNvSpPr/>
          <p:nvPr/>
        </p:nvSpPr>
        <p:spPr>
          <a:xfrm>
            <a:off x="6668331" y="3981806"/>
            <a:ext cx="1903015"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Rectangle 7">
            <a:extLst>
              <a:ext uri="{FF2B5EF4-FFF2-40B4-BE49-F238E27FC236}">
                <a16:creationId xmlns:a16="http://schemas.microsoft.com/office/drawing/2014/main" id="{E338223E-9909-6285-3C0D-2BC39DF98136}"/>
              </a:ext>
            </a:extLst>
          </p:cNvPr>
          <p:cNvSpPr/>
          <p:nvPr/>
        </p:nvSpPr>
        <p:spPr>
          <a:xfrm>
            <a:off x="6668333" y="2753361"/>
            <a:ext cx="2143159"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Rectangle 8">
            <a:extLst>
              <a:ext uri="{FF2B5EF4-FFF2-40B4-BE49-F238E27FC236}">
                <a16:creationId xmlns:a16="http://schemas.microsoft.com/office/drawing/2014/main" id="{18D74E7A-3E2B-BD30-16DA-ED2606831410}"/>
              </a:ext>
            </a:extLst>
          </p:cNvPr>
          <p:cNvSpPr/>
          <p:nvPr/>
        </p:nvSpPr>
        <p:spPr>
          <a:xfrm>
            <a:off x="6668335" y="1590619"/>
            <a:ext cx="2854357" cy="393231"/>
          </a:xfrm>
          <a:prstGeom prst="rect">
            <a:avLst/>
          </a:prstGeom>
          <a:solidFill>
            <a:srgbClr val="A4C8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Google Shape;563;p62">
            <a:extLst>
              <a:ext uri="{FF2B5EF4-FFF2-40B4-BE49-F238E27FC236}">
                <a16:creationId xmlns:a16="http://schemas.microsoft.com/office/drawing/2014/main" id="{A25D9029-9BFE-3E9E-97C2-D2F96A3F5F41}"/>
              </a:ext>
            </a:extLst>
          </p:cNvPr>
          <p:cNvSpPr txBox="1"/>
          <p:nvPr/>
        </p:nvSpPr>
        <p:spPr>
          <a:xfrm>
            <a:off x="6540167" y="1435656"/>
            <a:ext cx="5276701" cy="5078914"/>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r>
              <a:rPr lang="en" sz="1867" kern="0" dirty="0">
                <a:solidFill>
                  <a:srgbClr val="000E2F"/>
                </a:solidFill>
                <a:latin typeface="Poppins ExtraBold"/>
                <a:ea typeface="Poppins ExtraBold"/>
                <a:cs typeface="Poppins ExtraBold"/>
                <a:sym typeface="Poppins ExtraBold"/>
              </a:rPr>
              <a:t>  DECEMBER - JANUARY</a:t>
            </a:r>
          </a:p>
          <a:p>
            <a:pPr defTabSz="1219170">
              <a:buClr>
                <a:srgbClr val="000000"/>
              </a:buClr>
            </a:pPr>
            <a:endParaRPr lang="en" sz="1067"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Auditions + Interviews</a:t>
            </a:r>
          </a:p>
          <a:p>
            <a:pPr defTabSz="1219170">
              <a:buClr>
                <a:srgbClr val="000000"/>
              </a:buClr>
            </a:pPr>
            <a:endParaRPr lang="en-US" sz="10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US" sz="1867" kern="0" dirty="0">
                <a:solidFill>
                  <a:srgbClr val="000E2F"/>
                </a:solidFill>
                <a:latin typeface="Poppins ExtraBold"/>
                <a:ea typeface="Poppins ExtraBold"/>
                <a:cs typeface="Poppins ExtraBold"/>
                <a:sym typeface="Poppins ExtraBold"/>
              </a:rPr>
              <a:t>  EARLY JANUARY</a:t>
            </a:r>
          </a:p>
          <a:p>
            <a:pPr defTabSz="1219170">
              <a:buClr>
                <a:srgbClr val="000000"/>
              </a:buClr>
            </a:pPr>
            <a:endParaRPr lang="en" sz="1200" kern="0" dirty="0">
              <a:solidFill>
                <a:srgbClr val="FFFFFF"/>
              </a:solidFill>
              <a:latin typeface="Poppins ExtraBold"/>
              <a:ea typeface="Poppins ExtraBold"/>
              <a:cs typeface="Poppins ExtraBold"/>
              <a:sym typeface="Poppins ExtraBold"/>
            </a:endParaRPr>
          </a:p>
          <a:p>
            <a:pPr defTabSz="1219170">
              <a:buClr>
                <a:srgbClr val="000000"/>
              </a:buClr>
            </a:pPr>
            <a:r>
              <a:rPr lang="en" sz="2667" kern="0" dirty="0">
                <a:solidFill>
                  <a:srgbClr val="FFFFFF"/>
                </a:solidFill>
                <a:latin typeface="Poppins ExtraBold"/>
                <a:ea typeface="Poppins ExtraBold"/>
                <a:cs typeface="Poppins ExtraBold"/>
                <a:sym typeface="Poppins ExtraBold"/>
              </a:rPr>
              <a:t>Slideroom Applications Due</a:t>
            </a:r>
            <a:br>
              <a:rPr lang="en" sz="3200" kern="0" dirty="0">
                <a:solidFill>
                  <a:srgbClr val="FFFFFF"/>
                </a:solidFill>
                <a:latin typeface="Poppins ExtraBold"/>
                <a:ea typeface="Poppins ExtraBold"/>
                <a:cs typeface="Poppins ExtraBold"/>
                <a:sym typeface="Poppins ExtraBold"/>
              </a:rPr>
            </a:br>
            <a:endParaRPr lang="en-US" sz="1067" kern="0" dirty="0">
              <a:solidFill>
                <a:srgbClr val="000E2F"/>
              </a:solidFill>
              <a:highlight>
                <a:srgbClr val="98D7D8"/>
              </a:highlight>
              <a:latin typeface="Poppins ExtraBold"/>
              <a:ea typeface="Poppins ExtraBold"/>
              <a:cs typeface="Poppins ExtraBold"/>
              <a:sym typeface="Poppins ExtraBold"/>
            </a:endParaRPr>
          </a:p>
          <a:p>
            <a:pPr defTabSz="1219170">
              <a:lnSpc>
                <a:spcPct val="150000"/>
              </a:lnSpc>
              <a:buClr>
                <a:srgbClr val="000000"/>
              </a:buClr>
            </a:pPr>
            <a:r>
              <a:rPr lang="en-US" sz="2133" kern="0" dirty="0">
                <a:solidFill>
                  <a:srgbClr val="000E2F"/>
                </a:solidFill>
                <a:latin typeface="Poppins ExtraBold"/>
                <a:ea typeface="Poppins ExtraBold"/>
                <a:cs typeface="Poppins ExtraBold"/>
                <a:sym typeface="Poppins ExtraBold"/>
              </a:rPr>
              <a:t>  </a:t>
            </a:r>
            <a:r>
              <a:rPr lang="en" sz="1867" kern="0" dirty="0">
                <a:solidFill>
                  <a:srgbClr val="000E2F"/>
                </a:solidFill>
                <a:latin typeface="Poppins ExtraBold"/>
                <a:ea typeface="Poppins ExtraBold"/>
                <a:cs typeface="Poppins ExtraBold"/>
                <a:sym typeface="Poppins ExtraBold"/>
              </a:rPr>
              <a:t>EARLY MARCH</a:t>
            </a:r>
            <a:endParaRPr lang="en" sz="2667" kern="0" dirty="0">
              <a:solidFill>
                <a:srgbClr val="FFFFFF"/>
              </a:solidFill>
              <a:latin typeface="Poppins ExtraBold"/>
              <a:ea typeface="Poppins ExtraBold"/>
              <a:cs typeface="Poppins ExtraBold"/>
              <a:sym typeface="Poppins ExtraBold"/>
            </a:endParaRPr>
          </a:p>
          <a:p>
            <a:pPr defTabSz="1219170">
              <a:spcBef>
                <a:spcPts val="1333"/>
              </a:spcBef>
              <a:spcAft>
                <a:spcPts val="1333"/>
              </a:spcAft>
              <a:buClr>
                <a:srgbClr val="000000"/>
              </a:buClr>
            </a:pPr>
            <a:r>
              <a:rPr lang="en-US" sz="2667" kern="0" dirty="0">
                <a:solidFill>
                  <a:srgbClr val="FFFFFF"/>
                </a:solidFill>
                <a:latin typeface="Poppins ExtraBold"/>
                <a:ea typeface="Poppins ExtraBold"/>
                <a:cs typeface="Poppins ExtraBold"/>
                <a:sym typeface="Poppins ExtraBold"/>
              </a:rPr>
              <a:t>Decisions Released</a:t>
            </a:r>
          </a:p>
          <a:p>
            <a:pPr defTabSz="1219170">
              <a:spcBef>
                <a:spcPts val="1333"/>
              </a:spcBef>
              <a:spcAft>
                <a:spcPts val="1333"/>
              </a:spcAft>
              <a:buClr>
                <a:srgbClr val="000000"/>
              </a:buClr>
            </a:pPr>
            <a:r>
              <a:rPr lang="en-US" sz="2133" kern="0" dirty="0">
                <a:solidFill>
                  <a:srgbClr val="000E2F"/>
                </a:solidFill>
                <a:latin typeface="Poppins ExtraBold"/>
                <a:ea typeface="Poppins ExtraBold"/>
                <a:cs typeface="Poppins ExtraBold"/>
                <a:sym typeface="Poppins ExtraBold"/>
              </a:rPr>
              <a:t>  APRIL 6 + 13</a:t>
            </a:r>
            <a:br>
              <a:rPr lang="en" sz="1867" kern="0" dirty="0">
                <a:solidFill>
                  <a:srgbClr val="000E2F"/>
                </a:solidFill>
                <a:latin typeface="Poppins ExtraBold"/>
                <a:cs typeface="Poppins ExtraBold"/>
                <a:sym typeface="Poppins ExtraBold"/>
              </a:rPr>
            </a:br>
            <a:br>
              <a:rPr lang="en" sz="1067" kern="0" dirty="0">
                <a:solidFill>
                  <a:srgbClr val="000E2F"/>
                </a:solidFill>
                <a:latin typeface="Poppins ExtraBold"/>
                <a:cs typeface="Poppins ExtraBold"/>
                <a:sym typeface="Poppins ExtraBold"/>
              </a:rPr>
            </a:br>
            <a:r>
              <a:rPr lang="en-US" sz="2667" kern="0" dirty="0">
                <a:solidFill>
                  <a:srgbClr val="FFFFFF"/>
                </a:solidFill>
                <a:latin typeface="Poppins ExtraBold"/>
                <a:cs typeface="Poppins ExtraBold"/>
                <a:sym typeface="Poppins ExtraBold"/>
              </a:rPr>
              <a:t>UConn Bound Days</a:t>
            </a:r>
          </a:p>
        </p:txBody>
      </p:sp>
    </p:spTree>
    <p:extLst>
      <p:ext uri="{BB962C8B-B14F-4D97-AF65-F5344CB8AC3E}">
        <p14:creationId xmlns:p14="http://schemas.microsoft.com/office/powerpoint/2010/main" val="1229352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70"/>
        <p:cNvGrpSpPr/>
        <p:nvPr/>
      </p:nvGrpSpPr>
      <p:grpSpPr>
        <a:xfrm>
          <a:off x="0" y="0"/>
          <a:ext cx="0" cy="0"/>
          <a:chOff x="0" y="0"/>
          <a:chExt cx="0" cy="0"/>
        </a:xfrm>
      </p:grpSpPr>
      <p:sp>
        <p:nvSpPr>
          <p:cNvPr id="574" name="Google Shape;574;p63"/>
          <p:cNvSpPr txBox="1"/>
          <p:nvPr/>
        </p:nvSpPr>
        <p:spPr>
          <a:xfrm>
            <a:off x="2239205" y="1300839"/>
            <a:ext cx="9556400" cy="1996981"/>
          </a:xfrm>
          <a:prstGeom prst="rect">
            <a:avLst/>
          </a:prstGeom>
          <a:noFill/>
          <a:ln>
            <a:noFill/>
          </a:ln>
        </p:spPr>
        <p:txBody>
          <a:bodyPr spcFirstLastPara="1" wrap="square" lIns="121900" tIns="121900" rIns="121900" bIns="121900" anchor="t" anchorCtr="0">
            <a:spAutoFit/>
          </a:bodyPr>
          <a:lstStyle/>
          <a:p>
            <a:pPr defTabSz="1219170">
              <a:lnSpc>
                <a:spcPct val="80000"/>
              </a:lnSpc>
              <a:spcAft>
                <a:spcPts val="1333"/>
              </a:spcAft>
              <a:buClr>
                <a:srgbClr val="000000"/>
              </a:buClr>
            </a:pPr>
            <a:br>
              <a:rPr lang="en" sz="2667" kern="0" dirty="0">
                <a:solidFill>
                  <a:srgbClr val="98D7D8"/>
                </a:solidFill>
                <a:latin typeface="Poppins ExtraBold"/>
                <a:ea typeface="Poppins ExtraBold"/>
                <a:cs typeface="Poppins ExtraBold"/>
                <a:sym typeface="Poppins ExtraBold"/>
              </a:rPr>
            </a:br>
            <a:r>
              <a:rPr lang="en" sz="5600" kern="0" dirty="0">
                <a:solidFill>
                  <a:srgbClr val="A4C8E1"/>
                </a:solidFill>
                <a:latin typeface="Poppins ExtraBold"/>
                <a:ea typeface="Poppins ExtraBold"/>
                <a:cs typeface="Poppins ExtraBold"/>
                <a:sym typeface="Poppins ExtraBold"/>
              </a:rPr>
              <a:t>School of Fine Arts Tours</a:t>
            </a:r>
            <a:br>
              <a:rPr lang="en" sz="2667" kern="0" dirty="0">
                <a:solidFill>
                  <a:srgbClr val="98D7D8"/>
                </a:solidFill>
                <a:latin typeface="Poppins ExtraBold"/>
                <a:ea typeface="Poppins ExtraBold"/>
                <a:cs typeface="Poppins ExtraBold"/>
                <a:sym typeface="Poppins ExtraBold"/>
              </a:rPr>
            </a:br>
            <a:br>
              <a:rPr lang="en" sz="2400" kern="0" dirty="0">
                <a:solidFill>
                  <a:srgbClr val="98D7D8"/>
                </a:solidFill>
                <a:latin typeface="Poppins ExtraBold"/>
                <a:ea typeface="Poppins ExtraBold"/>
                <a:cs typeface="Poppins ExtraBold"/>
                <a:sym typeface="Poppins ExtraBold"/>
              </a:rPr>
            </a:br>
            <a:r>
              <a:rPr lang="en" sz="2200" kern="0" dirty="0">
                <a:solidFill>
                  <a:srgbClr val="FFFFFF"/>
                </a:solidFill>
                <a:latin typeface="Poppins ExtraBold"/>
                <a:ea typeface="Poppins ExtraBold"/>
                <a:cs typeface="Poppins ExtraBold"/>
                <a:sym typeface="Poppins ExtraBold"/>
              </a:rPr>
              <a:t>connect.uconn.edu/portal/storrs</a:t>
            </a:r>
            <a:endParaRPr sz="2667" kern="0" dirty="0">
              <a:solidFill>
                <a:srgbClr val="FFFFFF"/>
              </a:solidFill>
              <a:latin typeface="Poppins ExtraBold"/>
              <a:ea typeface="Poppins ExtraBold"/>
              <a:cs typeface="Poppins ExtraBold"/>
              <a:sym typeface="Poppins ExtraBold"/>
            </a:endParaRPr>
          </a:p>
        </p:txBody>
      </p:sp>
      <p:pic>
        <p:nvPicPr>
          <p:cNvPr id="575" name="Google Shape;575;p63"/>
          <p:cNvPicPr preferRelativeResize="0"/>
          <p:nvPr/>
        </p:nvPicPr>
        <p:blipFill>
          <a:blip r:embed="rId3">
            <a:alphaModFix/>
          </a:blip>
          <a:stretch>
            <a:fillRect/>
          </a:stretch>
        </p:blipFill>
        <p:spPr>
          <a:xfrm>
            <a:off x="642231" y="1713594"/>
            <a:ext cx="1392133" cy="1392133"/>
          </a:xfrm>
          <a:prstGeom prst="rect">
            <a:avLst/>
          </a:prstGeom>
          <a:noFill/>
          <a:ln>
            <a:noFill/>
          </a:ln>
        </p:spPr>
      </p:pic>
      <p:pic>
        <p:nvPicPr>
          <p:cNvPr id="579" name="Google Shape;579;p63" descr="A picture containing object, clock, large, people&#10;&#10;Description automatically generated"/>
          <p:cNvPicPr preferRelativeResize="0"/>
          <p:nvPr/>
        </p:nvPicPr>
        <p:blipFill>
          <a:blip r:embed="rId4">
            <a:alphaModFix/>
          </a:blip>
          <a:stretch>
            <a:fillRect/>
          </a:stretch>
        </p:blipFill>
        <p:spPr>
          <a:xfrm rot="-5400000">
            <a:off x="9073852" y="-2079573"/>
            <a:ext cx="725733" cy="5276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E2F"/>
        </a:solidFill>
        <a:effectLst/>
      </p:bgPr>
    </p:bg>
    <p:spTree>
      <p:nvGrpSpPr>
        <p:cNvPr id="1" name="Shape 570"/>
        <p:cNvGrpSpPr/>
        <p:nvPr/>
      </p:nvGrpSpPr>
      <p:grpSpPr>
        <a:xfrm>
          <a:off x="0" y="0"/>
          <a:ext cx="0" cy="0"/>
          <a:chOff x="0" y="0"/>
          <a:chExt cx="0" cy="0"/>
        </a:xfrm>
      </p:grpSpPr>
      <p:sp>
        <p:nvSpPr>
          <p:cNvPr id="572" name="Google Shape;572;p63"/>
          <p:cNvSpPr txBox="1"/>
          <p:nvPr/>
        </p:nvSpPr>
        <p:spPr>
          <a:xfrm>
            <a:off x="477339" y="4618652"/>
            <a:ext cx="8227600" cy="1459398"/>
          </a:xfrm>
          <a:prstGeom prst="rect">
            <a:avLst/>
          </a:prstGeom>
          <a:noFill/>
          <a:ln>
            <a:noFill/>
          </a:ln>
        </p:spPr>
        <p:txBody>
          <a:bodyPr spcFirstLastPara="1" wrap="square" lIns="121900" tIns="121900" rIns="121900" bIns="121900" anchor="t" anchorCtr="0">
            <a:spAutoFit/>
          </a:bodyPr>
          <a:lstStyle/>
          <a:p>
            <a:pPr defTabSz="1219170">
              <a:lnSpc>
                <a:spcPct val="75000"/>
              </a:lnSpc>
              <a:spcAft>
                <a:spcPts val="1333"/>
              </a:spcAft>
              <a:buClr>
                <a:srgbClr val="000000"/>
              </a:buClr>
            </a:pPr>
            <a:r>
              <a:rPr lang="en" sz="6400" kern="0" dirty="0">
                <a:solidFill>
                  <a:srgbClr val="A4C8E1"/>
                </a:solidFill>
                <a:latin typeface="Poppins ExtraBold"/>
                <a:ea typeface="Poppins ExtraBold"/>
                <a:cs typeface="Poppins ExtraBold"/>
                <a:sym typeface="Poppins ExtraBold"/>
              </a:rPr>
              <a:t>Celeste Jacobs</a:t>
            </a:r>
            <a:br>
              <a:rPr lang="en" sz="2400" kern="0" dirty="0">
                <a:solidFill>
                  <a:srgbClr val="98D7D8"/>
                </a:solidFill>
                <a:latin typeface="Poppins ExtraBold"/>
                <a:ea typeface="Poppins ExtraBold"/>
                <a:cs typeface="Poppins ExtraBold"/>
                <a:sym typeface="Poppins ExtraBold"/>
              </a:rPr>
            </a:br>
            <a:endParaRPr sz="2667" kern="0" dirty="0">
              <a:solidFill>
                <a:srgbClr val="FFFFFF"/>
              </a:solidFill>
              <a:latin typeface="Poppins ExtraBold"/>
              <a:ea typeface="Poppins ExtraBold"/>
              <a:cs typeface="Poppins ExtraBold"/>
              <a:sym typeface="Poppins ExtraBold"/>
            </a:endParaRPr>
          </a:p>
        </p:txBody>
      </p:sp>
      <p:sp>
        <p:nvSpPr>
          <p:cNvPr id="574" name="Google Shape;574;p63"/>
          <p:cNvSpPr txBox="1"/>
          <p:nvPr/>
        </p:nvSpPr>
        <p:spPr>
          <a:xfrm>
            <a:off x="2239205" y="1300839"/>
            <a:ext cx="9556400" cy="1996981"/>
          </a:xfrm>
          <a:prstGeom prst="rect">
            <a:avLst/>
          </a:prstGeom>
          <a:noFill/>
          <a:ln>
            <a:noFill/>
          </a:ln>
        </p:spPr>
        <p:txBody>
          <a:bodyPr spcFirstLastPara="1" wrap="square" lIns="121900" tIns="121900" rIns="121900" bIns="121900" anchor="t" anchorCtr="0">
            <a:spAutoFit/>
          </a:bodyPr>
          <a:lstStyle/>
          <a:p>
            <a:pPr defTabSz="1219170">
              <a:lnSpc>
                <a:spcPct val="80000"/>
              </a:lnSpc>
              <a:spcAft>
                <a:spcPts val="1333"/>
              </a:spcAft>
              <a:buClr>
                <a:srgbClr val="000000"/>
              </a:buClr>
            </a:pPr>
            <a:br>
              <a:rPr lang="en" sz="2667" kern="0" dirty="0">
                <a:solidFill>
                  <a:srgbClr val="98D7D8"/>
                </a:solidFill>
                <a:latin typeface="Poppins ExtraBold"/>
                <a:ea typeface="Poppins ExtraBold"/>
                <a:cs typeface="Poppins ExtraBold"/>
                <a:sym typeface="Poppins ExtraBold"/>
              </a:rPr>
            </a:br>
            <a:r>
              <a:rPr lang="en" sz="5600" kern="0" dirty="0">
                <a:solidFill>
                  <a:srgbClr val="A4C8E1"/>
                </a:solidFill>
                <a:latin typeface="Poppins ExtraBold"/>
                <a:ea typeface="Poppins ExtraBold"/>
                <a:cs typeface="Poppins ExtraBold"/>
                <a:sym typeface="Poppins ExtraBold"/>
              </a:rPr>
              <a:t>School of Fine Arts Tours</a:t>
            </a:r>
            <a:br>
              <a:rPr lang="en" sz="2667" kern="0" dirty="0">
                <a:solidFill>
                  <a:srgbClr val="98D7D8"/>
                </a:solidFill>
                <a:latin typeface="Poppins ExtraBold"/>
                <a:ea typeface="Poppins ExtraBold"/>
                <a:cs typeface="Poppins ExtraBold"/>
                <a:sym typeface="Poppins ExtraBold"/>
              </a:rPr>
            </a:br>
            <a:br>
              <a:rPr lang="en" sz="2400" kern="0" dirty="0">
                <a:solidFill>
                  <a:srgbClr val="98D7D8"/>
                </a:solidFill>
                <a:latin typeface="Poppins ExtraBold"/>
                <a:ea typeface="Poppins ExtraBold"/>
                <a:cs typeface="Poppins ExtraBold"/>
                <a:sym typeface="Poppins ExtraBold"/>
              </a:rPr>
            </a:br>
            <a:r>
              <a:rPr lang="en" sz="2200" kern="0" dirty="0">
                <a:solidFill>
                  <a:srgbClr val="FFFFFF"/>
                </a:solidFill>
                <a:latin typeface="Poppins ExtraBold"/>
                <a:ea typeface="Poppins ExtraBold"/>
                <a:cs typeface="Poppins ExtraBold"/>
                <a:sym typeface="Poppins ExtraBold"/>
              </a:rPr>
              <a:t>connect.uconn.edu/portal/storrs</a:t>
            </a:r>
            <a:endParaRPr sz="2667" kern="0" dirty="0">
              <a:solidFill>
                <a:srgbClr val="FFFFFF"/>
              </a:solidFill>
              <a:latin typeface="Poppins ExtraBold"/>
              <a:ea typeface="Poppins ExtraBold"/>
              <a:cs typeface="Poppins ExtraBold"/>
              <a:sym typeface="Poppins ExtraBold"/>
            </a:endParaRPr>
          </a:p>
        </p:txBody>
      </p:sp>
      <p:pic>
        <p:nvPicPr>
          <p:cNvPr id="575" name="Google Shape;575;p63"/>
          <p:cNvPicPr preferRelativeResize="0"/>
          <p:nvPr/>
        </p:nvPicPr>
        <p:blipFill>
          <a:blip r:embed="rId3">
            <a:alphaModFix/>
          </a:blip>
          <a:stretch>
            <a:fillRect/>
          </a:stretch>
        </p:blipFill>
        <p:spPr>
          <a:xfrm>
            <a:off x="642231" y="1713594"/>
            <a:ext cx="1392133" cy="1392133"/>
          </a:xfrm>
          <a:prstGeom prst="rect">
            <a:avLst/>
          </a:prstGeom>
          <a:noFill/>
          <a:ln>
            <a:noFill/>
          </a:ln>
        </p:spPr>
      </p:pic>
      <p:sp>
        <p:nvSpPr>
          <p:cNvPr id="576" name="Google Shape;576;p63"/>
          <p:cNvSpPr txBox="1"/>
          <p:nvPr/>
        </p:nvSpPr>
        <p:spPr>
          <a:xfrm>
            <a:off x="7194439" y="4617668"/>
            <a:ext cx="4486000" cy="1053581"/>
          </a:xfrm>
          <a:prstGeom prst="rect">
            <a:avLst/>
          </a:prstGeom>
          <a:noFill/>
          <a:ln>
            <a:noFill/>
          </a:ln>
        </p:spPr>
        <p:txBody>
          <a:bodyPr spcFirstLastPara="1" wrap="square" lIns="121900" tIns="121900" rIns="121900" bIns="121900" anchor="t" anchorCtr="0">
            <a:spAutoFit/>
          </a:bodyPr>
          <a:lstStyle/>
          <a:p>
            <a:pPr defTabSz="1219170">
              <a:lnSpc>
                <a:spcPct val="70000"/>
              </a:lnSpc>
              <a:buClr>
                <a:srgbClr val="000000"/>
              </a:buClr>
            </a:pPr>
            <a:r>
              <a:rPr lang="en" sz="2200" i="1" kern="0">
                <a:solidFill>
                  <a:srgbClr val="FFFFFF"/>
                </a:solidFill>
                <a:latin typeface="Poppins Light"/>
                <a:ea typeface="Poppins Light"/>
                <a:cs typeface="Poppins Light"/>
                <a:sym typeface="Poppins Light"/>
              </a:rPr>
              <a:t>SFA Admissions Coordinator</a:t>
            </a:r>
            <a:endParaRPr sz="2200" i="1" kern="0">
              <a:solidFill>
                <a:srgbClr val="FFFFFF"/>
              </a:solidFill>
              <a:latin typeface="Poppins Light"/>
              <a:ea typeface="Poppins Light"/>
              <a:cs typeface="Poppins Light"/>
              <a:sym typeface="Poppins Light"/>
            </a:endParaRPr>
          </a:p>
          <a:p>
            <a:pPr defTabSz="1219170">
              <a:lnSpc>
                <a:spcPct val="70000"/>
              </a:lnSpc>
              <a:spcBef>
                <a:spcPts val="1333"/>
              </a:spcBef>
              <a:spcAft>
                <a:spcPts val="1333"/>
              </a:spcAft>
              <a:buClr>
                <a:srgbClr val="000000"/>
              </a:buClr>
            </a:pPr>
            <a:r>
              <a:rPr lang="en" sz="2200" kern="0">
                <a:solidFill>
                  <a:srgbClr val="FFFFFF"/>
                </a:solidFill>
                <a:latin typeface="Poppins ExtraBold"/>
                <a:ea typeface="Poppins ExtraBold"/>
                <a:cs typeface="Poppins ExtraBold"/>
                <a:sym typeface="Poppins ExtraBold"/>
              </a:rPr>
              <a:t>celeste.jacobs@uconn.edu</a:t>
            </a:r>
            <a:endParaRPr sz="1867" kern="0">
              <a:solidFill>
                <a:srgbClr val="000000"/>
              </a:solidFill>
              <a:latin typeface="Arial"/>
              <a:cs typeface="Arial"/>
              <a:sym typeface="Arial"/>
            </a:endParaRPr>
          </a:p>
        </p:txBody>
      </p:sp>
      <p:cxnSp>
        <p:nvCxnSpPr>
          <p:cNvPr id="577" name="Google Shape;577;p63"/>
          <p:cNvCxnSpPr>
            <a:cxnSpLocks/>
          </p:cNvCxnSpPr>
          <p:nvPr/>
        </p:nvCxnSpPr>
        <p:spPr>
          <a:xfrm>
            <a:off x="642231" y="3850013"/>
            <a:ext cx="10620423" cy="0"/>
          </a:xfrm>
          <a:prstGeom prst="straightConnector1">
            <a:avLst/>
          </a:prstGeom>
          <a:noFill/>
          <a:ln w="9525" cap="flat" cmpd="sng">
            <a:solidFill>
              <a:srgbClr val="E53B48"/>
            </a:solidFill>
            <a:prstDash val="solid"/>
            <a:round/>
            <a:headEnd type="none" w="med" len="med"/>
            <a:tailEnd type="none" w="med" len="med"/>
          </a:ln>
        </p:spPr>
      </p:cxnSp>
      <p:pic>
        <p:nvPicPr>
          <p:cNvPr id="579" name="Google Shape;579;p63" descr="A picture containing object, clock, large, people&#10;&#10;Description automatically generated"/>
          <p:cNvPicPr preferRelativeResize="0"/>
          <p:nvPr/>
        </p:nvPicPr>
        <p:blipFill>
          <a:blip r:embed="rId4">
            <a:alphaModFix/>
          </a:blip>
          <a:stretch>
            <a:fillRect/>
          </a:stretch>
        </p:blipFill>
        <p:spPr>
          <a:xfrm rot="-5400000">
            <a:off x="9073852" y="-2079573"/>
            <a:ext cx="725733" cy="5276700"/>
          </a:xfrm>
          <a:prstGeom prst="rect">
            <a:avLst/>
          </a:prstGeom>
          <a:noFill/>
          <a:ln>
            <a:noFill/>
          </a:ln>
        </p:spPr>
      </p:pic>
    </p:spTree>
    <p:extLst>
      <p:ext uri="{BB962C8B-B14F-4D97-AF65-F5344CB8AC3E}">
        <p14:creationId xmlns:p14="http://schemas.microsoft.com/office/powerpoint/2010/main" val="4284970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 name="Rectangle 24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4" name="Rectangle 253">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holding a microphone&#10;&#10;Description automatically generated">
            <a:extLst>
              <a:ext uri="{FF2B5EF4-FFF2-40B4-BE49-F238E27FC236}">
                <a16:creationId xmlns:a16="http://schemas.microsoft.com/office/drawing/2014/main" id="{3961F9FE-75AF-66A5-D777-F8544AAEFB66}"/>
              </a:ext>
            </a:extLst>
          </p:cNvPr>
          <p:cNvPicPr>
            <a:picLocks noChangeAspect="1"/>
          </p:cNvPicPr>
          <p:nvPr/>
        </p:nvPicPr>
        <p:blipFill rotWithShape="1">
          <a:blip r:embed="rId2"/>
          <a:srcRect t="35522" r="-1" b="11462"/>
          <a:stretch/>
        </p:blipFill>
        <p:spPr>
          <a:xfrm>
            <a:off x="20" y="10"/>
            <a:ext cx="12191980" cy="6857990"/>
          </a:xfrm>
          <a:prstGeom prst="rect">
            <a:avLst/>
          </a:prstGeom>
        </p:spPr>
      </p:pic>
      <p:sp>
        <p:nvSpPr>
          <p:cNvPr id="256" name="Rectangle 255">
            <a:extLst>
              <a:ext uri="{FF2B5EF4-FFF2-40B4-BE49-F238E27FC236}">
                <a16:creationId xmlns:a16="http://schemas.microsoft.com/office/drawing/2014/main" id="{54F04D94-5D02-443B-801E-0CAC1D4EBF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ADD0ED-462B-CDBB-8C27-DE11C2D12106}"/>
              </a:ext>
            </a:extLst>
          </p:cNvPr>
          <p:cNvSpPr>
            <a:spLocks noGrp="1"/>
          </p:cNvSpPr>
          <p:nvPr>
            <p:ph type="title"/>
          </p:nvPr>
        </p:nvSpPr>
        <p:spPr>
          <a:xfrm>
            <a:off x="751114" y="620486"/>
            <a:ext cx="5344886" cy="4062547"/>
          </a:xfrm>
        </p:spPr>
        <p:txBody>
          <a:bodyPr vert="horz" lIns="0" tIns="0" rIns="0" bIns="0" rtlCol="0" anchor="b">
            <a:normAutofit/>
          </a:bodyPr>
          <a:lstStyle/>
          <a:p>
            <a:r>
              <a:rPr lang="en-US" sz="4000" dirty="0">
                <a:solidFill>
                  <a:schemeClr val="bg1"/>
                </a:solidFill>
              </a:rPr>
              <a:t>Greetings from the Provost</a:t>
            </a:r>
            <a:br>
              <a:rPr lang="en-US" sz="4000" dirty="0">
                <a:solidFill>
                  <a:schemeClr val="bg1"/>
                </a:solidFill>
              </a:rPr>
            </a:br>
            <a:r>
              <a:rPr lang="en-US" sz="4000" dirty="0">
                <a:solidFill>
                  <a:schemeClr val="bg1"/>
                </a:solidFill>
              </a:rPr>
              <a:t> </a:t>
            </a:r>
            <a:br>
              <a:rPr lang="en-US" sz="4000" dirty="0">
                <a:solidFill>
                  <a:schemeClr val="bg1"/>
                </a:solidFill>
              </a:rPr>
            </a:br>
            <a:r>
              <a:rPr lang="en-US" sz="4000" dirty="0">
                <a:solidFill>
                  <a:schemeClr val="bg1"/>
                </a:solidFill>
              </a:rPr>
              <a:t>Anne </a:t>
            </a:r>
            <a:br>
              <a:rPr lang="en-US" sz="4000" dirty="0">
                <a:solidFill>
                  <a:schemeClr val="bg1"/>
                </a:solidFill>
              </a:rPr>
            </a:br>
            <a:r>
              <a:rPr lang="en-US" sz="4000" dirty="0">
                <a:solidFill>
                  <a:schemeClr val="bg1"/>
                </a:solidFill>
              </a:rPr>
              <a:t>D’Alleva</a:t>
            </a:r>
          </a:p>
        </p:txBody>
      </p:sp>
      <p:sp>
        <p:nvSpPr>
          <p:cNvPr id="260" name="Rectangle 259">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41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E7BAC-14A8-472D-C747-59B8E47D927A}"/>
              </a:ext>
            </a:extLst>
          </p:cNvPr>
          <p:cNvSpPr>
            <a:spLocks noGrp="1"/>
          </p:cNvSpPr>
          <p:nvPr>
            <p:ph type="title"/>
          </p:nvPr>
        </p:nvSpPr>
        <p:spPr>
          <a:xfrm>
            <a:off x="1157084" y="374427"/>
            <a:ext cx="10374517" cy="971512"/>
          </a:xfrm>
        </p:spPr>
        <p:txBody>
          <a:bodyPr anchor="ctr">
            <a:normAutofit/>
          </a:bodyPr>
          <a:lstStyle/>
          <a:p>
            <a:pPr>
              <a:lnSpc>
                <a:spcPct val="90000"/>
              </a:lnSpc>
            </a:pPr>
            <a:r>
              <a:rPr lang="en-US" sz="3200" dirty="0">
                <a:solidFill>
                  <a:schemeClr val="bg1"/>
                </a:solidFill>
              </a:rPr>
              <a:t>Welcome new faculty!</a:t>
            </a:r>
          </a:p>
        </p:txBody>
      </p:sp>
      <p:graphicFrame>
        <p:nvGraphicFramePr>
          <p:cNvPr id="5" name="Content Placeholder 2">
            <a:extLst>
              <a:ext uri="{FF2B5EF4-FFF2-40B4-BE49-F238E27FC236}">
                <a16:creationId xmlns:a16="http://schemas.microsoft.com/office/drawing/2014/main" id="{B57AB871-28F7-CC4B-6BFE-B398B0F3241F}"/>
              </a:ext>
            </a:extLst>
          </p:cNvPr>
          <p:cNvGraphicFramePr>
            <a:graphicFrameLocks noGrp="1"/>
          </p:cNvGraphicFramePr>
          <p:nvPr>
            <p:ph idx="1"/>
            <p:extLst>
              <p:ext uri="{D42A27DB-BD31-4B8C-83A1-F6EECF244321}">
                <p14:modId xmlns:p14="http://schemas.microsoft.com/office/powerpoint/2010/main" val="370925746"/>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4274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A9976D-4BCA-B206-44F2-4C5252AA70C7}"/>
              </a:ext>
            </a:extLst>
          </p:cNvPr>
          <p:cNvSpPr>
            <a:spLocks noGrp="1"/>
          </p:cNvSpPr>
          <p:nvPr>
            <p:ph type="title"/>
          </p:nvPr>
        </p:nvSpPr>
        <p:spPr>
          <a:xfrm>
            <a:off x="788889" y="456345"/>
            <a:ext cx="10614211" cy="1152712"/>
          </a:xfrm>
        </p:spPr>
        <p:txBody>
          <a:bodyPr vert="horz" lIns="0" tIns="0" rIns="0" bIns="0" rtlCol="0" anchor="b">
            <a:normAutofit/>
          </a:bodyPr>
          <a:lstStyle/>
          <a:p>
            <a:pPr algn="ctr"/>
            <a:r>
              <a:rPr lang="en-US" sz="4000" dirty="0">
                <a:solidFill>
                  <a:schemeClr val="bg1"/>
                </a:solidFill>
              </a:rPr>
              <a:t>Take a 20-minute break!</a:t>
            </a:r>
          </a:p>
        </p:txBody>
      </p:sp>
      <p:sp>
        <p:nvSpPr>
          <p:cNvPr id="43" name="Freeform: Shape 42">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831F7711-D7FA-15D8-8F12-D237900F589E}"/>
              </a:ext>
            </a:extLst>
          </p:cNvPr>
          <p:cNvSpPr>
            <a:spLocks noGrp="1"/>
          </p:cNvSpPr>
          <p:nvPr>
            <p:ph type="body" idx="1"/>
          </p:nvPr>
        </p:nvSpPr>
        <p:spPr>
          <a:xfrm>
            <a:off x="1523993" y="1834621"/>
            <a:ext cx="9144000" cy="1152712"/>
          </a:xfrm>
        </p:spPr>
        <p:txBody>
          <a:bodyPr vert="horz" lIns="0" tIns="0" rIns="0" bIns="0" rtlCol="0">
            <a:normAutofit/>
          </a:bodyPr>
          <a:lstStyle/>
          <a:p>
            <a:pPr algn="ctr">
              <a:lnSpc>
                <a:spcPct val="150000"/>
              </a:lnSpc>
            </a:pPr>
            <a:r>
              <a:rPr lang="en-US" sz="1400" b="1" dirty="0">
                <a:solidFill>
                  <a:schemeClr val="bg1"/>
                </a:solidFill>
              </a:rPr>
              <a:t>Beverages and snacks available outside</a:t>
            </a:r>
          </a:p>
          <a:p>
            <a:pPr algn="ctr">
              <a:lnSpc>
                <a:spcPct val="150000"/>
              </a:lnSpc>
            </a:pPr>
            <a:r>
              <a:rPr lang="en-US" sz="1400" b="1" dirty="0">
                <a:solidFill>
                  <a:schemeClr val="bg1"/>
                </a:solidFill>
              </a:rPr>
              <a:t>Restrooms in lobby or across the way in the production facility</a:t>
            </a:r>
          </a:p>
        </p:txBody>
      </p:sp>
      <p:pic>
        <p:nvPicPr>
          <p:cNvPr id="5" name="Picture 4" descr="Cup with colourful cream">
            <a:extLst>
              <a:ext uri="{FF2B5EF4-FFF2-40B4-BE49-F238E27FC236}">
                <a16:creationId xmlns:a16="http://schemas.microsoft.com/office/drawing/2014/main" id="{FF66F2F0-FE45-D18E-BC40-0011E314DBB8}"/>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brightnessContrast bright="20000" contrast="20000"/>
                    </a14:imgEffect>
                  </a14:imgLayer>
                </a14:imgProps>
              </a:ext>
            </a:extLst>
          </a:blip>
          <a:srcRect t="4702" r="1" b="25443"/>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440664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8" name="Rectangle 117">
            <a:extLst>
              <a:ext uri="{FF2B5EF4-FFF2-40B4-BE49-F238E27FC236}">
                <a16:creationId xmlns:a16="http://schemas.microsoft.com/office/drawing/2014/main" id="{EFFE9620-9C90-4BC3-B883-01E7265F5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6858000"/>
          </a:xfrm>
          <a:prstGeom prst="rect">
            <a:avLst/>
          </a:prstGeom>
          <a:gradFill>
            <a:gsLst>
              <a:gs pos="0">
                <a:schemeClr val="accent6">
                  <a:lumMod val="75000"/>
                </a:schemeClr>
              </a:gs>
              <a:gs pos="100000">
                <a:schemeClr val="tx2">
                  <a:lumMod val="50000"/>
                  <a:lumOff val="50000"/>
                  <a:alpha val="53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29"/>
            <a:ext cx="12192002" cy="6408743"/>
          </a:xfrm>
          <a:prstGeom prst="rect">
            <a:avLst/>
          </a:prstGeom>
          <a:gradFill>
            <a:gsLst>
              <a:gs pos="0">
                <a:schemeClr val="accent5">
                  <a:alpha val="95000"/>
                </a:schemeClr>
              </a:gs>
              <a:gs pos="100000">
                <a:schemeClr val="tx2">
                  <a:lumMod val="75000"/>
                  <a:lumOff val="25000"/>
                  <a:alpha val="64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608179" cy="6858001"/>
          </a:xfrm>
          <a:prstGeom prst="rect">
            <a:avLst/>
          </a:prstGeom>
          <a:gradFill>
            <a:gsLst>
              <a:gs pos="22000">
                <a:schemeClr val="accent2">
                  <a:alpha val="32000"/>
                </a:schemeClr>
              </a:gs>
              <a:gs pos="99000">
                <a:schemeClr val="accent6">
                  <a:lumMod val="75000"/>
                  <a:alpha val="5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25">
            <a:extLst>
              <a:ext uri="{FF2B5EF4-FFF2-40B4-BE49-F238E27FC236}">
                <a16:creationId xmlns:a16="http://schemas.microsoft.com/office/drawing/2014/main" id="{A467AAD5-A599-4928-9605-09F207D75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70924" y="-863506"/>
            <a:ext cx="6857571" cy="8584581"/>
          </a:xfrm>
          <a:prstGeom prst="rect">
            <a:avLst/>
          </a:prstGeom>
          <a:gradFill>
            <a:gsLst>
              <a:gs pos="0">
                <a:schemeClr val="accent2">
                  <a:alpha val="61000"/>
                </a:schemeClr>
              </a:gs>
              <a:gs pos="84000">
                <a:schemeClr val="accent6">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27">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696CFD5-39C1-7491-E7F8-3C8478E3A5E3}"/>
              </a:ext>
            </a:extLst>
          </p:cNvPr>
          <p:cNvSpPr>
            <a:spLocks noGrp="1"/>
          </p:cNvSpPr>
          <p:nvPr>
            <p:ph type="title"/>
          </p:nvPr>
        </p:nvSpPr>
        <p:spPr>
          <a:xfrm>
            <a:off x="4221803" y="1173479"/>
            <a:ext cx="6598597" cy="2336483"/>
          </a:xfrm>
        </p:spPr>
        <p:txBody>
          <a:bodyPr vert="horz" lIns="0" tIns="0" rIns="0" bIns="0" rtlCol="0" anchor="b">
            <a:normAutofit/>
          </a:bodyPr>
          <a:lstStyle/>
          <a:p>
            <a:r>
              <a:rPr lang="en-US" sz="4000" dirty="0">
                <a:solidFill>
                  <a:schemeClr val="bg1"/>
                </a:solidFill>
              </a:rPr>
              <a:t>Maureen Armstrong</a:t>
            </a:r>
          </a:p>
        </p:txBody>
      </p:sp>
      <p:sp>
        <p:nvSpPr>
          <p:cNvPr id="3" name="Text Placeholder 2">
            <a:extLst>
              <a:ext uri="{FF2B5EF4-FFF2-40B4-BE49-F238E27FC236}">
                <a16:creationId xmlns:a16="http://schemas.microsoft.com/office/drawing/2014/main" id="{38320438-CCF9-BCCA-26FA-12E0AA30D8A2}"/>
              </a:ext>
            </a:extLst>
          </p:cNvPr>
          <p:cNvSpPr>
            <a:spLocks noGrp="1"/>
          </p:cNvSpPr>
          <p:nvPr>
            <p:ph type="body" idx="1"/>
          </p:nvPr>
        </p:nvSpPr>
        <p:spPr>
          <a:xfrm>
            <a:off x="4221803" y="3758499"/>
            <a:ext cx="6598597" cy="1741549"/>
          </a:xfrm>
        </p:spPr>
        <p:txBody>
          <a:bodyPr vert="horz" lIns="0" tIns="0" rIns="0" bIns="0" rtlCol="0">
            <a:normAutofit/>
          </a:bodyPr>
          <a:lstStyle/>
          <a:p>
            <a:pPr>
              <a:lnSpc>
                <a:spcPct val="150000"/>
              </a:lnSpc>
            </a:pPr>
            <a:r>
              <a:rPr lang="en-US" sz="1400" b="1" dirty="0">
                <a:solidFill>
                  <a:schemeClr val="bg1"/>
                </a:solidFill>
              </a:rPr>
              <a:t>Associate Dean of Students / </a:t>
            </a:r>
          </a:p>
          <a:p>
            <a:pPr>
              <a:lnSpc>
                <a:spcPct val="150000"/>
              </a:lnSpc>
            </a:pPr>
            <a:r>
              <a:rPr lang="en-US" sz="1400" b="1" dirty="0">
                <a:solidFill>
                  <a:schemeClr val="bg1"/>
                </a:solidFill>
              </a:rPr>
              <a:t>Director, Dean of Students Office</a:t>
            </a:r>
          </a:p>
        </p:txBody>
      </p:sp>
      <p:pic>
        <p:nvPicPr>
          <p:cNvPr id="69" name="Picture 68">
            <a:extLst>
              <a:ext uri="{FF2B5EF4-FFF2-40B4-BE49-F238E27FC236}">
                <a16:creationId xmlns:a16="http://schemas.microsoft.com/office/drawing/2014/main" id="{B844C9B3-879C-DAC5-D121-A9F40F9FABEA}"/>
              </a:ext>
            </a:extLst>
          </p:cNvPr>
          <p:cNvPicPr>
            <a:picLocks noChangeAspect="1"/>
          </p:cNvPicPr>
          <p:nvPr/>
        </p:nvPicPr>
        <p:blipFill rotWithShape="1">
          <a:blip r:embed="rId2"/>
          <a:srcRect l="33213" r="33215" b="2"/>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Tree>
    <p:extLst>
      <p:ext uri="{BB962C8B-B14F-4D97-AF65-F5344CB8AC3E}">
        <p14:creationId xmlns:p14="http://schemas.microsoft.com/office/powerpoint/2010/main" val="2840835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2122885"/>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5867" dirty="0">
                <a:solidFill>
                  <a:prstClr val="white"/>
                </a:solidFill>
              </a:rPr>
              <a:t>UConn Dean of Students Office</a:t>
            </a:r>
          </a:p>
        </p:txBody>
      </p:sp>
      <p:sp>
        <p:nvSpPr>
          <p:cNvPr id="6" name="Title 1"/>
          <p:cNvSpPr txBox="1">
            <a:spLocks/>
          </p:cNvSpPr>
          <p:nvPr/>
        </p:nvSpPr>
        <p:spPr>
          <a:xfrm>
            <a:off x="609600" y="4115765"/>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2933" dirty="0">
                <a:solidFill>
                  <a:prstClr val="white">
                    <a:lumMod val="75000"/>
                  </a:prstClr>
                </a:solidFill>
              </a:rPr>
              <a:t>Maureen Armstrong</a:t>
            </a:r>
          </a:p>
          <a:p>
            <a:pPr defTabSz="609585"/>
            <a:r>
              <a:rPr lang="en-US" sz="2933" dirty="0">
                <a:solidFill>
                  <a:prstClr val="white">
                    <a:lumMod val="75000"/>
                  </a:prstClr>
                </a:solidFill>
              </a:rPr>
              <a:t>Associate Dean of Students/Director, Dean of Students Office</a:t>
            </a:r>
          </a:p>
        </p:txBody>
      </p:sp>
      <p:sp>
        <p:nvSpPr>
          <p:cNvPr id="7" name="Title 1"/>
          <p:cNvSpPr txBox="1">
            <a:spLocks/>
          </p:cNvSpPr>
          <p:nvPr/>
        </p:nvSpPr>
        <p:spPr>
          <a:xfrm>
            <a:off x="609600" y="5350408"/>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defTabSz="609585"/>
            <a:r>
              <a:rPr lang="en-US" sz="1867" dirty="0">
                <a:solidFill>
                  <a:prstClr val="white">
                    <a:lumMod val="75000"/>
                  </a:prstClr>
                </a:solidFill>
              </a:rPr>
              <a:t>August 24, 2023</a:t>
            </a:r>
          </a:p>
        </p:txBody>
      </p:sp>
    </p:spTree>
    <p:extLst>
      <p:ext uri="{BB962C8B-B14F-4D97-AF65-F5344CB8AC3E}">
        <p14:creationId xmlns:p14="http://schemas.microsoft.com/office/powerpoint/2010/main" val="440678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A98A8-7D31-4278-B22A-A70B7DDA5DCF}"/>
              </a:ext>
            </a:extLst>
          </p:cNvPr>
          <p:cNvSpPr txBox="1">
            <a:spLocks/>
          </p:cNvSpPr>
          <p:nvPr/>
        </p:nvSpPr>
        <p:spPr>
          <a:xfrm>
            <a:off x="224117" y="275167"/>
            <a:ext cx="11358283" cy="1143000"/>
          </a:xfrm>
          <a:prstGeom prst="rect">
            <a:avLst/>
          </a:prstGeom>
        </p:spPr>
        <p:txBody>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defRPr/>
            </a:pPr>
            <a:r>
              <a:rPr lang="en-US" sz="4800" dirty="0"/>
              <a:t>Dean of Students Office Functions</a:t>
            </a:r>
          </a:p>
        </p:txBody>
      </p:sp>
      <p:sp>
        <p:nvSpPr>
          <p:cNvPr id="5" name="TextBox 4">
            <a:extLst>
              <a:ext uri="{FF2B5EF4-FFF2-40B4-BE49-F238E27FC236}">
                <a16:creationId xmlns:a16="http://schemas.microsoft.com/office/drawing/2014/main" id="{33C78008-C932-4199-BFBE-09A4455A5704}"/>
              </a:ext>
            </a:extLst>
          </p:cNvPr>
          <p:cNvSpPr txBox="1"/>
          <p:nvPr/>
        </p:nvSpPr>
        <p:spPr>
          <a:xfrm>
            <a:off x="764148" y="2046459"/>
            <a:ext cx="8602729" cy="4196662"/>
          </a:xfrm>
          <a:prstGeom prst="rect">
            <a:avLst/>
          </a:prstGeom>
          <a:noFill/>
        </p:spPr>
        <p:txBody>
          <a:bodyPr wrap="square">
            <a:spAutoFit/>
          </a:bodyPr>
          <a:lstStyle/>
          <a:p>
            <a:pPr defTabSz="609585" fontAlgn="base">
              <a:buFont typeface="Arial" panose="020B0604020202020204" pitchFamily="34" charset="0"/>
              <a:buChar char="•"/>
              <a:defRPr/>
            </a:pPr>
            <a:r>
              <a:rPr lang="en-US" sz="2667" b="1" dirty="0">
                <a:solidFill>
                  <a:prstClr val="black"/>
                </a:solidFill>
                <a:latin typeface="Calibri"/>
              </a:rPr>
              <a:t>Voluntary Separations AKA Leaving UConn</a:t>
            </a:r>
          </a:p>
          <a:p>
            <a:pPr defTabSz="609585" fontAlgn="base">
              <a:buFont typeface="Arial" panose="020B0604020202020204" pitchFamily="34" charset="0"/>
              <a:buChar char="•"/>
              <a:defRPr/>
            </a:pPr>
            <a:r>
              <a:rPr lang="en-US" sz="2667" b="1" dirty="0">
                <a:solidFill>
                  <a:prstClr val="black"/>
                </a:solidFill>
                <a:latin typeface="Calibri"/>
              </a:rPr>
              <a:t>Title IX Support</a:t>
            </a:r>
          </a:p>
          <a:p>
            <a:pPr defTabSz="609585" fontAlgn="base">
              <a:buFont typeface="Arial" panose="020B0604020202020204" pitchFamily="34" charset="0"/>
              <a:buChar char="•"/>
              <a:defRPr/>
            </a:pPr>
            <a:r>
              <a:rPr lang="en-US" sz="2667" b="1" dirty="0">
                <a:solidFill>
                  <a:prstClr val="black"/>
                </a:solidFill>
                <a:latin typeface="Calibri"/>
              </a:rPr>
              <a:t>Final Exam Rescheduling</a:t>
            </a:r>
          </a:p>
          <a:p>
            <a:pPr defTabSz="609585" fontAlgn="base">
              <a:buFont typeface="Arial" panose="020B0604020202020204" pitchFamily="34" charset="0"/>
              <a:buChar char="•"/>
              <a:defRPr/>
            </a:pPr>
            <a:r>
              <a:rPr lang="en-US" sz="2667" b="1" dirty="0">
                <a:solidFill>
                  <a:prstClr val="black"/>
                </a:solidFill>
                <a:latin typeface="Calibri"/>
              </a:rPr>
              <a:t>Readmission</a:t>
            </a:r>
          </a:p>
          <a:p>
            <a:pPr defTabSz="609585" fontAlgn="base">
              <a:buFont typeface="Arial" panose="020B0604020202020204" pitchFamily="34" charset="0"/>
              <a:buChar char="•"/>
              <a:defRPr/>
            </a:pPr>
            <a:r>
              <a:rPr lang="en-US" sz="2667" b="1" dirty="0">
                <a:solidFill>
                  <a:prstClr val="black"/>
                </a:solidFill>
                <a:latin typeface="Calibri"/>
              </a:rPr>
              <a:t>Financial Supports</a:t>
            </a:r>
          </a:p>
          <a:p>
            <a:pPr marL="990575" lvl="1" indent="-380990" defTabSz="609585" fontAlgn="base">
              <a:buFont typeface="Arial" panose="020B0604020202020204" pitchFamily="34" charset="0"/>
              <a:buChar char="•"/>
              <a:defRPr/>
            </a:pPr>
            <a:r>
              <a:rPr lang="en-US" sz="2667" dirty="0">
                <a:solidFill>
                  <a:prstClr val="black"/>
                </a:solidFill>
                <a:latin typeface="Calibri"/>
              </a:rPr>
              <a:t>Short Term Emergency Loans</a:t>
            </a:r>
          </a:p>
          <a:p>
            <a:pPr marL="990575" lvl="1" indent="-380990" defTabSz="609585" fontAlgn="base">
              <a:buFont typeface="Arial" panose="020B0604020202020204" pitchFamily="34" charset="0"/>
              <a:buChar char="•"/>
              <a:defRPr/>
            </a:pPr>
            <a:r>
              <a:rPr lang="en-US" sz="2667" dirty="0">
                <a:solidFill>
                  <a:prstClr val="black"/>
                </a:solidFill>
                <a:latin typeface="Calibri"/>
              </a:rPr>
              <a:t>Students First Fund</a:t>
            </a:r>
          </a:p>
          <a:p>
            <a:pPr marL="990575" lvl="1" indent="-380990" defTabSz="609585" fontAlgn="base">
              <a:buFont typeface="Arial" panose="020B0604020202020204" pitchFamily="34" charset="0"/>
              <a:buChar char="•"/>
              <a:defRPr/>
            </a:pPr>
            <a:r>
              <a:rPr lang="en-US" sz="2667" dirty="0">
                <a:solidFill>
                  <a:prstClr val="black"/>
                </a:solidFill>
                <a:latin typeface="Calibri"/>
              </a:rPr>
              <a:t>Uconn Swipes Program </a:t>
            </a:r>
          </a:p>
          <a:p>
            <a:pPr defTabSz="609585" fontAlgn="base">
              <a:buFont typeface="Arial" panose="020B0604020202020204" pitchFamily="34" charset="0"/>
              <a:buChar char="•"/>
              <a:defRPr/>
            </a:pPr>
            <a:r>
              <a:rPr lang="en-US" sz="2667" b="1" dirty="0">
                <a:solidFill>
                  <a:prstClr val="black"/>
                </a:solidFill>
                <a:latin typeface="Calibri"/>
              </a:rPr>
              <a:t>Extension of Incompletes</a:t>
            </a:r>
          </a:p>
          <a:p>
            <a:pPr defTabSz="609585" fontAlgn="base">
              <a:buFont typeface="Arial" panose="020B0604020202020204" pitchFamily="34" charset="0"/>
              <a:buChar char="•"/>
              <a:defRPr/>
            </a:pPr>
            <a:r>
              <a:rPr lang="en-US" sz="2667" b="1" dirty="0">
                <a:solidFill>
                  <a:prstClr val="black"/>
                </a:solidFill>
                <a:latin typeface="Calibri"/>
              </a:rPr>
              <a:t>Residency (In-State Tuition)</a:t>
            </a:r>
          </a:p>
        </p:txBody>
      </p:sp>
    </p:spTree>
    <p:extLst>
      <p:ext uri="{BB962C8B-B14F-4D97-AF65-F5344CB8AC3E}">
        <p14:creationId xmlns:p14="http://schemas.microsoft.com/office/powerpoint/2010/main" val="1029087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DF1957-2969-CBF8-A6D3-81C814B3E9EC}"/>
              </a:ext>
            </a:extLst>
          </p:cNvPr>
          <p:cNvSpPr txBox="1"/>
          <p:nvPr/>
        </p:nvSpPr>
        <p:spPr>
          <a:xfrm>
            <a:off x="368129" y="154927"/>
            <a:ext cx="8035320" cy="1077218"/>
          </a:xfrm>
          <a:prstGeom prst="rect">
            <a:avLst/>
          </a:prstGeom>
          <a:noFill/>
        </p:spPr>
        <p:txBody>
          <a:bodyPr wrap="square">
            <a:spAutoFit/>
          </a:bodyPr>
          <a:lstStyle/>
          <a:p>
            <a:pPr defTabSz="609585"/>
            <a:r>
              <a:rPr lang="en-US" sz="6400" dirty="0">
                <a:solidFill>
                  <a:prstClr val="white"/>
                </a:solidFill>
                <a:latin typeface="Calibri"/>
              </a:rPr>
              <a:t>How We Help Students</a:t>
            </a:r>
          </a:p>
        </p:txBody>
      </p:sp>
      <p:pic>
        <p:nvPicPr>
          <p:cNvPr id="13" name="Picture 12" descr="A picture containing text, tableware, dishware&#10;&#10;Description automatically generated">
            <a:extLst>
              <a:ext uri="{FF2B5EF4-FFF2-40B4-BE49-F238E27FC236}">
                <a16:creationId xmlns:a16="http://schemas.microsoft.com/office/drawing/2014/main" id="{E94720C8-8AEE-B584-662A-064608ABD79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50987" y="1650634"/>
            <a:ext cx="5338208" cy="5037364"/>
          </a:xfrm>
          <a:prstGeom prst="rect">
            <a:avLst/>
          </a:prstGeom>
        </p:spPr>
      </p:pic>
      <p:sp>
        <p:nvSpPr>
          <p:cNvPr id="14" name="TextBox 13">
            <a:extLst>
              <a:ext uri="{FF2B5EF4-FFF2-40B4-BE49-F238E27FC236}">
                <a16:creationId xmlns:a16="http://schemas.microsoft.com/office/drawing/2014/main" id="{74304D51-BA42-E957-3EBD-051BBCD60E98}"/>
              </a:ext>
            </a:extLst>
          </p:cNvPr>
          <p:cNvSpPr txBox="1"/>
          <p:nvPr/>
        </p:nvSpPr>
        <p:spPr>
          <a:xfrm rot="19523782">
            <a:off x="3953244" y="2488738"/>
            <a:ext cx="2082229" cy="830997"/>
          </a:xfrm>
          <a:prstGeom prst="rect">
            <a:avLst/>
          </a:prstGeom>
          <a:noFill/>
        </p:spPr>
        <p:txBody>
          <a:bodyPr wrap="square" rtlCol="0">
            <a:spAutoFit/>
          </a:bodyPr>
          <a:lstStyle/>
          <a:p>
            <a:pPr defTabSz="609585"/>
            <a:r>
              <a:rPr lang="en-US" sz="2400" b="1" dirty="0">
                <a:solidFill>
                  <a:prstClr val="white"/>
                </a:solidFill>
                <a:latin typeface="Calibri"/>
              </a:rPr>
              <a:t>Individualized Support</a:t>
            </a:r>
          </a:p>
        </p:txBody>
      </p:sp>
      <p:sp>
        <p:nvSpPr>
          <p:cNvPr id="15" name="TextBox 14">
            <a:extLst>
              <a:ext uri="{FF2B5EF4-FFF2-40B4-BE49-F238E27FC236}">
                <a16:creationId xmlns:a16="http://schemas.microsoft.com/office/drawing/2014/main" id="{74069A4A-7ADE-2866-AA5F-0F77EF7AF930}"/>
              </a:ext>
            </a:extLst>
          </p:cNvPr>
          <p:cNvSpPr txBox="1"/>
          <p:nvPr/>
        </p:nvSpPr>
        <p:spPr>
          <a:xfrm rot="19788718">
            <a:off x="6263999" y="2157693"/>
            <a:ext cx="2087084" cy="1200329"/>
          </a:xfrm>
          <a:prstGeom prst="rect">
            <a:avLst/>
          </a:prstGeom>
          <a:noFill/>
        </p:spPr>
        <p:txBody>
          <a:bodyPr wrap="square" rtlCol="0">
            <a:spAutoFit/>
          </a:bodyPr>
          <a:lstStyle/>
          <a:p>
            <a:pPr defTabSz="609585"/>
            <a:r>
              <a:rPr lang="en-US" sz="2400" b="1" dirty="0">
                <a:solidFill>
                  <a:prstClr val="white"/>
                </a:solidFill>
                <a:latin typeface="Calibri"/>
              </a:rPr>
              <a:t>Referrals to campus resources</a:t>
            </a:r>
          </a:p>
        </p:txBody>
      </p:sp>
      <p:sp>
        <p:nvSpPr>
          <p:cNvPr id="16" name="TextBox 15">
            <a:extLst>
              <a:ext uri="{FF2B5EF4-FFF2-40B4-BE49-F238E27FC236}">
                <a16:creationId xmlns:a16="http://schemas.microsoft.com/office/drawing/2014/main" id="{44104C4C-DBE2-20A9-AC86-4207BD4FC195}"/>
              </a:ext>
            </a:extLst>
          </p:cNvPr>
          <p:cNvSpPr txBox="1"/>
          <p:nvPr/>
        </p:nvSpPr>
        <p:spPr>
          <a:xfrm rot="20020867">
            <a:off x="3863084" y="4678393"/>
            <a:ext cx="2082229" cy="830997"/>
          </a:xfrm>
          <a:prstGeom prst="rect">
            <a:avLst/>
          </a:prstGeom>
          <a:noFill/>
        </p:spPr>
        <p:txBody>
          <a:bodyPr wrap="square" rtlCol="0">
            <a:spAutoFit/>
          </a:bodyPr>
          <a:lstStyle/>
          <a:p>
            <a:pPr algn="ctr" defTabSz="609585"/>
            <a:r>
              <a:rPr lang="en-US" sz="2400" b="1" dirty="0">
                <a:solidFill>
                  <a:prstClr val="white"/>
                </a:solidFill>
                <a:latin typeface="Calibri"/>
              </a:rPr>
              <a:t>Navigating life issues</a:t>
            </a:r>
          </a:p>
        </p:txBody>
      </p:sp>
      <p:sp>
        <p:nvSpPr>
          <p:cNvPr id="17" name="TextBox 16">
            <a:extLst>
              <a:ext uri="{FF2B5EF4-FFF2-40B4-BE49-F238E27FC236}">
                <a16:creationId xmlns:a16="http://schemas.microsoft.com/office/drawing/2014/main" id="{D1CB9E95-D6C9-97B1-E398-155A96F7EF9E}"/>
              </a:ext>
            </a:extLst>
          </p:cNvPr>
          <p:cNvSpPr txBox="1"/>
          <p:nvPr/>
        </p:nvSpPr>
        <p:spPr>
          <a:xfrm rot="20020867">
            <a:off x="6111552" y="4576866"/>
            <a:ext cx="2082229" cy="830997"/>
          </a:xfrm>
          <a:prstGeom prst="rect">
            <a:avLst/>
          </a:prstGeom>
          <a:noFill/>
        </p:spPr>
        <p:txBody>
          <a:bodyPr wrap="square" rtlCol="0">
            <a:spAutoFit/>
          </a:bodyPr>
          <a:lstStyle/>
          <a:p>
            <a:pPr algn="ctr" defTabSz="609585"/>
            <a:r>
              <a:rPr lang="en-US" sz="2400" b="1" dirty="0">
                <a:solidFill>
                  <a:prstClr val="white"/>
                </a:solidFill>
                <a:latin typeface="Calibri"/>
              </a:rPr>
              <a:t>Getting back on track</a:t>
            </a:r>
          </a:p>
        </p:txBody>
      </p:sp>
      <p:sp>
        <p:nvSpPr>
          <p:cNvPr id="18" name="TextBox 17">
            <a:extLst>
              <a:ext uri="{FF2B5EF4-FFF2-40B4-BE49-F238E27FC236}">
                <a16:creationId xmlns:a16="http://schemas.microsoft.com/office/drawing/2014/main" id="{27E660EB-3717-AE7A-4D5E-1BF03A885FC0}"/>
              </a:ext>
            </a:extLst>
          </p:cNvPr>
          <p:cNvSpPr txBox="1"/>
          <p:nvPr/>
        </p:nvSpPr>
        <p:spPr>
          <a:xfrm>
            <a:off x="504456" y="1951353"/>
            <a:ext cx="2968043" cy="1733488"/>
          </a:xfrm>
          <a:prstGeom prst="rect">
            <a:avLst/>
          </a:prstGeom>
          <a:noFill/>
          <a:ln w="19050">
            <a:solidFill>
              <a:srgbClr val="00B050"/>
            </a:solidFill>
          </a:ln>
        </p:spPr>
        <p:txBody>
          <a:bodyPr wrap="square" rtlCol="0">
            <a:spAutoFit/>
          </a:bodyPr>
          <a:lstStyle/>
          <a:p>
            <a:pPr defTabSz="609585"/>
            <a:r>
              <a:rPr lang="en-US" sz="2133" dirty="0">
                <a:solidFill>
                  <a:srgbClr val="272727"/>
                </a:solidFill>
                <a:latin typeface="Calibri"/>
              </a:rPr>
              <a:t>Through one-on-one meetings, we assess the challenges and barriers which impact their academic success </a:t>
            </a:r>
            <a:endParaRPr lang="en-US" sz="2133" dirty="0">
              <a:solidFill>
                <a:prstClr val="black"/>
              </a:solidFill>
              <a:latin typeface="Calibri"/>
            </a:endParaRPr>
          </a:p>
        </p:txBody>
      </p:sp>
      <p:sp>
        <p:nvSpPr>
          <p:cNvPr id="19" name="TextBox 18">
            <a:extLst>
              <a:ext uri="{FF2B5EF4-FFF2-40B4-BE49-F238E27FC236}">
                <a16:creationId xmlns:a16="http://schemas.microsoft.com/office/drawing/2014/main" id="{37F7FCAE-63DE-9D52-4279-8758772BA8D2}"/>
              </a:ext>
            </a:extLst>
          </p:cNvPr>
          <p:cNvSpPr txBox="1"/>
          <p:nvPr/>
        </p:nvSpPr>
        <p:spPr>
          <a:xfrm>
            <a:off x="161891" y="4632479"/>
            <a:ext cx="3089096" cy="1405256"/>
          </a:xfrm>
          <a:prstGeom prst="rect">
            <a:avLst/>
          </a:prstGeom>
          <a:noFill/>
          <a:ln w="19050">
            <a:solidFill>
              <a:srgbClr val="0070C0"/>
            </a:solidFill>
          </a:ln>
        </p:spPr>
        <p:txBody>
          <a:bodyPr wrap="square">
            <a:spAutoFit/>
          </a:bodyPr>
          <a:lstStyle/>
          <a:p>
            <a:pPr defTabSz="609585"/>
            <a:r>
              <a:rPr lang="en-US" sz="2133" dirty="0">
                <a:solidFill>
                  <a:srgbClr val="272727"/>
                </a:solidFill>
                <a:latin typeface="Calibri"/>
              </a:rPr>
              <a:t>Collaboratively we work to identify solutions and resources that students can manage</a:t>
            </a:r>
            <a:endParaRPr lang="en-US" sz="2133" dirty="0">
              <a:solidFill>
                <a:prstClr val="black"/>
              </a:solidFill>
              <a:latin typeface="Calibri"/>
            </a:endParaRPr>
          </a:p>
        </p:txBody>
      </p:sp>
      <p:sp>
        <p:nvSpPr>
          <p:cNvPr id="20" name="TextBox 19">
            <a:extLst>
              <a:ext uri="{FF2B5EF4-FFF2-40B4-BE49-F238E27FC236}">
                <a16:creationId xmlns:a16="http://schemas.microsoft.com/office/drawing/2014/main" id="{E017D0E6-34D8-F88E-3DF0-9A0BA58C4087}"/>
              </a:ext>
            </a:extLst>
          </p:cNvPr>
          <p:cNvSpPr txBox="1"/>
          <p:nvPr/>
        </p:nvSpPr>
        <p:spPr>
          <a:xfrm>
            <a:off x="8589195" y="1958327"/>
            <a:ext cx="3459845" cy="1733488"/>
          </a:xfrm>
          <a:prstGeom prst="rect">
            <a:avLst/>
          </a:prstGeom>
          <a:noFill/>
          <a:ln w="19050">
            <a:solidFill>
              <a:srgbClr val="FFC000"/>
            </a:solidFill>
          </a:ln>
        </p:spPr>
        <p:txBody>
          <a:bodyPr wrap="square">
            <a:spAutoFit/>
          </a:bodyPr>
          <a:lstStyle/>
          <a:p>
            <a:pPr defTabSz="609585"/>
            <a:r>
              <a:rPr lang="en-US" sz="2133" dirty="0">
                <a:solidFill>
                  <a:srgbClr val="272727"/>
                </a:solidFill>
                <a:latin typeface="Calibri"/>
              </a:rPr>
              <a:t>Including but not limited to: Academic Achievement Center, Advisors, Center for Students with Disabilities, Faculty and Financial Aid</a:t>
            </a:r>
            <a:endParaRPr lang="en-US" sz="2133" dirty="0">
              <a:solidFill>
                <a:prstClr val="black"/>
              </a:solidFill>
              <a:latin typeface="Calibri"/>
            </a:endParaRPr>
          </a:p>
        </p:txBody>
      </p:sp>
      <p:sp>
        <p:nvSpPr>
          <p:cNvPr id="21" name="TextBox 20">
            <a:extLst>
              <a:ext uri="{FF2B5EF4-FFF2-40B4-BE49-F238E27FC236}">
                <a16:creationId xmlns:a16="http://schemas.microsoft.com/office/drawing/2014/main" id="{F50B30EE-7929-3639-4CC7-1323309E6FF0}"/>
              </a:ext>
            </a:extLst>
          </p:cNvPr>
          <p:cNvSpPr txBox="1"/>
          <p:nvPr/>
        </p:nvSpPr>
        <p:spPr>
          <a:xfrm>
            <a:off x="8822931" y="4632479"/>
            <a:ext cx="2992372" cy="1405256"/>
          </a:xfrm>
          <a:prstGeom prst="rect">
            <a:avLst/>
          </a:prstGeom>
          <a:noFill/>
          <a:ln w="19050">
            <a:solidFill>
              <a:srgbClr val="C0405E"/>
            </a:solidFill>
          </a:ln>
        </p:spPr>
        <p:txBody>
          <a:bodyPr wrap="square">
            <a:spAutoFit/>
          </a:bodyPr>
          <a:lstStyle/>
          <a:p>
            <a:pPr defTabSz="609585"/>
            <a:r>
              <a:rPr lang="en-US" sz="2133" dirty="0">
                <a:solidFill>
                  <a:srgbClr val="272727"/>
                </a:solidFill>
                <a:latin typeface="Calibri"/>
              </a:rPr>
              <a:t>Assist in getting back on track with academics, personal, and/or familial issues </a:t>
            </a:r>
            <a:endParaRPr lang="en-US" sz="2133" dirty="0">
              <a:solidFill>
                <a:prstClr val="black"/>
              </a:solidFill>
              <a:latin typeface="Calibri"/>
            </a:endParaRPr>
          </a:p>
        </p:txBody>
      </p:sp>
    </p:spTree>
    <p:extLst>
      <p:ext uri="{BB962C8B-B14F-4D97-AF65-F5344CB8AC3E}">
        <p14:creationId xmlns:p14="http://schemas.microsoft.com/office/powerpoint/2010/main" val="2777004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2808-49A9-07AC-9F75-19056358D7DB}"/>
              </a:ext>
            </a:extLst>
          </p:cNvPr>
          <p:cNvSpPr txBox="1">
            <a:spLocks/>
          </p:cNvSpPr>
          <p:nvPr/>
        </p:nvSpPr>
        <p:spPr>
          <a:xfrm>
            <a:off x="609600" y="275167"/>
            <a:ext cx="10972800" cy="1143000"/>
          </a:xfrm>
          <a:prstGeom prst="rect">
            <a:avLst/>
          </a:prstGeom>
        </p:spPr>
        <p:txBody>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r>
              <a:rPr lang="en-US" sz="5867" dirty="0"/>
              <a:t>Collaborative Processes</a:t>
            </a:r>
          </a:p>
        </p:txBody>
      </p:sp>
      <p:graphicFrame>
        <p:nvGraphicFramePr>
          <p:cNvPr id="8" name="Diagram 7">
            <a:extLst>
              <a:ext uri="{FF2B5EF4-FFF2-40B4-BE49-F238E27FC236}">
                <a16:creationId xmlns:a16="http://schemas.microsoft.com/office/drawing/2014/main" id="{D285058E-61F8-B17D-2470-4F0FC81D1D1F}"/>
              </a:ext>
            </a:extLst>
          </p:cNvPr>
          <p:cNvGraphicFramePr/>
          <p:nvPr/>
        </p:nvGraphicFramePr>
        <p:xfrm>
          <a:off x="1929545" y="1782696"/>
          <a:ext cx="8725648" cy="494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8431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6463"/>
            <a:ext cx="10972800" cy="1143000"/>
          </a:xfrm>
        </p:spPr>
        <p:txBody>
          <a:bodyPr vert="horz" lIns="121920" tIns="60960" rIns="121920" bIns="60960" rtlCol="0" anchor="ctr">
            <a:normAutofit/>
          </a:bodyPr>
          <a:lstStyle/>
          <a:p>
            <a:r>
              <a:rPr lang="en-US" b="1" kern="1200" dirty="0"/>
              <a:t>How we help students</a:t>
            </a:r>
          </a:p>
        </p:txBody>
      </p:sp>
      <p:graphicFrame>
        <p:nvGraphicFramePr>
          <p:cNvPr id="13" name="TextBox 3">
            <a:extLst>
              <a:ext uri="{FF2B5EF4-FFF2-40B4-BE49-F238E27FC236}">
                <a16:creationId xmlns:a16="http://schemas.microsoft.com/office/drawing/2014/main" id="{B43B3398-5152-4504-A1AB-213F769EAD62}"/>
              </a:ext>
            </a:extLst>
          </p:cNvPr>
          <p:cNvGraphicFramePr/>
          <p:nvPr/>
        </p:nvGraphicFramePr>
        <p:xfrm>
          <a:off x="609600" y="1659037"/>
          <a:ext cx="109728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98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556B2B-7C6D-465F-86BD-14D779D99DEF}"/>
              </a:ext>
            </a:extLst>
          </p:cNvPr>
          <p:cNvSpPr>
            <a:spLocks noGrp="1"/>
          </p:cNvSpPr>
          <p:nvPr>
            <p:ph type="title"/>
          </p:nvPr>
        </p:nvSpPr>
        <p:spPr>
          <a:xfrm>
            <a:off x="609600" y="275167"/>
            <a:ext cx="10972800" cy="1143000"/>
          </a:xfrm>
        </p:spPr>
        <p:txBody>
          <a:bodyPr vert="horz" lIns="121920" tIns="60960" rIns="121920" bIns="60960" rtlCol="0" anchor="ctr">
            <a:normAutofit/>
          </a:bodyPr>
          <a:lstStyle/>
          <a:p>
            <a:r>
              <a:rPr lang="en-US" b="1" kern="1200"/>
              <a:t>What we do…</a:t>
            </a:r>
          </a:p>
        </p:txBody>
      </p:sp>
      <p:graphicFrame>
        <p:nvGraphicFramePr>
          <p:cNvPr id="16" name="TextBox 4">
            <a:extLst>
              <a:ext uri="{FF2B5EF4-FFF2-40B4-BE49-F238E27FC236}">
                <a16:creationId xmlns:a16="http://schemas.microsoft.com/office/drawing/2014/main" id="{E12FA10B-2C60-4EBF-BFDD-1B29AC50BF76}"/>
              </a:ext>
            </a:extLst>
          </p:cNvPr>
          <p:cNvGraphicFramePr/>
          <p:nvPr/>
        </p:nvGraphicFramePr>
        <p:xfrm>
          <a:off x="609600" y="1761413"/>
          <a:ext cx="10972800" cy="452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520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E7BE-AABC-18A9-820B-32FC4B10DC2C}"/>
              </a:ext>
            </a:extLst>
          </p:cNvPr>
          <p:cNvSpPr txBox="1">
            <a:spLocks/>
          </p:cNvSpPr>
          <p:nvPr/>
        </p:nvSpPr>
        <p:spPr>
          <a:xfrm>
            <a:off x="609600" y="275167"/>
            <a:ext cx="10972800" cy="1143000"/>
          </a:xfrm>
          <a:prstGeom prst="rect">
            <a:avLst/>
          </a:prstGeom>
        </p:spPr>
        <p:txBody>
          <a:bodyPr anchor="ctr">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r>
              <a:rPr lang="en-US" sz="5867" dirty="0"/>
              <a:t>Title IX Support</a:t>
            </a:r>
          </a:p>
        </p:txBody>
      </p:sp>
      <p:sp>
        <p:nvSpPr>
          <p:cNvPr id="4" name="TextBox 3">
            <a:extLst>
              <a:ext uri="{FF2B5EF4-FFF2-40B4-BE49-F238E27FC236}">
                <a16:creationId xmlns:a16="http://schemas.microsoft.com/office/drawing/2014/main" id="{FD70C1FA-D15E-A588-EC2E-18A1B93A52F1}"/>
              </a:ext>
            </a:extLst>
          </p:cNvPr>
          <p:cNvSpPr txBox="1"/>
          <p:nvPr/>
        </p:nvSpPr>
        <p:spPr>
          <a:xfrm>
            <a:off x="420060" y="1635194"/>
            <a:ext cx="11515805" cy="5139869"/>
          </a:xfrm>
          <a:prstGeom prst="rect">
            <a:avLst/>
          </a:prstGeom>
          <a:noFill/>
        </p:spPr>
        <p:txBody>
          <a:bodyPr wrap="square">
            <a:spAutoFit/>
          </a:bodyPr>
          <a:lstStyle/>
          <a:p>
            <a:pPr defTabSz="609585"/>
            <a:r>
              <a:rPr lang="en-US" sz="2400" dirty="0">
                <a:solidFill>
                  <a:srgbClr val="000000"/>
                </a:solidFill>
                <a:latin typeface="Calibri"/>
              </a:rPr>
              <a:t>Provide resources &amp; supportive measures to students involved in Title IX cases – both complainants &amp; respondents</a:t>
            </a:r>
            <a:br>
              <a:rPr lang="en-US" sz="2400" dirty="0">
                <a:solidFill>
                  <a:srgbClr val="000000"/>
                </a:solidFill>
                <a:latin typeface="Calibri"/>
              </a:rPr>
            </a:br>
            <a:endParaRPr lang="en-US" sz="1600" dirty="0">
              <a:solidFill>
                <a:srgbClr val="000000"/>
              </a:solidFill>
              <a:latin typeface="Calibri"/>
            </a:endParaRPr>
          </a:p>
          <a:p>
            <a:pPr marL="380990" indent="-380990" defTabSz="609585">
              <a:buFont typeface="Arial" panose="020B0604020202020204" pitchFamily="34" charset="0"/>
              <a:buChar char="•"/>
            </a:pPr>
            <a:r>
              <a:rPr lang="en-US" sz="2400" b="1" dirty="0">
                <a:solidFill>
                  <a:srgbClr val="000000"/>
                </a:solidFill>
                <a:latin typeface="Calibri"/>
              </a:rPr>
              <a:t>Academics </a:t>
            </a:r>
          </a:p>
          <a:p>
            <a:pPr marL="990575" lvl="1" indent="-380990" defTabSz="609585">
              <a:buFont typeface="Arial" panose="020B0604020202020204" pitchFamily="34" charset="0"/>
              <a:buChar char="•"/>
            </a:pPr>
            <a:r>
              <a:rPr lang="en-US" sz="2400" dirty="0">
                <a:solidFill>
                  <a:srgbClr val="000000"/>
                </a:solidFill>
                <a:latin typeface="Calibri"/>
              </a:rPr>
              <a:t>Contact professors, possible extensions, move sections, etc.</a:t>
            </a:r>
            <a:endParaRPr lang="en-US" sz="2400" dirty="0">
              <a:solidFill>
                <a:prstClr val="black"/>
              </a:solidFill>
              <a:latin typeface="Calibri"/>
            </a:endParaRPr>
          </a:p>
          <a:p>
            <a:pPr marL="380990" indent="-380990" defTabSz="609585">
              <a:buFont typeface="Arial" panose="020B0604020202020204" pitchFamily="34" charset="0"/>
              <a:buChar char="•"/>
            </a:pPr>
            <a:r>
              <a:rPr lang="en-US" sz="2400" b="1" dirty="0">
                <a:solidFill>
                  <a:srgbClr val="000000"/>
                </a:solidFill>
                <a:latin typeface="Calibri"/>
              </a:rPr>
              <a:t>Res. Life </a:t>
            </a:r>
          </a:p>
          <a:p>
            <a:pPr marL="990575" lvl="1" indent="-380990" defTabSz="609585">
              <a:buFont typeface="Arial" panose="020B0604020202020204" pitchFamily="34" charset="0"/>
              <a:buChar char="•"/>
            </a:pPr>
            <a:r>
              <a:rPr lang="en-US" sz="2400" dirty="0">
                <a:solidFill>
                  <a:srgbClr val="000000"/>
                </a:solidFill>
                <a:latin typeface="Calibri"/>
              </a:rPr>
              <a:t>Emergency housing, room changes, etc.</a:t>
            </a:r>
            <a:endParaRPr lang="en-US" sz="2400" dirty="0">
              <a:solidFill>
                <a:prstClr val="black"/>
              </a:solidFill>
              <a:latin typeface="Calibri"/>
            </a:endParaRPr>
          </a:p>
          <a:p>
            <a:pPr marL="380990" indent="-380990" defTabSz="609585">
              <a:buFont typeface="Arial" panose="020B0604020202020204" pitchFamily="34" charset="0"/>
              <a:buChar char="•"/>
            </a:pPr>
            <a:r>
              <a:rPr lang="en-US" sz="2400" b="1" dirty="0">
                <a:solidFill>
                  <a:srgbClr val="000000"/>
                </a:solidFill>
                <a:latin typeface="Calibri"/>
              </a:rPr>
              <a:t>Community Standards / Police</a:t>
            </a:r>
            <a:endParaRPr lang="en-US" sz="2400" b="1" dirty="0">
              <a:solidFill>
                <a:prstClr val="black"/>
              </a:solidFill>
              <a:latin typeface="Calibri"/>
            </a:endParaRPr>
          </a:p>
          <a:p>
            <a:pPr marL="990575" lvl="1" indent="-380990" defTabSz="609585">
              <a:buFont typeface="Arial" panose="020B0604020202020204" pitchFamily="34" charset="0"/>
              <a:buChar char="•"/>
            </a:pPr>
            <a:r>
              <a:rPr lang="en-US" sz="2400" dirty="0">
                <a:solidFill>
                  <a:srgbClr val="000000"/>
                </a:solidFill>
                <a:latin typeface="Calibri"/>
              </a:rPr>
              <a:t>Safety planning / mutual no contact orders</a:t>
            </a:r>
            <a:endParaRPr lang="en-US" sz="2400" dirty="0">
              <a:solidFill>
                <a:prstClr val="black"/>
              </a:solidFill>
              <a:latin typeface="Calibri"/>
            </a:endParaRPr>
          </a:p>
          <a:p>
            <a:pPr marL="990575" lvl="1" indent="-380990" defTabSz="609585">
              <a:buFont typeface="Arial" panose="020B0604020202020204" pitchFamily="34" charset="0"/>
              <a:buChar char="•"/>
            </a:pPr>
            <a:r>
              <a:rPr lang="en-US" sz="2400" dirty="0">
                <a:solidFill>
                  <a:srgbClr val="000000"/>
                </a:solidFill>
                <a:latin typeface="Calibri"/>
              </a:rPr>
              <a:t>Accompaniment / support</a:t>
            </a:r>
            <a:endParaRPr lang="en-US" sz="2400" dirty="0">
              <a:solidFill>
                <a:prstClr val="black"/>
              </a:solidFill>
              <a:latin typeface="Calibri"/>
            </a:endParaRPr>
          </a:p>
          <a:p>
            <a:pPr marL="380990" indent="-380990" defTabSz="609585">
              <a:buFont typeface="Arial" panose="020B0604020202020204" pitchFamily="34" charset="0"/>
              <a:buChar char="•"/>
            </a:pPr>
            <a:r>
              <a:rPr lang="en-US" sz="2400" b="1" dirty="0">
                <a:solidFill>
                  <a:srgbClr val="000000"/>
                </a:solidFill>
                <a:latin typeface="Calibri"/>
              </a:rPr>
              <a:t>Health &amp; Wellness</a:t>
            </a:r>
          </a:p>
          <a:p>
            <a:pPr marL="990575" lvl="1" indent="-380990" defTabSz="609585">
              <a:buFont typeface="Arial" panose="020B0604020202020204" pitchFamily="34" charset="0"/>
              <a:buChar char="•"/>
            </a:pPr>
            <a:r>
              <a:rPr lang="en-US" sz="2400" dirty="0">
                <a:solidFill>
                  <a:srgbClr val="000000"/>
                </a:solidFill>
                <a:latin typeface="Calibri"/>
              </a:rPr>
              <a:t>Medical assistance, counseling</a:t>
            </a:r>
            <a:endParaRPr lang="en-US" sz="2400" dirty="0">
              <a:solidFill>
                <a:prstClr val="black"/>
              </a:solidFill>
              <a:latin typeface="Calibri"/>
            </a:endParaRPr>
          </a:p>
          <a:p>
            <a:pPr marL="380990" indent="-380990" defTabSz="609585">
              <a:buFont typeface="Arial" panose="020B0604020202020204" pitchFamily="34" charset="0"/>
              <a:buChar char="•"/>
            </a:pPr>
            <a:r>
              <a:rPr lang="en-US" sz="2400" b="1" dirty="0">
                <a:solidFill>
                  <a:srgbClr val="000000"/>
                </a:solidFill>
                <a:latin typeface="Calibri"/>
              </a:rPr>
              <a:t>Other </a:t>
            </a:r>
          </a:p>
          <a:p>
            <a:pPr marL="990575" lvl="1" indent="-380990" defTabSz="609585">
              <a:buFont typeface="Arial" panose="020B0604020202020204" pitchFamily="34" charset="0"/>
              <a:buChar char="•"/>
            </a:pPr>
            <a:r>
              <a:rPr lang="en-US" sz="2400" dirty="0">
                <a:solidFill>
                  <a:srgbClr val="000000"/>
                </a:solidFill>
                <a:latin typeface="Calibri"/>
              </a:rPr>
              <a:t>Work, outside resources, etc.</a:t>
            </a:r>
            <a:endParaRPr lang="en-US" sz="2400" dirty="0">
              <a:solidFill>
                <a:prstClr val="black"/>
              </a:solidFill>
              <a:latin typeface="Calibri"/>
            </a:endParaRPr>
          </a:p>
        </p:txBody>
      </p:sp>
    </p:spTree>
    <p:extLst>
      <p:ext uri="{BB962C8B-B14F-4D97-AF65-F5344CB8AC3E}">
        <p14:creationId xmlns:p14="http://schemas.microsoft.com/office/powerpoint/2010/main" val="15398495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2222-CD24-87C6-C93D-6DF4EF2DFC76}"/>
              </a:ext>
            </a:extLst>
          </p:cNvPr>
          <p:cNvSpPr txBox="1">
            <a:spLocks/>
          </p:cNvSpPr>
          <p:nvPr/>
        </p:nvSpPr>
        <p:spPr>
          <a:xfrm>
            <a:off x="476411" y="2857499"/>
            <a:ext cx="10972800" cy="2644268"/>
          </a:xfrm>
          <a:prstGeom prst="rect">
            <a:avLst/>
          </a:prstGeom>
        </p:spPr>
        <p:txBody>
          <a:bodyPr anchor="ctr">
            <a:no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r>
              <a:rPr lang="en-US" sz="3733" dirty="0">
                <a:solidFill>
                  <a:srgbClr val="000000"/>
                </a:solidFill>
                <a:latin typeface="Calibri"/>
              </a:rPr>
              <a:t>A student does not need to make a formal complaint or participate in any investigation process in order to receive assistance and supportive measures</a:t>
            </a:r>
            <a:endParaRPr lang="en-US" sz="3733" dirty="0">
              <a:latin typeface="Calibri"/>
            </a:endParaRPr>
          </a:p>
        </p:txBody>
      </p:sp>
      <p:sp>
        <p:nvSpPr>
          <p:cNvPr id="3" name="Title 1">
            <a:extLst>
              <a:ext uri="{FF2B5EF4-FFF2-40B4-BE49-F238E27FC236}">
                <a16:creationId xmlns:a16="http://schemas.microsoft.com/office/drawing/2014/main" id="{3F9D1717-142E-3A06-E5DD-9D2A2F6EC625}"/>
              </a:ext>
            </a:extLst>
          </p:cNvPr>
          <p:cNvSpPr txBox="1">
            <a:spLocks/>
          </p:cNvSpPr>
          <p:nvPr/>
        </p:nvSpPr>
        <p:spPr>
          <a:xfrm>
            <a:off x="609600" y="275167"/>
            <a:ext cx="10972800" cy="1143000"/>
          </a:xfrm>
          <a:prstGeom prst="rect">
            <a:avLst/>
          </a:prstGeom>
        </p:spPr>
        <p:txBody>
          <a:bodyPr anchor="ctr">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r>
              <a:rPr lang="en-US" sz="5867" dirty="0"/>
              <a:t>Title IX Support</a:t>
            </a:r>
          </a:p>
        </p:txBody>
      </p:sp>
    </p:spTree>
    <p:extLst>
      <p:ext uri="{BB962C8B-B14F-4D97-AF65-F5344CB8AC3E}">
        <p14:creationId xmlns:p14="http://schemas.microsoft.com/office/powerpoint/2010/main" val="353043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2000" r="-2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2F4D7-8919-4EFB-6F0B-F0F9950FBBF1}"/>
              </a:ext>
            </a:extLst>
          </p:cNvPr>
          <p:cNvSpPr>
            <a:spLocks noGrp="1"/>
          </p:cNvSpPr>
          <p:nvPr>
            <p:ph type="title"/>
          </p:nvPr>
        </p:nvSpPr>
        <p:spPr>
          <a:xfrm>
            <a:off x="1157084" y="374427"/>
            <a:ext cx="10374517" cy="971512"/>
          </a:xfrm>
        </p:spPr>
        <p:txBody>
          <a:bodyPr anchor="ctr">
            <a:normAutofit/>
          </a:bodyPr>
          <a:lstStyle/>
          <a:p>
            <a:pPr>
              <a:lnSpc>
                <a:spcPct val="90000"/>
              </a:lnSpc>
            </a:pPr>
            <a:r>
              <a:rPr lang="en-US" sz="3200" dirty="0">
                <a:solidFill>
                  <a:schemeClr val="bg1"/>
                </a:solidFill>
              </a:rPr>
              <a:t>Welcome New Staff!</a:t>
            </a:r>
          </a:p>
        </p:txBody>
      </p:sp>
      <p:graphicFrame>
        <p:nvGraphicFramePr>
          <p:cNvPr id="5" name="Content Placeholder 2">
            <a:extLst>
              <a:ext uri="{FF2B5EF4-FFF2-40B4-BE49-F238E27FC236}">
                <a16:creationId xmlns:a16="http://schemas.microsoft.com/office/drawing/2014/main" id="{C5B06B27-C3B9-A4AE-3FB7-23C5916EADF9}"/>
              </a:ext>
            </a:extLst>
          </p:cNvPr>
          <p:cNvGraphicFramePr>
            <a:graphicFrameLocks noGrp="1"/>
          </p:cNvGraphicFramePr>
          <p:nvPr>
            <p:ph idx="1"/>
            <p:extLst>
              <p:ext uri="{D42A27DB-BD31-4B8C-83A1-F6EECF244321}">
                <p14:modId xmlns:p14="http://schemas.microsoft.com/office/powerpoint/2010/main" val="1661064961"/>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8190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E7604C-EDBC-4FEE-8210-D085AA3DFC69}"/>
              </a:ext>
            </a:extLst>
          </p:cNvPr>
          <p:cNvSpPr txBox="1"/>
          <p:nvPr/>
        </p:nvSpPr>
        <p:spPr>
          <a:xfrm>
            <a:off x="1088907" y="2628600"/>
            <a:ext cx="4029876" cy="2718180"/>
          </a:xfrm>
          <a:prstGeom prst="rect">
            <a:avLst/>
          </a:prstGeom>
          <a:noFill/>
          <a:ln>
            <a:solidFill>
              <a:srgbClr val="0F1938"/>
            </a:solidFill>
          </a:ln>
        </p:spPr>
        <p:txBody>
          <a:bodyPr wrap="square">
            <a:spAutoFit/>
          </a:bodyPr>
          <a:lstStyle/>
          <a:p>
            <a:pPr defTabSz="609585" fontAlgn="base">
              <a:spcBef>
                <a:spcPts val="1600"/>
              </a:spcBef>
              <a:buFont typeface="Arial" panose="020B0604020202020204" pitchFamily="34" charset="0"/>
              <a:buChar char="•"/>
              <a:defRPr/>
            </a:pPr>
            <a:r>
              <a:rPr lang="en-US" sz="2133" dirty="0">
                <a:solidFill>
                  <a:srgbClr val="000000"/>
                </a:solidFill>
                <a:latin typeface="Arial" panose="020B0604020202020204" pitchFamily="34" charset="0"/>
              </a:rPr>
              <a:t>Bunched exams:</a:t>
            </a:r>
          </a:p>
          <a:p>
            <a:pPr marL="990575" lvl="1" indent="-380990" defTabSz="609585" fontAlgn="base">
              <a:buFont typeface="Arial" panose="020B0604020202020204" pitchFamily="34" charset="0"/>
              <a:buChar char="•"/>
              <a:defRPr/>
            </a:pPr>
            <a:r>
              <a:rPr lang="en-US" sz="2133" dirty="0">
                <a:solidFill>
                  <a:srgbClr val="000000"/>
                </a:solidFill>
                <a:latin typeface="Arial" panose="020B0604020202020204" pitchFamily="34" charset="0"/>
              </a:rPr>
              <a:t>3 exams in one calendar day</a:t>
            </a:r>
          </a:p>
          <a:p>
            <a:pPr marL="990575" lvl="1" indent="-380990" defTabSz="609585" fontAlgn="base">
              <a:buFont typeface="Arial" panose="020B0604020202020204" pitchFamily="34" charset="0"/>
              <a:buChar char="•"/>
              <a:defRPr/>
            </a:pPr>
            <a:r>
              <a:rPr lang="en-US" sz="2133" dirty="0">
                <a:solidFill>
                  <a:srgbClr val="000000"/>
                </a:solidFill>
                <a:latin typeface="Arial" panose="020B0604020202020204" pitchFamily="34" charset="0"/>
              </a:rPr>
              <a:t>4 exams in two calendar days</a:t>
            </a:r>
          </a:p>
          <a:p>
            <a:pPr marL="990575" lvl="1" indent="-380990" defTabSz="609585" fontAlgn="base">
              <a:buFont typeface="Arial" panose="020B0604020202020204" pitchFamily="34" charset="0"/>
              <a:buChar char="•"/>
              <a:defRPr/>
            </a:pPr>
            <a:r>
              <a:rPr lang="en-US" sz="2133" dirty="0">
                <a:solidFill>
                  <a:srgbClr val="000000"/>
                </a:solidFill>
                <a:latin typeface="Arial" panose="020B0604020202020204" pitchFamily="34" charset="0"/>
              </a:rPr>
              <a:t>3 consecutive exams</a:t>
            </a:r>
          </a:p>
          <a:p>
            <a:pPr marL="990575" lvl="1" indent="-380990" defTabSz="609585" fontAlgn="base">
              <a:buFont typeface="Arial" panose="020B0604020202020204" pitchFamily="34" charset="0"/>
              <a:buChar char="•"/>
              <a:defRPr/>
            </a:pPr>
            <a:r>
              <a:rPr lang="en-US" sz="2133" dirty="0">
                <a:solidFill>
                  <a:srgbClr val="000000"/>
                </a:solidFill>
                <a:latin typeface="Arial" panose="020B0604020202020204" pitchFamily="34" charset="0"/>
              </a:rPr>
              <a:t>If approved, middle exam will be moved</a:t>
            </a:r>
          </a:p>
        </p:txBody>
      </p:sp>
      <p:sp>
        <p:nvSpPr>
          <p:cNvPr id="6" name="Title 1">
            <a:extLst>
              <a:ext uri="{FF2B5EF4-FFF2-40B4-BE49-F238E27FC236}">
                <a16:creationId xmlns:a16="http://schemas.microsoft.com/office/drawing/2014/main" id="{5ADFCF03-9C34-4B6E-BF93-68394338385A}"/>
              </a:ext>
            </a:extLst>
          </p:cNvPr>
          <p:cNvSpPr txBox="1">
            <a:spLocks/>
          </p:cNvSpPr>
          <p:nvPr/>
        </p:nvSpPr>
        <p:spPr>
          <a:xfrm>
            <a:off x="224117" y="275167"/>
            <a:ext cx="11358283" cy="1143000"/>
          </a:xfrm>
          <a:prstGeom prst="rect">
            <a:avLst/>
          </a:prstGeom>
        </p:spPr>
        <p:txBody>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defRPr/>
            </a:pPr>
            <a:r>
              <a:rPr lang="en-US" sz="4800" dirty="0"/>
              <a:t>Final Exam Rescheduling</a:t>
            </a:r>
          </a:p>
        </p:txBody>
      </p:sp>
      <p:sp>
        <p:nvSpPr>
          <p:cNvPr id="8" name="TextBox 7">
            <a:extLst>
              <a:ext uri="{FF2B5EF4-FFF2-40B4-BE49-F238E27FC236}">
                <a16:creationId xmlns:a16="http://schemas.microsoft.com/office/drawing/2014/main" id="{FA33F5CD-D94D-4321-A17B-14EC0B9F574C}"/>
              </a:ext>
            </a:extLst>
          </p:cNvPr>
          <p:cNvSpPr txBox="1"/>
          <p:nvPr/>
        </p:nvSpPr>
        <p:spPr>
          <a:xfrm>
            <a:off x="1" y="1621129"/>
            <a:ext cx="11977940" cy="830997"/>
          </a:xfrm>
          <a:prstGeom prst="rect">
            <a:avLst/>
          </a:prstGeom>
          <a:noFill/>
        </p:spPr>
        <p:txBody>
          <a:bodyPr wrap="square">
            <a:spAutoFit/>
          </a:bodyPr>
          <a:lstStyle/>
          <a:p>
            <a:pPr algn="ctr" defTabSz="609585">
              <a:spcBef>
                <a:spcPts val="1600"/>
              </a:spcBef>
              <a:spcAft>
                <a:spcPts val="1600"/>
              </a:spcAft>
              <a:defRPr/>
            </a:pPr>
            <a:r>
              <a:rPr lang="en-US" sz="2400" dirty="0">
                <a:solidFill>
                  <a:srgbClr val="000000"/>
                </a:solidFill>
                <a:latin typeface="Arial" panose="020B0604020202020204" pitchFamily="34" charset="0"/>
              </a:rPr>
              <a:t>Students may request to move a final exam because of a “Bunched” schedule or due to extenuating circumstances</a:t>
            </a:r>
            <a:endParaRPr lang="en-US" sz="2400" dirty="0">
              <a:solidFill>
                <a:prstClr val="black"/>
              </a:solidFill>
              <a:latin typeface="Calibri"/>
            </a:endParaRPr>
          </a:p>
        </p:txBody>
      </p:sp>
      <p:sp>
        <p:nvSpPr>
          <p:cNvPr id="10" name="TextBox 9">
            <a:extLst>
              <a:ext uri="{FF2B5EF4-FFF2-40B4-BE49-F238E27FC236}">
                <a16:creationId xmlns:a16="http://schemas.microsoft.com/office/drawing/2014/main" id="{EB686E62-FABD-4522-B298-32DB9E4C4038}"/>
              </a:ext>
            </a:extLst>
          </p:cNvPr>
          <p:cNvSpPr txBox="1"/>
          <p:nvPr/>
        </p:nvSpPr>
        <p:spPr>
          <a:xfrm>
            <a:off x="6663718" y="2620707"/>
            <a:ext cx="4523140" cy="1938992"/>
          </a:xfrm>
          <a:prstGeom prst="rect">
            <a:avLst/>
          </a:prstGeom>
          <a:noFill/>
          <a:ln>
            <a:solidFill>
              <a:srgbClr val="0F1938"/>
            </a:solidFill>
          </a:ln>
        </p:spPr>
        <p:txBody>
          <a:bodyPr wrap="square">
            <a:spAutoFit/>
          </a:bodyPr>
          <a:lstStyle/>
          <a:p>
            <a:pPr defTabSz="609585">
              <a:defRPr/>
            </a:pPr>
            <a:r>
              <a:rPr lang="en-US" sz="2400" dirty="0">
                <a:solidFill>
                  <a:srgbClr val="000000"/>
                </a:solidFill>
                <a:latin typeface="Calibri"/>
              </a:rPr>
              <a:t>Extenuating Circumstances</a:t>
            </a:r>
            <a:endParaRPr lang="en-US" sz="2400" dirty="0">
              <a:solidFill>
                <a:prstClr val="black"/>
              </a:solidFill>
              <a:latin typeface="Calibri"/>
            </a:endParaRPr>
          </a:p>
          <a:p>
            <a:pPr marL="380990" indent="-380990" defTabSz="609585" fontAlgn="base">
              <a:buFont typeface="Arial" panose="020B0604020202020204" pitchFamily="34" charset="0"/>
              <a:buChar char="•"/>
              <a:defRPr/>
            </a:pPr>
            <a:r>
              <a:rPr lang="en-US" sz="2400" dirty="0">
                <a:solidFill>
                  <a:srgbClr val="000000"/>
                </a:solidFill>
                <a:latin typeface="Calibri"/>
              </a:rPr>
              <a:t>Surgery</a:t>
            </a:r>
          </a:p>
          <a:p>
            <a:pPr marL="380990" indent="-380990" defTabSz="609585" fontAlgn="base">
              <a:buFont typeface="Arial" panose="020B0604020202020204" pitchFamily="34" charset="0"/>
              <a:buChar char="•"/>
              <a:defRPr/>
            </a:pPr>
            <a:r>
              <a:rPr lang="en-US" sz="2400" dirty="0">
                <a:solidFill>
                  <a:srgbClr val="000000"/>
                </a:solidFill>
                <a:latin typeface="Calibri"/>
              </a:rPr>
              <a:t>Illness</a:t>
            </a:r>
          </a:p>
          <a:p>
            <a:pPr marL="380990" indent="-380990" defTabSz="609585" fontAlgn="base">
              <a:buFont typeface="Arial" panose="020B0604020202020204" pitchFamily="34" charset="0"/>
              <a:buChar char="•"/>
              <a:defRPr/>
            </a:pPr>
            <a:r>
              <a:rPr lang="en-US" sz="2400" dirty="0">
                <a:solidFill>
                  <a:srgbClr val="000000"/>
                </a:solidFill>
                <a:latin typeface="Calibri"/>
              </a:rPr>
              <a:t>Court Date</a:t>
            </a:r>
          </a:p>
          <a:p>
            <a:pPr marL="380990" indent="-380990" defTabSz="609585" fontAlgn="base">
              <a:buFont typeface="Arial" panose="020B0604020202020204" pitchFamily="34" charset="0"/>
              <a:buChar char="•"/>
              <a:defRPr/>
            </a:pPr>
            <a:r>
              <a:rPr lang="en-US" sz="2400" dirty="0">
                <a:solidFill>
                  <a:srgbClr val="000000"/>
                </a:solidFill>
                <a:latin typeface="Calibri"/>
              </a:rPr>
              <a:t>Religious reason</a:t>
            </a:r>
          </a:p>
        </p:txBody>
      </p:sp>
      <p:sp>
        <p:nvSpPr>
          <p:cNvPr id="12" name="TextBox 11">
            <a:extLst>
              <a:ext uri="{FF2B5EF4-FFF2-40B4-BE49-F238E27FC236}">
                <a16:creationId xmlns:a16="http://schemas.microsoft.com/office/drawing/2014/main" id="{036CD425-2870-49F7-BE62-61C735F6CC97}"/>
              </a:ext>
            </a:extLst>
          </p:cNvPr>
          <p:cNvSpPr txBox="1"/>
          <p:nvPr/>
        </p:nvSpPr>
        <p:spPr>
          <a:xfrm>
            <a:off x="400197" y="5515876"/>
            <a:ext cx="11791804" cy="1036181"/>
          </a:xfrm>
          <a:prstGeom prst="rect">
            <a:avLst/>
          </a:prstGeom>
          <a:noFill/>
        </p:spPr>
        <p:txBody>
          <a:bodyPr wrap="square">
            <a:spAutoFit/>
          </a:bodyPr>
          <a:lstStyle/>
          <a:p>
            <a:pPr defTabSz="609585" fontAlgn="base">
              <a:spcAft>
                <a:spcPts val="1600"/>
              </a:spcAft>
              <a:defRPr/>
            </a:pPr>
            <a:r>
              <a:rPr lang="en-US" sz="2400" dirty="0">
                <a:solidFill>
                  <a:srgbClr val="000000"/>
                </a:solidFill>
                <a:latin typeface="Arial" panose="020B0604020202020204" pitchFamily="34" charset="0"/>
              </a:rPr>
              <a:t>Approval to reschedule an exam is provided by Dean of Students Office staff</a:t>
            </a:r>
          </a:p>
          <a:p>
            <a:pPr defTabSz="609585" fontAlgn="base">
              <a:spcAft>
                <a:spcPts val="1600"/>
              </a:spcAft>
              <a:defRPr/>
            </a:pPr>
            <a:r>
              <a:rPr lang="en-US" sz="2400" dirty="0">
                <a:solidFill>
                  <a:srgbClr val="000000"/>
                </a:solidFill>
                <a:latin typeface="Arial" panose="020B0604020202020204" pitchFamily="34" charset="0"/>
              </a:rPr>
              <a:t>Faculty determine when the make-up exam will be administered</a:t>
            </a:r>
          </a:p>
        </p:txBody>
      </p:sp>
    </p:spTree>
    <p:extLst>
      <p:ext uri="{BB962C8B-B14F-4D97-AF65-F5344CB8AC3E}">
        <p14:creationId xmlns:p14="http://schemas.microsoft.com/office/powerpoint/2010/main" val="3194227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AAB23-E32B-4839-8941-EA4883F58C32}"/>
              </a:ext>
            </a:extLst>
          </p:cNvPr>
          <p:cNvSpPr txBox="1"/>
          <p:nvPr/>
        </p:nvSpPr>
        <p:spPr>
          <a:xfrm>
            <a:off x="372277" y="1699170"/>
            <a:ext cx="11028639" cy="4647041"/>
          </a:xfrm>
          <a:prstGeom prst="rect">
            <a:avLst/>
          </a:prstGeom>
          <a:noFill/>
        </p:spPr>
        <p:txBody>
          <a:bodyPr wrap="square">
            <a:spAutoFit/>
          </a:bodyPr>
          <a:lstStyle/>
          <a:p>
            <a:pPr defTabSz="609585">
              <a:defRPr/>
            </a:pPr>
            <a:r>
              <a:rPr lang="en-US" sz="2400" b="1" dirty="0">
                <a:solidFill>
                  <a:srgbClr val="000000"/>
                </a:solidFill>
                <a:latin typeface="Arial" panose="020B0604020202020204" pitchFamily="34" charset="0"/>
              </a:rPr>
              <a:t>Readmission</a:t>
            </a:r>
          </a:p>
          <a:p>
            <a:pPr marL="380990" indent="-380990" defTabSz="609585">
              <a:buFont typeface="Arial" panose="020B0604020202020204" pitchFamily="34" charset="0"/>
              <a:buChar char="•"/>
              <a:defRPr/>
            </a:pPr>
            <a:r>
              <a:rPr lang="en-US" sz="2400" dirty="0">
                <a:solidFill>
                  <a:srgbClr val="000000"/>
                </a:solidFill>
                <a:latin typeface="Calibri"/>
              </a:rPr>
              <a:t>Anyone who previously attended UConn as an undergraduate and wants to return as a matriculated student must apply for Readmission</a:t>
            </a:r>
            <a:br>
              <a:rPr lang="en-US" sz="2400" dirty="0">
                <a:solidFill>
                  <a:srgbClr val="000000"/>
                </a:solidFill>
                <a:latin typeface="Calibri"/>
              </a:rPr>
            </a:b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Application is online at </a:t>
            </a:r>
            <a:r>
              <a:rPr lang="en-US" sz="2400" dirty="0">
                <a:solidFill>
                  <a:srgbClr val="000000"/>
                </a:solidFill>
                <a:latin typeface="Calibri"/>
                <a:hlinkClick r:id="rId2"/>
              </a:rPr>
              <a:t>https://dos.uconn.edu/returning-to-uconn/</a:t>
            </a:r>
            <a:r>
              <a:rPr lang="en-US" sz="2400" dirty="0">
                <a:solidFill>
                  <a:srgbClr val="000000"/>
                </a:solidFill>
                <a:latin typeface="Calibri"/>
              </a:rPr>
              <a:t>  </a:t>
            </a:r>
            <a:br>
              <a:rPr lang="en-US" sz="2400" dirty="0">
                <a:solidFill>
                  <a:srgbClr val="000000"/>
                </a:solidFill>
                <a:latin typeface="Calibri"/>
              </a:rPr>
            </a:b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Fall semester applications are due July 1</a:t>
            </a:r>
          </a:p>
          <a:p>
            <a:pPr marL="380990" indent="-380990" defTabSz="609585">
              <a:buFont typeface="Arial" panose="020B0604020202020204" pitchFamily="34" charset="0"/>
              <a:buChar char="•"/>
              <a:defRPr/>
            </a:pP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Spring semester applications are due December 1</a:t>
            </a:r>
            <a:br>
              <a:rPr lang="en-US" sz="2400" dirty="0">
                <a:solidFill>
                  <a:srgbClr val="000000"/>
                </a:solidFill>
                <a:latin typeface="Calibri"/>
              </a:rPr>
            </a:b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Holistic review by Dean of Students Office staff</a:t>
            </a:r>
            <a:br>
              <a:rPr lang="en-US" sz="2400" dirty="0">
                <a:solidFill>
                  <a:srgbClr val="000000"/>
                </a:solidFill>
                <a:latin typeface="Calibri"/>
              </a:rPr>
            </a:b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Academic review by schools/colleges - decision to approve or deny</a:t>
            </a:r>
            <a:br>
              <a:rPr lang="en-US" sz="2400" dirty="0">
                <a:solidFill>
                  <a:srgbClr val="000000"/>
                </a:solidFill>
                <a:latin typeface="Calibri"/>
              </a:rPr>
            </a:br>
            <a:endParaRPr lang="en-US" sz="1333" dirty="0">
              <a:solidFill>
                <a:srgbClr val="000000"/>
              </a:solidFill>
              <a:latin typeface="Calibri"/>
            </a:endParaRPr>
          </a:p>
          <a:p>
            <a:pPr marL="380990" indent="-380990" defTabSz="609585">
              <a:buFont typeface="Arial" panose="020B0604020202020204" pitchFamily="34" charset="0"/>
              <a:buChar char="•"/>
              <a:defRPr/>
            </a:pPr>
            <a:r>
              <a:rPr lang="en-US" sz="2400" dirty="0">
                <a:solidFill>
                  <a:srgbClr val="000000"/>
                </a:solidFill>
                <a:latin typeface="Calibri"/>
              </a:rPr>
              <a:t>DOSO staff communicate decision to the applicant</a:t>
            </a:r>
          </a:p>
        </p:txBody>
      </p:sp>
      <p:sp>
        <p:nvSpPr>
          <p:cNvPr id="4" name="Title 1">
            <a:extLst>
              <a:ext uri="{FF2B5EF4-FFF2-40B4-BE49-F238E27FC236}">
                <a16:creationId xmlns:a16="http://schemas.microsoft.com/office/drawing/2014/main" id="{132B2ED0-52DB-487A-8F8C-3869F5BC2E5A}"/>
              </a:ext>
            </a:extLst>
          </p:cNvPr>
          <p:cNvSpPr txBox="1">
            <a:spLocks/>
          </p:cNvSpPr>
          <p:nvPr/>
        </p:nvSpPr>
        <p:spPr>
          <a:xfrm>
            <a:off x="224117" y="275167"/>
            <a:ext cx="11358283" cy="1143000"/>
          </a:xfrm>
          <a:prstGeom prst="rect">
            <a:avLst/>
          </a:prstGeom>
        </p:spPr>
        <p:txBody>
          <a:bodyPr/>
          <a:lstStyle>
            <a:lvl1pPr algn="l" defTabSz="457200" rtl="0" eaLnBrk="1" latinLnBrk="0" hangingPunct="1">
              <a:spcBef>
                <a:spcPct val="0"/>
              </a:spcBef>
              <a:buNone/>
              <a:defRPr sz="4400" kern="1200">
                <a:solidFill>
                  <a:srgbClr val="FFFFFF"/>
                </a:solidFill>
                <a:latin typeface="Arial"/>
                <a:ea typeface="+mj-ea"/>
                <a:cs typeface="Arial"/>
              </a:defRPr>
            </a:lvl1pPr>
          </a:lstStyle>
          <a:p>
            <a:pPr defTabSz="609585">
              <a:defRPr/>
            </a:pPr>
            <a:r>
              <a:rPr lang="en-US" sz="4800" dirty="0"/>
              <a:t>Returning to UConn</a:t>
            </a:r>
          </a:p>
        </p:txBody>
      </p:sp>
    </p:spTree>
    <p:extLst>
      <p:ext uri="{BB962C8B-B14F-4D97-AF65-F5344CB8AC3E}">
        <p14:creationId xmlns:p14="http://schemas.microsoft.com/office/powerpoint/2010/main" val="1545007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578EEC-C419-A1A2-2E75-98EFB8A57AA6}"/>
              </a:ext>
            </a:extLst>
          </p:cNvPr>
          <p:cNvSpPr txBox="1"/>
          <p:nvPr/>
        </p:nvSpPr>
        <p:spPr>
          <a:xfrm>
            <a:off x="250274" y="445387"/>
            <a:ext cx="7946029" cy="584775"/>
          </a:xfrm>
          <a:prstGeom prst="rect">
            <a:avLst/>
          </a:prstGeom>
          <a:noFill/>
        </p:spPr>
        <p:txBody>
          <a:bodyPr wrap="square">
            <a:spAutoFit/>
          </a:bodyPr>
          <a:lstStyle/>
          <a:p>
            <a:pPr defTabSz="609585"/>
            <a:r>
              <a:rPr lang="en-US" sz="3200" b="1" dirty="0">
                <a:solidFill>
                  <a:prstClr val="white"/>
                </a:solidFill>
                <a:latin typeface="Calibri Light"/>
              </a:rPr>
              <a:t>Emergency Support</a:t>
            </a:r>
            <a:endParaRPr lang="en-US" sz="3200" b="1" dirty="0">
              <a:solidFill>
                <a:prstClr val="white"/>
              </a:solidFill>
              <a:latin typeface="Calibri"/>
            </a:endParaRPr>
          </a:p>
        </p:txBody>
      </p:sp>
      <p:sp>
        <p:nvSpPr>
          <p:cNvPr id="9" name="TextBox 8">
            <a:extLst>
              <a:ext uri="{FF2B5EF4-FFF2-40B4-BE49-F238E27FC236}">
                <a16:creationId xmlns:a16="http://schemas.microsoft.com/office/drawing/2014/main" id="{8464A5F1-40A2-EDDB-F07C-91F841946825}"/>
              </a:ext>
            </a:extLst>
          </p:cNvPr>
          <p:cNvSpPr txBox="1"/>
          <p:nvPr/>
        </p:nvSpPr>
        <p:spPr>
          <a:xfrm>
            <a:off x="250273" y="1603459"/>
            <a:ext cx="11767555" cy="4154984"/>
          </a:xfrm>
          <a:prstGeom prst="rect">
            <a:avLst/>
          </a:prstGeom>
          <a:noFill/>
        </p:spPr>
        <p:txBody>
          <a:bodyPr wrap="square">
            <a:spAutoFit/>
          </a:bodyPr>
          <a:lstStyle/>
          <a:p>
            <a:pPr defTabSz="1219170">
              <a:buSzPct val="85000"/>
            </a:pPr>
            <a:r>
              <a:rPr lang="en-US" sz="2400" b="1" u="sng" dirty="0">
                <a:solidFill>
                  <a:prstClr val="black"/>
                </a:solidFill>
                <a:latin typeface="Calibri"/>
                <a:ea typeface="Constantia" charset="0"/>
                <a:cs typeface="Calibri"/>
              </a:rPr>
              <a:t>UCONN Swipes Program</a:t>
            </a:r>
            <a:endParaRPr lang="en-US" sz="2400" b="1" dirty="0">
              <a:solidFill>
                <a:prstClr val="black"/>
              </a:solidFill>
              <a:latin typeface="Calibri"/>
              <a:cs typeface="Calibri"/>
            </a:endParaRPr>
          </a:p>
          <a:p>
            <a:pPr defTabSz="1219170">
              <a:buSzPct val="85000"/>
              <a:buFont typeface="Arial" panose="020B0604020202020204" pitchFamily="34" charset="0"/>
              <a:buChar char="•"/>
            </a:pPr>
            <a:r>
              <a:rPr lang="en-US" sz="2400" dirty="0">
                <a:solidFill>
                  <a:prstClr val="black"/>
                </a:solidFill>
                <a:latin typeface="Calibri"/>
                <a:ea typeface="Constantia" charset="0"/>
                <a:cs typeface="Calibri"/>
              </a:rPr>
              <a:t>Initiative to help students struggling with food insecurity </a:t>
            </a:r>
          </a:p>
          <a:p>
            <a:pPr defTabSz="1219170">
              <a:buSzPct val="85000"/>
              <a:buFont typeface="Arial" panose="020B0604020202020204" pitchFamily="34" charset="0"/>
              <a:buChar char="•"/>
            </a:pPr>
            <a:r>
              <a:rPr lang="en-US" sz="2400" dirty="0">
                <a:solidFill>
                  <a:prstClr val="black"/>
                </a:solidFill>
                <a:latin typeface="Calibri"/>
                <a:ea typeface="Constantia" charset="0"/>
                <a:cs typeface="Calibri"/>
              </a:rPr>
              <a:t>Students meet with an Assistant Dean of Students to take a needs assessment</a:t>
            </a:r>
          </a:p>
          <a:p>
            <a:pPr defTabSz="1219170">
              <a:buSzPct val="85000"/>
              <a:buFont typeface="Arial" panose="020B0604020202020204" pitchFamily="34" charset="0"/>
              <a:buChar char="•"/>
            </a:pPr>
            <a:r>
              <a:rPr lang="en-US" sz="2400" dirty="0">
                <a:solidFill>
                  <a:prstClr val="black"/>
                </a:solidFill>
                <a:latin typeface="Calibri"/>
                <a:ea typeface="Constantia" charset="0"/>
                <a:cs typeface="Calibri"/>
              </a:rPr>
              <a:t>Based on outcome, they may receive a Community Meal plan</a:t>
            </a:r>
          </a:p>
          <a:p>
            <a:pPr defTabSz="1219170">
              <a:buSzPct val="85000"/>
              <a:buFont typeface="Arial" panose="020B0604020202020204" pitchFamily="34" charset="0"/>
              <a:buChar char="•"/>
            </a:pPr>
            <a:r>
              <a:rPr lang="en-US" sz="2400" dirty="0">
                <a:solidFill>
                  <a:prstClr val="black"/>
                </a:solidFill>
                <a:latin typeface="Calibri"/>
                <a:ea typeface="Constantia" charset="0"/>
                <a:cs typeface="Calibri"/>
              </a:rPr>
              <a:t>Assistant Dean will help identify additional resources as needed</a:t>
            </a:r>
          </a:p>
          <a:p>
            <a:pPr defTabSz="1219170">
              <a:buSzPct val="85000"/>
              <a:buFont typeface="Arial" panose="020B0604020202020204" pitchFamily="34" charset="0"/>
              <a:buChar char="•"/>
            </a:pPr>
            <a:endParaRPr lang="en-US" sz="2400" dirty="0">
              <a:solidFill>
                <a:prstClr val="black"/>
              </a:solidFill>
              <a:latin typeface="Calibri"/>
              <a:ea typeface="Constantia" charset="0"/>
              <a:cs typeface="Calibri" panose="020F0502020204030204" pitchFamily="34" charset="0"/>
            </a:endParaRPr>
          </a:p>
          <a:p>
            <a:pPr defTabSz="1219170">
              <a:buSzPct val="85000"/>
            </a:pPr>
            <a:r>
              <a:rPr lang="en-US" sz="2400" b="1" u="sng" dirty="0">
                <a:solidFill>
                  <a:prstClr val="black"/>
                </a:solidFill>
                <a:latin typeface="Calibri"/>
                <a:ea typeface="Constantia" charset="0"/>
                <a:cs typeface="Calibri"/>
              </a:rPr>
              <a:t>Short Term Emergency Loan</a:t>
            </a:r>
          </a:p>
          <a:p>
            <a:pPr defTabSz="1219170">
              <a:buSzPct val="85000"/>
              <a:buFont typeface="Arial,Sans-Serif" panose="020B0604020202020204" pitchFamily="34" charset="0"/>
              <a:buChar char="•"/>
            </a:pPr>
            <a:r>
              <a:rPr lang="en-US" sz="2400" dirty="0">
                <a:solidFill>
                  <a:prstClr val="black"/>
                </a:solidFill>
                <a:latin typeface="Calibri"/>
                <a:ea typeface="Constantia" charset="0"/>
              </a:rPr>
              <a:t>The STELF is intended to help students facing financial emergencies (e.g. illness or other family emergency, car repairs, living expenses, books/supplies, etc.)</a:t>
            </a:r>
          </a:p>
          <a:p>
            <a:pPr defTabSz="1219170">
              <a:buSzPct val="85000"/>
              <a:buFont typeface="Arial,Sans-Serif" panose="020B0604020202020204" pitchFamily="34" charset="0"/>
              <a:buChar char="•"/>
            </a:pPr>
            <a:r>
              <a:rPr lang="en-US" sz="2400" dirty="0">
                <a:solidFill>
                  <a:prstClr val="black"/>
                </a:solidFill>
                <a:latin typeface="Calibri"/>
                <a:ea typeface="Constantia" charset="0"/>
              </a:rPr>
              <a:t>Loans are for a maximum of $500 and are expected to be repaid within one to three months</a:t>
            </a:r>
          </a:p>
          <a:p>
            <a:pPr defTabSz="1219170">
              <a:buSzPct val="85000"/>
              <a:buFont typeface="Arial,Sans-Serif" panose="020B0604020202020204" pitchFamily="34" charset="0"/>
              <a:buChar char="•"/>
            </a:pPr>
            <a:r>
              <a:rPr lang="en-US" sz="2400" dirty="0">
                <a:solidFill>
                  <a:prstClr val="black"/>
                </a:solidFill>
                <a:latin typeface="Calibri"/>
                <a:ea typeface="Constantia" charset="0"/>
              </a:rPr>
              <a:t>STELF cannot be used to pay an outstanding balance on your University fee bill</a:t>
            </a:r>
            <a:endParaRPr lang="en-US" sz="2400" dirty="0">
              <a:solidFill>
                <a:prstClr val="black"/>
              </a:solidFill>
              <a:latin typeface="Calibri"/>
            </a:endParaRPr>
          </a:p>
        </p:txBody>
      </p:sp>
    </p:spTree>
    <p:extLst>
      <p:ext uri="{BB962C8B-B14F-4D97-AF65-F5344CB8AC3E}">
        <p14:creationId xmlns:p14="http://schemas.microsoft.com/office/powerpoint/2010/main" val="1975724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266" y="378594"/>
            <a:ext cx="9111916" cy="830997"/>
          </a:xfrm>
          <a:prstGeom prst="rect">
            <a:avLst/>
          </a:prstGeom>
          <a:noFill/>
        </p:spPr>
        <p:txBody>
          <a:bodyPr wrap="square" rtlCol="0">
            <a:spAutoFit/>
          </a:bodyPr>
          <a:lstStyle/>
          <a:p>
            <a:pPr defTabSz="609585"/>
            <a:r>
              <a:rPr lang="en-US" sz="4800" dirty="0">
                <a:solidFill>
                  <a:prstClr val="white"/>
                </a:solidFill>
                <a:latin typeface="Calibri"/>
              </a:rPr>
              <a:t>Inform.uconn.edu</a:t>
            </a:r>
          </a:p>
        </p:txBody>
      </p:sp>
      <p:sp>
        <p:nvSpPr>
          <p:cNvPr id="4" name="Rectangle 3"/>
          <p:cNvSpPr/>
          <p:nvPr/>
        </p:nvSpPr>
        <p:spPr>
          <a:xfrm>
            <a:off x="288759" y="2021996"/>
            <a:ext cx="11421979" cy="3745128"/>
          </a:xfrm>
          <a:prstGeom prst="rect">
            <a:avLst/>
          </a:prstGeom>
        </p:spPr>
        <p:txBody>
          <a:bodyPr wrap="square">
            <a:spAutoFit/>
          </a:bodyPr>
          <a:lstStyle/>
          <a:p>
            <a:pPr defTabSz="609585"/>
            <a:r>
              <a:rPr lang="en-US" sz="2400" b="1" dirty="0">
                <a:solidFill>
                  <a:srgbClr val="0B1860"/>
                </a:solidFill>
                <a:latin typeface="Helvetica Neue"/>
              </a:rPr>
              <a:t>Report Incidents. Get Support.</a:t>
            </a:r>
            <a:endParaRPr lang="en-US" sz="2400" dirty="0">
              <a:solidFill>
                <a:srgbClr val="0B1860"/>
              </a:solidFill>
              <a:latin typeface="Helvetica Neue"/>
            </a:endParaRPr>
          </a:p>
          <a:p>
            <a:pPr marL="380990" indent="-380990" defTabSz="609585">
              <a:buFont typeface="Arial" panose="020B0604020202020204" pitchFamily="34" charset="0"/>
              <a:buChar char="•"/>
            </a:pPr>
            <a:r>
              <a:rPr lang="en-US" sz="2667" dirty="0" err="1">
                <a:solidFill>
                  <a:srgbClr val="000000"/>
                </a:solidFill>
                <a:latin typeface="Calibri"/>
              </a:rPr>
              <a:t>InForm</a:t>
            </a:r>
            <a:r>
              <a:rPr lang="en-US" sz="2667" dirty="0">
                <a:solidFill>
                  <a:srgbClr val="000000"/>
                </a:solidFill>
                <a:latin typeface="Calibri"/>
              </a:rPr>
              <a:t> lists all University </a:t>
            </a:r>
            <a:r>
              <a:rPr lang="en-US" sz="2667" u="sng" dirty="0">
                <a:solidFill>
                  <a:srgbClr val="3075A6"/>
                </a:solidFill>
                <a:latin typeface="Calibri"/>
                <a:hlinkClick r:id="rId3"/>
              </a:rPr>
              <a:t>reporting options</a:t>
            </a:r>
            <a:r>
              <a:rPr lang="en-US" sz="2667" dirty="0">
                <a:solidFill>
                  <a:srgbClr val="000000"/>
                </a:solidFill>
                <a:latin typeface="Calibri"/>
              </a:rPr>
              <a:t> in one central place. </a:t>
            </a:r>
          </a:p>
          <a:p>
            <a:pPr marL="380990" indent="-380990" defTabSz="609585">
              <a:buFont typeface="Arial" panose="020B0604020202020204" pitchFamily="34" charset="0"/>
              <a:buChar char="•"/>
            </a:pPr>
            <a:r>
              <a:rPr lang="en-US" sz="2667" dirty="0">
                <a:solidFill>
                  <a:srgbClr val="000000"/>
                </a:solidFill>
                <a:latin typeface="Calibri"/>
              </a:rPr>
              <a:t>The site also features a </a:t>
            </a:r>
            <a:r>
              <a:rPr lang="en-US" sz="2667" u="sng" dirty="0">
                <a:solidFill>
                  <a:srgbClr val="3075A6"/>
                </a:solidFill>
                <a:latin typeface="Calibri"/>
                <a:hlinkClick r:id="rId4"/>
              </a:rPr>
              <a:t>Form Finder</a:t>
            </a:r>
            <a:r>
              <a:rPr lang="en-US" sz="2667" dirty="0">
                <a:solidFill>
                  <a:srgbClr val="000000"/>
                </a:solidFill>
                <a:latin typeface="Calibri"/>
              </a:rPr>
              <a:t> tool to help the user find the best report for their situation </a:t>
            </a:r>
          </a:p>
          <a:p>
            <a:pPr marL="380990" indent="-380990" defTabSz="609585">
              <a:buFont typeface="Arial" panose="020B0604020202020204" pitchFamily="34" charset="0"/>
              <a:buChar char="•"/>
            </a:pPr>
            <a:r>
              <a:rPr lang="en-US" sz="2667" dirty="0" err="1">
                <a:solidFill>
                  <a:srgbClr val="000000"/>
                </a:solidFill>
                <a:latin typeface="Calibri"/>
              </a:rPr>
              <a:t>InForm</a:t>
            </a:r>
            <a:r>
              <a:rPr lang="en-US" sz="2667" dirty="0">
                <a:solidFill>
                  <a:srgbClr val="000000"/>
                </a:solidFill>
                <a:latin typeface="Calibri"/>
              </a:rPr>
              <a:t> can also help users find support. Browse </a:t>
            </a:r>
            <a:r>
              <a:rPr lang="en-US" sz="2667" u="sng" dirty="0">
                <a:solidFill>
                  <a:srgbClr val="3075A6"/>
                </a:solidFill>
                <a:latin typeface="Calibri"/>
                <a:hlinkClick r:id="rId5"/>
              </a:rPr>
              <a:t>offices and departments</a:t>
            </a:r>
            <a:r>
              <a:rPr lang="en-US" sz="2667" dirty="0">
                <a:solidFill>
                  <a:srgbClr val="000000"/>
                </a:solidFill>
                <a:latin typeface="Calibri"/>
              </a:rPr>
              <a:t>, or reach out to </a:t>
            </a:r>
            <a:r>
              <a:rPr lang="en-US" sz="2667" u="sng" dirty="0">
                <a:solidFill>
                  <a:srgbClr val="3075A6"/>
                </a:solidFill>
                <a:latin typeface="Calibri"/>
                <a:hlinkClick r:id="rId6"/>
              </a:rPr>
              <a:t>contacts</a:t>
            </a:r>
            <a:r>
              <a:rPr lang="en-US" sz="2667" dirty="0">
                <a:solidFill>
                  <a:srgbClr val="000000"/>
                </a:solidFill>
                <a:latin typeface="Calibri"/>
              </a:rPr>
              <a:t> for a specific report. </a:t>
            </a:r>
          </a:p>
          <a:p>
            <a:pPr marL="380990" indent="-380990" defTabSz="609585">
              <a:buFont typeface="Arial" panose="020B0604020202020204" pitchFamily="34" charset="0"/>
              <a:buChar char="•"/>
            </a:pPr>
            <a:r>
              <a:rPr lang="en-US" sz="2667" u="sng" dirty="0">
                <a:solidFill>
                  <a:srgbClr val="3075A6"/>
                </a:solidFill>
                <a:latin typeface="Calibri"/>
                <a:hlinkClick r:id="rId7"/>
              </a:rPr>
              <a:t>Once you submit a report</a:t>
            </a:r>
            <a:r>
              <a:rPr lang="en-US" sz="2667" dirty="0">
                <a:solidFill>
                  <a:srgbClr val="000000"/>
                </a:solidFill>
                <a:latin typeface="Calibri"/>
              </a:rPr>
              <a:t>, an office may follow up with you to provide support, resources, and options depending on your relationship to the incident(s).</a:t>
            </a:r>
          </a:p>
        </p:txBody>
      </p:sp>
    </p:spTree>
    <p:extLst>
      <p:ext uri="{BB962C8B-B14F-4D97-AF65-F5344CB8AC3E}">
        <p14:creationId xmlns:p14="http://schemas.microsoft.com/office/powerpoint/2010/main" val="3757454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Bias incident?</a:t>
            </a:r>
          </a:p>
        </p:txBody>
      </p:sp>
      <p:sp>
        <p:nvSpPr>
          <p:cNvPr id="6" name="Rectangle 5"/>
          <p:cNvSpPr/>
          <p:nvPr/>
        </p:nvSpPr>
        <p:spPr>
          <a:xfrm>
            <a:off x="725103" y="2081896"/>
            <a:ext cx="11075469" cy="3703065"/>
          </a:xfrm>
          <a:prstGeom prst="rect">
            <a:avLst/>
          </a:prstGeom>
        </p:spPr>
        <p:txBody>
          <a:bodyPr wrap="square">
            <a:spAutoFit/>
          </a:bodyPr>
          <a:lstStyle/>
          <a:p>
            <a:pPr defTabSz="609585"/>
            <a:r>
              <a:rPr lang="en-US" sz="2933" dirty="0">
                <a:solidFill>
                  <a:prstClr val="black"/>
                </a:solidFill>
                <a:latin typeface="Calibri"/>
              </a:rPr>
              <a:t>A bias-related incident is an incident that negatively targets, intimidates, or threatens an individual or group due to race, ethnicity, ancestry, national origin, religion, gender, sexual orientation, gender identity or expression, age, physical, mental, and intellectual disabilities, as well as past/present history of mental disorders.</a:t>
            </a:r>
          </a:p>
          <a:p>
            <a:pPr defTabSz="609585"/>
            <a:endParaRPr lang="en-US" sz="2933" dirty="0">
              <a:solidFill>
                <a:prstClr val="black"/>
              </a:solidFill>
              <a:latin typeface="Calibri"/>
            </a:endParaRPr>
          </a:p>
          <a:p>
            <a:pPr defTabSz="609585"/>
            <a:r>
              <a:rPr lang="en-US" sz="2933" dirty="0">
                <a:solidFill>
                  <a:prstClr val="black"/>
                </a:solidFill>
                <a:latin typeface="Calibri"/>
              </a:rPr>
              <a:t>This includes, but is not limited to, graffiti or images that harass or intimidate individuals or groups due to the above characteristics.</a:t>
            </a:r>
          </a:p>
        </p:txBody>
      </p:sp>
    </p:spTree>
    <p:extLst>
      <p:ext uri="{BB962C8B-B14F-4D97-AF65-F5344CB8AC3E}">
        <p14:creationId xmlns:p14="http://schemas.microsoft.com/office/powerpoint/2010/main" val="4147355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 Protocol</a:t>
            </a:r>
          </a:p>
        </p:txBody>
      </p:sp>
      <p:graphicFrame>
        <p:nvGraphicFramePr>
          <p:cNvPr id="10" name="Content Placeholder 9"/>
          <p:cNvGraphicFramePr>
            <a:graphicFrameLocks noGrp="1"/>
          </p:cNvGraphicFramePr>
          <p:nvPr>
            <p:ph idx="1"/>
          </p:nvPr>
        </p:nvGraphicFramePr>
        <p:xfrm>
          <a:off x="609600" y="1884057"/>
          <a:ext cx="10972800" cy="4525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99FF1EA-F2BC-6A92-683C-23C73307C5C4}"/>
              </a:ext>
            </a:extLst>
          </p:cNvPr>
          <p:cNvSpPr/>
          <p:nvPr/>
        </p:nvSpPr>
        <p:spPr>
          <a:xfrm>
            <a:off x="288759" y="2021996"/>
            <a:ext cx="11421979" cy="3088089"/>
          </a:xfrm>
          <a:prstGeom prst="rect">
            <a:avLst/>
          </a:prstGeom>
        </p:spPr>
        <p:txBody>
          <a:bodyPr wrap="square">
            <a:spAutoFit/>
          </a:bodyPr>
          <a:lstStyle/>
          <a:p>
            <a:pPr defTabSz="609585"/>
            <a:r>
              <a:rPr lang="en-US" sz="3467" b="1" dirty="0">
                <a:solidFill>
                  <a:srgbClr val="0B1860"/>
                </a:solidFill>
                <a:latin typeface="Helvetica Neue"/>
              </a:rPr>
              <a:t>Why submit a report?</a:t>
            </a:r>
            <a:endParaRPr lang="en-US" sz="3467" dirty="0">
              <a:solidFill>
                <a:srgbClr val="0B1860"/>
              </a:solidFill>
              <a:latin typeface="Helvetica Neue"/>
            </a:endParaRPr>
          </a:p>
          <a:p>
            <a:pPr marL="380990" indent="-380990" defTabSz="609585">
              <a:buFont typeface="Arial" panose="020B0604020202020204" pitchFamily="34" charset="0"/>
              <a:buChar char="•"/>
            </a:pPr>
            <a:r>
              <a:rPr lang="en-US" sz="3200" dirty="0">
                <a:solidFill>
                  <a:srgbClr val="000000"/>
                </a:solidFill>
                <a:latin typeface="Calibri"/>
              </a:rPr>
              <a:t>Informs the University of the incident </a:t>
            </a:r>
            <a:br>
              <a:rPr lang="en-US" sz="3200" dirty="0">
                <a:solidFill>
                  <a:srgbClr val="000000"/>
                </a:solidFill>
                <a:latin typeface="Calibri"/>
              </a:rPr>
            </a:br>
            <a:endParaRPr lang="en-US" sz="3200" dirty="0">
              <a:solidFill>
                <a:srgbClr val="000000"/>
              </a:solidFill>
              <a:latin typeface="Calibri"/>
            </a:endParaRPr>
          </a:p>
          <a:p>
            <a:pPr marL="380990" indent="-380990" defTabSz="609585">
              <a:buFont typeface="Arial" panose="020B0604020202020204" pitchFamily="34" charset="0"/>
              <a:buChar char="•"/>
            </a:pPr>
            <a:r>
              <a:rPr lang="en-US" sz="3200" dirty="0">
                <a:solidFill>
                  <a:srgbClr val="000000"/>
                </a:solidFill>
                <a:latin typeface="Calibri"/>
              </a:rPr>
              <a:t>Staff can provide support to the impacted parties</a:t>
            </a:r>
            <a:br>
              <a:rPr lang="en-US" sz="3200" dirty="0">
                <a:solidFill>
                  <a:srgbClr val="000000"/>
                </a:solidFill>
                <a:latin typeface="Calibri"/>
              </a:rPr>
            </a:br>
            <a:endParaRPr lang="en-US" sz="3200" dirty="0">
              <a:solidFill>
                <a:srgbClr val="000000"/>
              </a:solidFill>
              <a:latin typeface="Calibri"/>
            </a:endParaRPr>
          </a:p>
          <a:p>
            <a:pPr marL="380990" indent="-380990" defTabSz="609585">
              <a:buFont typeface="Arial" panose="020B0604020202020204" pitchFamily="34" charset="0"/>
              <a:buChar char="•"/>
            </a:pPr>
            <a:r>
              <a:rPr lang="en-US" sz="3200" dirty="0">
                <a:solidFill>
                  <a:srgbClr val="000000"/>
                </a:solidFill>
                <a:latin typeface="Calibri"/>
              </a:rPr>
              <a:t>University can take action to support greater campus community</a:t>
            </a:r>
          </a:p>
        </p:txBody>
      </p:sp>
    </p:spTree>
    <p:extLst>
      <p:ext uri="{BB962C8B-B14F-4D97-AF65-F5344CB8AC3E}">
        <p14:creationId xmlns:p14="http://schemas.microsoft.com/office/powerpoint/2010/main" val="1411991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5D360-6D5E-01AA-9B73-3ED924113762}"/>
              </a:ext>
            </a:extLst>
          </p:cNvPr>
          <p:cNvSpPr>
            <a:spLocks noGrp="1"/>
          </p:cNvSpPr>
          <p:nvPr>
            <p:ph type="title"/>
          </p:nvPr>
        </p:nvSpPr>
        <p:spPr/>
        <p:txBody>
          <a:bodyPr/>
          <a:lstStyle/>
          <a:p>
            <a:r>
              <a:rPr lang="en-US" dirty="0"/>
              <a:t>Key Take Aways </a:t>
            </a:r>
          </a:p>
        </p:txBody>
      </p:sp>
      <p:graphicFrame>
        <p:nvGraphicFramePr>
          <p:cNvPr id="7" name="Diagram 7">
            <a:extLst>
              <a:ext uri="{FF2B5EF4-FFF2-40B4-BE49-F238E27FC236}">
                <a16:creationId xmlns:a16="http://schemas.microsoft.com/office/drawing/2014/main" id="{BACB0574-581F-AC2B-17BB-6237CD81D02B}"/>
              </a:ext>
            </a:extLst>
          </p:cNvPr>
          <p:cNvGraphicFramePr/>
          <p:nvPr/>
        </p:nvGraphicFramePr>
        <p:xfrm>
          <a:off x="609599" y="1847688"/>
          <a:ext cx="11305775"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3249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wolf in a park&#10;&#10;Description automatically generated with medium confidence">
            <a:extLst>
              <a:ext uri="{FF2B5EF4-FFF2-40B4-BE49-F238E27FC236}">
                <a16:creationId xmlns:a16="http://schemas.microsoft.com/office/drawing/2014/main" id="{82E19A23-8797-4C7E-21F3-A3A8941DA5D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a:xfrm>
            <a:off x="1117107" y="4233"/>
            <a:ext cx="10972800" cy="1143000"/>
          </a:xfrm>
        </p:spPr>
        <p:txBody>
          <a:bodyPr/>
          <a:lstStyle/>
          <a:p>
            <a:r>
              <a:rPr lang="en-US" dirty="0">
                <a:solidFill>
                  <a:schemeClr val="tx1"/>
                </a:solidFill>
              </a:rPr>
              <a:t>Ways to Connect</a:t>
            </a:r>
          </a:p>
        </p:txBody>
      </p:sp>
      <p:graphicFrame>
        <p:nvGraphicFramePr>
          <p:cNvPr id="7" name="Diagram 7">
            <a:extLst>
              <a:ext uri="{FF2B5EF4-FFF2-40B4-BE49-F238E27FC236}">
                <a16:creationId xmlns:a16="http://schemas.microsoft.com/office/drawing/2014/main" id="{88D23A42-3E50-8E5A-2772-2CDD6BADEA0E}"/>
              </a:ext>
            </a:extLst>
          </p:cNvPr>
          <p:cNvGraphicFramePr/>
          <p:nvPr/>
        </p:nvGraphicFramePr>
        <p:xfrm>
          <a:off x="1117107" y="1641630"/>
          <a:ext cx="9639669" cy="4862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8023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 name="Rectangle 28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28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2" name="Rectangle 288">
            <a:extLst>
              <a:ext uri="{FF2B5EF4-FFF2-40B4-BE49-F238E27FC236}">
                <a16:creationId xmlns:a16="http://schemas.microsoft.com/office/drawing/2014/main" id="{F619DE0E-F039-443E-AF60-E4B6AA72D2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290">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0"/>
            <a:ext cx="8104091" cy="6857571"/>
          </a:xfrm>
          <a:prstGeom prst="rect">
            <a:avLst/>
          </a:prstGeom>
          <a:gradFill>
            <a:gsLst>
              <a:gs pos="0">
                <a:schemeClr val="accent4">
                  <a:alpha val="80000"/>
                </a:schemeClr>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74250" y="627728"/>
            <a:ext cx="4355593" cy="8104092"/>
          </a:xfrm>
          <a:prstGeom prst="rect">
            <a:avLst/>
          </a:prstGeom>
          <a:gradFill>
            <a:gsLst>
              <a:gs pos="0">
                <a:schemeClr val="accent5">
                  <a:alpha val="0"/>
                </a:schemeClr>
              </a:gs>
              <a:gs pos="91000">
                <a:schemeClr val="accent2">
                  <a:alpha val="4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1"/>
            <a:ext cx="5638801" cy="6886827"/>
          </a:xfrm>
          <a:prstGeom prst="rect">
            <a:avLst/>
          </a:prstGeom>
          <a:gradFill>
            <a:gsLst>
              <a:gs pos="49000">
                <a:schemeClr val="accent6">
                  <a:lumMod val="75000"/>
                  <a:alpha val="0"/>
                </a:schemeClr>
              </a:gs>
              <a:gs pos="99000">
                <a:schemeClr val="accent6">
                  <a:alpha val="7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296">
            <a:extLst>
              <a:ext uri="{FF2B5EF4-FFF2-40B4-BE49-F238E27FC236}">
                <a16:creationId xmlns:a16="http://schemas.microsoft.com/office/drawing/2014/main" id="{55993D72-5628-4E5E-BB9F-96066414E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609180" y="724988"/>
            <a:ext cx="5121259" cy="5458067"/>
          </a:xfrm>
          <a:prstGeom prst="ellipse">
            <a:avLst/>
          </a:prstGeom>
          <a:gradFill>
            <a:gsLst>
              <a:gs pos="39000">
                <a:schemeClr val="accent4">
                  <a:lumMod val="20000"/>
                  <a:lumOff val="80000"/>
                  <a:alpha val="0"/>
                </a:schemeClr>
              </a:gs>
              <a:gs pos="100000">
                <a:schemeClr val="accent6">
                  <a:alpha val="2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C2AE2-1106-BEDF-236A-A8D7C1EAE333}"/>
              </a:ext>
            </a:extLst>
          </p:cNvPr>
          <p:cNvSpPr>
            <a:spLocks noGrp="1"/>
          </p:cNvSpPr>
          <p:nvPr>
            <p:ph type="title"/>
          </p:nvPr>
        </p:nvSpPr>
        <p:spPr>
          <a:xfrm>
            <a:off x="920151" y="2920878"/>
            <a:ext cx="6292690" cy="2992576"/>
          </a:xfrm>
        </p:spPr>
        <p:txBody>
          <a:bodyPr vert="horz" lIns="0" tIns="0" rIns="0" bIns="0" rtlCol="0" anchor="t">
            <a:normAutofit/>
          </a:bodyPr>
          <a:lstStyle/>
          <a:p>
            <a:r>
              <a:rPr lang="en-US" sz="4000" dirty="0">
                <a:solidFill>
                  <a:schemeClr val="bg1"/>
                </a:solidFill>
              </a:rPr>
              <a:t>2023 </a:t>
            </a:r>
            <a:br>
              <a:rPr lang="en-US" sz="4000" dirty="0">
                <a:solidFill>
                  <a:schemeClr val="bg1"/>
                </a:solidFill>
              </a:rPr>
            </a:br>
            <a:r>
              <a:rPr lang="en-US" sz="4000" dirty="0">
                <a:solidFill>
                  <a:schemeClr val="bg1"/>
                </a:solidFill>
              </a:rPr>
              <a:t>SFA </a:t>
            </a:r>
            <a:br>
              <a:rPr lang="en-US" sz="4000" dirty="0">
                <a:solidFill>
                  <a:schemeClr val="bg1"/>
                </a:solidFill>
              </a:rPr>
            </a:br>
            <a:r>
              <a:rPr lang="en-US" sz="4000" dirty="0">
                <a:solidFill>
                  <a:schemeClr val="bg1"/>
                </a:solidFill>
              </a:rPr>
              <a:t>Annual </a:t>
            </a:r>
            <a:br>
              <a:rPr lang="en-US" sz="4000" dirty="0">
                <a:solidFill>
                  <a:schemeClr val="bg1"/>
                </a:solidFill>
              </a:rPr>
            </a:br>
            <a:r>
              <a:rPr lang="en-US" sz="4000" dirty="0">
                <a:solidFill>
                  <a:schemeClr val="bg1"/>
                </a:solidFill>
              </a:rPr>
              <a:t>Awards</a:t>
            </a:r>
          </a:p>
        </p:txBody>
      </p:sp>
      <p:pic>
        <p:nvPicPr>
          <p:cNvPr id="256" name="Picture 255" descr="Abstract background painted texture">
            <a:extLst>
              <a:ext uri="{FF2B5EF4-FFF2-40B4-BE49-F238E27FC236}">
                <a16:creationId xmlns:a16="http://schemas.microsoft.com/office/drawing/2014/main" id="{0B456D6E-F8C0-8988-1F30-8B746D3D1019}"/>
              </a:ext>
            </a:extLst>
          </p:cNvPr>
          <p:cNvPicPr>
            <a:picLocks noChangeAspect="1"/>
          </p:cNvPicPr>
          <p:nvPr/>
        </p:nvPicPr>
        <p:blipFill rotWithShape="1">
          <a:blip r:embed="rId2"/>
          <a:srcRect l="13596" r="46798" b="-1"/>
          <a:stretch/>
        </p:blipFill>
        <p:spPr>
          <a:xfrm>
            <a:off x="8104092" y="10"/>
            <a:ext cx="4099858" cy="6857990"/>
          </a:xfrm>
          <a:prstGeom prst="rect">
            <a:avLst/>
          </a:prstGeom>
        </p:spPr>
      </p:pic>
    </p:spTree>
    <p:extLst>
      <p:ext uri="{BB962C8B-B14F-4D97-AF65-F5344CB8AC3E}">
        <p14:creationId xmlns:p14="http://schemas.microsoft.com/office/powerpoint/2010/main" val="38396239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ilver trophy with laurel wreath top">
            <a:extLst>
              <a:ext uri="{FF2B5EF4-FFF2-40B4-BE49-F238E27FC236}">
                <a16:creationId xmlns:a16="http://schemas.microsoft.com/office/drawing/2014/main" id="{0F7D3562-6893-8619-A934-8DC69FD7A9BC}"/>
              </a:ext>
            </a:extLst>
          </p:cNvPr>
          <p:cNvPicPr>
            <a:picLocks noChangeAspect="1"/>
          </p:cNvPicPr>
          <p:nvPr/>
        </p:nvPicPr>
        <p:blipFill rotWithShape="1">
          <a:blip r:embed="rId2">
            <a:extLst>
              <a:ext uri="{28A0092B-C50C-407E-A947-70E740481C1C}">
                <a14:useLocalDpi xmlns:a14="http://schemas.microsoft.com/office/drawing/2010/main" val="0"/>
              </a:ext>
            </a:extLst>
          </a:blip>
          <a:srcRect t="222" r="-1" b="-1"/>
          <a:stretch/>
        </p:blipFill>
        <p:spPr>
          <a:xfrm>
            <a:off x="-1" y="10"/>
            <a:ext cx="4587901" cy="6857990"/>
          </a:xfrm>
          <a:prstGeom prst="rect">
            <a:avLst/>
          </a:prstGeom>
        </p:spPr>
      </p:pic>
      <p:sp>
        <p:nvSpPr>
          <p:cNvPr id="32" name="Rectangle 31">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5725834" y="811727"/>
            <a:ext cx="6133656" cy="3169674"/>
          </a:xfrm>
        </p:spPr>
        <p:txBody>
          <a:bodyPr vert="horz" lIns="0" tIns="0" rIns="0" bIns="0" rtlCol="0" anchor="b">
            <a:normAutofit/>
          </a:bodyPr>
          <a:lstStyle/>
          <a:p>
            <a:pPr algn="r"/>
            <a:r>
              <a:rPr lang="en-US" sz="4000" spc="750" dirty="0">
                <a:solidFill>
                  <a:schemeClr val="bg1"/>
                </a:solidFill>
              </a:rPr>
              <a:t>Outstanding Adjunct 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4587899" y="4793128"/>
            <a:ext cx="7271591" cy="1607240"/>
          </a:xfrm>
        </p:spPr>
        <p:txBody>
          <a:bodyPr vert="horz" lIns="0" tIns="0" rIns="0" bIns="0" rtlCol="0">
            <a:normAutofit/>
          </a:bodyPr>
          <a:lstStyle/>
          <a:p>
            <a:pPr algn="r">
              <a:lnSpc>
                <a:spcPct val="140000"/>
              </a:lnSpc>
            </a:pPr>
            <a:r>
              <a:rPr lang="en-US" sz="2600" b="1" cap="all" spc="600" dirty="0">
                <a:solidFill>
                  <a:schemeClr val="bg1"/>
                </a:solidFill>
              </a:rPr>
              <a:t>Susan Tolis</a:t>
            </a:r>
            <a:br>
              <a:rPr lang="en-US" sz="1300" b="1" cap="all" spc="600" dirty="0">
                <a:solidFill>
                  <a:schemeClr val="bg1"/>
                </a:solidFill>
              </a:rPr>
            </a:br>
            <a:r>
              <a:rPr lang="en-US" sz="1300" b="1" cap="all" spc="600" dirty="0">
                <a:solidFill>
                  <a:schemeClr val="bg1"/>
                </a:solidFill>
              </a:rPr>
              <a:t>Dramatic Arts</a:t>
            </a:r>
            <a:br>
              <a:rPr lang="en-US" sz="1300" b="1" cap="all" spc="600" dirty="0">
                <a:solidFill>
                  <a:schemeClr val="bg1"/>
                </a:solidFill>
              </a:rPr>
            </a:br>
            <a:r>
              <a:rPr lang="en-US" sz="1300" b="1" cap="all" spc="600" dirty="0">
                <a:solidFill>
                  <a:schemeClr val="bg1"/>
                </a:solidFill>
              </a:rPr>
              <a:t>Krenicki Arts and Engineering Institute</a:t>
            </a:r>
          </a:p>
        </p:txBody>
      </p:sp>
    </p:spTree>
    <p:extLst>
      <p:ext uri="{BB962C8B-B14F-4D97-AF65-F5344CB8AC3E}">
        <p14:creationId xmlns:p14="http://schemas.microsoft.com/office/powerpoint/2010/main" val="1759855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2000" r="-2000"/>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2F4D7-8919-4EFB-6F0B-F0F9950FBBF1}"/>
              </a:ext>
            </a:extLst>
          </p:cNvPr>
          <p:cNvSpPr>
            <a:spLocks noGrp="1"/>
          </p:cNvSpPr>
          <p:nvPr>
            <p:ph type="title"/>
          </p:nvPr>
        </p:nvSpPr>
        <p:spPr>
          <a:xfrm>
            <a:off x="1157084" y="374427"/>
            <a:ext cx="10374517" cy="971512"/>
          </a:xfrm>
        </p:spPr>
        <p:txBody>
          <a:bodyPr anchor="ctr">
            <a:normAutofit/>
          </a:bodyPr>
          <a:lstStyle/>
          <a:p>
            <a:pPr>
              <a:lnSpc>
                <a:spcPct val="90000"/>
              </a:lnSpc>
            </a:pPr>
            <a:r>
              <a:rPr lang="en-US" sz="3200" dirty="0">
                <a:solidFill>
                  <a:schemeClr val="bg1"/>
                </a:solidFill>
              </a:rPr>
              <a:t>Familiar faces in new roles!</a:t>
            </a:r>
          </a:p>
        </p:txBody>
      </p:sp>
      <p:graphicFrame>
        <p:nvGraphicFramePr>
          <p:cNvPr id="5" name="Content Placeholder 2">
            <a:extLst>
              <a:ext uri="{FF2B5EF4-FFF2-40B4-BE49-F238E27FC236}">
                <a16:creationId xmlns:a16="http://schemas.microsoft.com/office/drawing/2014/main" id="{C5B06B27-C3B9-A4AE-3FB7-23C5916EADF9}"/>
              </a:ext>
            </a:extLst>
          </p:cNvPr>
          <p:cNvGraphicFramePr>
            <a:graphicFrameLocks noGrp="1"/>
          </p:cNvGraphicFramePr>
          <p:nvPr>
            <p:ph idx="1"/>
            <p:extLst>
              <p:ext uri="{D42A27DB-BD31-4B8C-83A1-F6EECF244321}">
                <p14:modId xmlns:p14="http://schemas.microsoft.com/office/powerpoint/2010/main" val="172291558"/>
              </p:ext>
            </p:extLst>
          </p:nvPr>
        </p:nvGraphicFramePr>
        <p:xfrm>
          <a:off x="2328086" y="2132895"/>
          <a:ext cx="7535828"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9573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6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7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 name="Rectangle 73">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75">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77">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79">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81">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83">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1371600" y="1467134"/>
            <a:ext cx="5153487" cy="2548275"/>
          </a:xfrm>
        </p:spPr>
        <p:txBody>
          <a:bodyPr vert="horz" lIns="0" tIns="0" rIns="0" bIns="0" rtlCol="0" anchor="t">
            <a:normAutofit/>
          </a:bodyPr>
          <a:lstStyle/>
          <a:p>
            <a:r>
              <a:rPr lang="en-US" sz="4000" spc="750" dirty="0">
                <a:solidFill>
                  <a:schemeClr val="bg1"/>
                </a:solidFill>
              </a:rPr>
              <a:t>Outstanding Adjunct 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1371600" y="4651581"/>
            <a:ext cx="4724399" cy="1577386"/>
          </a:xfrm>
        </p:spPr>
        <p:txBody>
          <a:bodyPr vert="horz" lIns="0" tIns="0" rIns="0" bIns="0" rtlCol="0">
            <a:normAutofit/>
          </a:bodyPr>
          <a:lstStyle/>
          <a:p>
            <a:pPr>
              <a:lnSpc>
                <a:spcPct val="150000"/>
              </a:lnSpc>
            </a:pPr>
            <a:r>
              <a:rPr lang="en-US" sz="2400" b="1" cap="all" spc="600" dirty="0">
                <a:solidFill>
                  <a:schemeClr val="bg1"/>
                </a:solidFill>
              </a:rPr>
              <a:t>Erin Smith</a:t>
            </a:r>
            <a:br>
              <a:rPr lang="en-US" sz="1400" b="1" cap="all" spc="600" dirty="0">
                <a:solidFill>
                  <a:schemeClr val="bg1"/>
                </a:solidFill>
              </a:rPr>
            </a:br>
            <a:r>
              <a:rPr lang="en-US" sz="1400" b="1" cap="all" spc="600" dirty="0">
                <a:solidFill>
                  <a:schemeClr val="bg1"/>
                </a:solidFill>
              </a:rPr>
              <a:t>Art + Art History</a:t>
            </a:r>
          </a:p>
        </p:txBody>
      </p:sp>
      <p:pic>
        <p:nvPicPr>
          <p:cNvPr id="28" name="Picture 22" descr="Trophy against golden sky background">
            <a:extLst>
              <a:ext uri="{FF2B5EF4-FFF2-40B4-BE49-F238E27FC236}">
                <a16:creationId xmlns:a16="http://schemas.microsoft.com/office/drawing/2014/main" id="{E62BBE0B-CE8A-46A9-26D5-FB1D088755CE}"/>
              </a:ext>
            </a:extLst>
          </p:cNvPr>
          <p:cNvPicPr>
            <a:picLocks noChangeAspect="1"/>
          </p:cNvPicPr>
          <p:nvPr/>
        </p:nvPicPr>
        <p:blipFill rotWithShape="1">
          <a:blip r:embed="rId2">
            <a:extLst>
              <a:ext uri="{28A0092B-C50C-407E-A947-70E740481C1C}">
                <a14:useLocalDpi xmlns:a14="http://schemas.microsoft.com/office/drawing/2010/main" val="0"/>
              </a:ext>
            </a:extLst>
          </a:blip>
          <a:srcRect l="3754" r="29495" b="-2"/>
          <a:stretch/>
        </p:blipFill>
        <p:spPr>
          <a:xfrm>
            <a:off x="6685721" y="908211"/>
            <a:ext cx="5049079" cy="5049092"/>
          </a:xfrm>
          <a:prstGeom prst="ellipse">
            <a:avLst/>
          </a:prstGeom>
          <a:ln>
            <a:noFill/>
          </a:ln>
          <a:effectLst>
            <a:softEdge rad="112500"/>
          </a:effectLst>
        </p:spPr>
      </p:pic>
    </p:spTree>
    <p:extLst>
      <p:ext uri="{BB962C8B-B14F-4D97-AF65-F5344CB8AC3E}">
        <p14:creationId xmlns:p14="http://schemas.microsoft.com/office/powerpoint/2010/main" val="6800700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 name="Rectangle 7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7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5" name="Rectangle 76">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8643193" y="457201"/>
            <a:ext cx="3401025" cy="1999672"/>
          </a:xfrm>
        </p:spPr>
        <p:txBody>
          <a:bodyPr vert="horz" lIns="0" tIns="0" rIns="0" bIns="0" rtlCol="0" anchor="b">
            <a:normAutofit/>
          </a:bodyPr>
          <a:lstStyle/>
          <a:p>
            <a:pPr>
              <a:lnSpc>
                <a:spcPct val="90000"/>
              </a:lnSpc>
            </a:pPr>
            <a:r>
              <a:rPr lang="en-US" sz="2800" dirty="0"/>
              <a:t>Diversity, Equity, &amp; Inclusion Leadership</a:t>
            </a:r>
            <a:br>
              <a:rPr lang="en-US" sz="2800" dirty="0"/>
            </a:br>
            <a:r>
              <a:rPr lang="en-US" sz="2800" dirty="0"/>
              <a:t>Award</a:t>
            </a:r>
          </a:p>
        </p:txBody>
      </p:sp>
      <p:pic>
        <p:nvPicPr>
          <p:cNvPr id="10" name="Picture Placeholder 9" descr="Row of trophies close-up">
            <a:extLst>
              <a:ext uri="{FF2B5EF4-FFF2-40B4-BE49-F238E27FC236}">
                <a16:creationId xmlns:a16="http://schemas.microsoft.com/office/drawing/2014/main" id="{8B568CFC-A47A-FC54-7DB2-EC69CEBE544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716" r="11753" b="-1"/>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8643193" y="2972248"/>
            <a:ext cx="3271716" cy="3428124"/>
          </a:xfrm>
        </p:spPr>
        <p:txBody>
          <a:bodyPr vert="horz" lIns="0" tIns="0" rIns="0" bIns="0" rtlCol="0">
            <a:normAutofit/>
          </a:bodyPr>
          <a:lstStyle/>
          <a:p>
            <a:r>
              <a:rPr lang="en-US" sz="1800" b="1" cap="all" spc="600" dirty="0"/>
              <a:t>Dramatic Arts </a:t>
            </a:r>
            <a:br>
              <a:rPr lang="en-US" sz="1800" b="1" cap="all" spc="600" dirty="0"/>
            </a:br>
            <a:r>
              <a:rPr lang="en-US" sz="1800" b="1" cap="all" spc="600" dirty="0"/>
              <a:t>DEI Committee</a:t>
            </a:r>
            <a:br>
              <a:rPr lang="en-US" sz="1400" b="1" cap="all" spc="600" dirty="0"/>
            </a:br>
            <a:br>
              <a:rPr lang="en-US" sz="1400" b="1" cap="all" spc="600" dirty="0"/>
            </a:br>
            <a:r>
              <a:rPr lang="en-US" sz="1400" b="1" cap="all" spc="300" dirty="0"/>
              <a:t>Lindsay </a:t>
            </a:r>
            <a:r>
              <a:rPr lang="en-US" sz="1400" b="1" cap="all" spc="300" dirty="0" err="1"/>
              <a:t>CummingS</a:t>
            </a:r>
            <a:br>
              <a:rPr lang="en-US" sz="1400" b="1" cap="all" spc="300" dirty="0"/>
            </a:br>
            <a:r>
              <a:rPr lang="en-US" sz="1400" b="1" cap="all" spc="300" dirty="0"/>
              <a:t>Alexander Woodward </a:t>
            </a:r>
            <a:br>
              <a:rPr lang="en-US" sz="1400" b="1" cap="all" spc="300" dirty="0"/>
            </a:br>
            <a:r>
              <a:rPr lang="en-US" sz="1400" b="1" cap="all" spc="300" dirty="0"/>
              <a:t>Jungmin Song</a:t>
            </a:r>
            <a:br>
              <a:rPr lang="en-US" sz="1400" b="1" cap="all" spc="300" dirty="0"/>
            </a:br>
            <a:r>
              <a:rPr lang="en-US" sz="1400" b="1" cap="all" spc="300" dirty="0"/>
              <a:t>Michelle Polgar</a:t>
            </a:r>
            <a:br>
              <a:rPr lang="en-US" sz="1400" b="1" cap="all" spc="300" dirty="0"/>
            </a:br>
            <a:r>
              <a:rPr lang="en-US" sz="1400" b="1" cap="all" spc="300" dirty="0"/>
              <a:t>Katelyn Trieu</a:t>
            </a:r>
            <a:br>
              <a:rPr lang="en-US" sz="1400" b="1" cap="all" spc="300" dirty="0"/>
            </a:br>
            <a:r>
              <a:rPr lang="en-US" sz="1400" b="1" cap="all" spc="300" dirty="0" err="1"/>
              <a:t>Siommara</a:t>
            </a:r>
            <a:r>
              <a:rPr lang="en-US" sz="1400" b="1" cap="all" spc="300" dirty="0"/>
              <a:t> Hill</a:t>
            </a:r>
          </a:p>
        </p:txBody>
      </p:sp>
      <p:sp>
        <p:nvSpPr>
          <p:cNvPr id="116" name="Rectangle 7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8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5050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Silver trophy">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6688" r="18657" b="-1"/>
          <a:stretch/>
        </p:blipFill>
        <p:spPr>
          <a:xfrm>
            <a:off x="-1" y="10"/>
            <a:ext cx="4587901" cy="6857990"/>
          </a:xfrm>
          <a:prstGeom prst="rect">
            <a:avLst/>
          </a:prstGeom>
        </p:spPr>
      </p:pic>
      <p:sp>
        <p:nvSpPr>
          <p:cNvPr id="49" name="Rectangle 48">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4000" spc="750" dirty="0">
                <a:solidFill>
                  <a:schemeClr val="bg1"/>
                </a:solidFill>
              </a:rPr>
              <a:t>Outstanding Public Engagement 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5862918" y="4793128"/>
            <a:ext cx="5462494" cy="1395236"/>
          </a:xfrm>
        </p:spPr>
        <p:txBody>
          <a:bodyPr vert="horz" lIns="0" tIns="0" rIns="0" bIns="0" rtlCol="0">
            <a:normAutofit/>
          </a:bodyPr>
          <a:lstStyle/>
          <a:p>
            <a:pPr algn="r">
              <a:lnSpc>
                <a:spcPct val="150000"/>
              </a:lnSpc>
            </a:pPr>
            <a:r>
              <a:rPr lang="en-US" sz="2400" b="1" cap="all" spc="600" dirty="0">
                <a:solidFill>
                  <a:schemeClr val="bg1"/>
                </a:solidFill>
              </a:rPr>
              <a:t>John Bell</a:t>
            </a:r>
            <a:br>
              <a:rPr lang="en-US" sz="1400" b="1" cap="all" spc="600" dirty="0">
                <a:solidFill>
                  <a:schemeClr val="bg1"/>
                </a:solidFill>
              </a:rPr>
            </a:br>
            <a:r>
              <a:rPr lang="en-US" sz="1400" b="1" cap="all" spc="600" dirty="0">
                <a:solidFill>
                  <a:schemeClr val="bg1"/>
                </a:solidFill>
              </a:rPr>
              <a:t>Ballard Institute </a:t>
            </a:r>
            <a:br>
              <a:rPr lang="en-US" sz="1400" b="1" cap="all" spc="600" dirty="0">
                <a:solidFill>
                  <a:schemeClr val="bg1"/>
                </a:solidFill>
              </a:rPr>
            </a:br>
            <a:r>
              <a:rPr lang="en-US" sz="1400" b="1" cap="all" spc="600" dirty="0">
                <a:solidFill>
                  <a:schemeClr val="bg1"/>
                </a:solidFill>
              </a:rPr>
              <a:t>and Museum of Puppetry</a:t>
            </a:r>
          </a:p>
        </p:txBody>
      </p:sp>
    </p:spTree>
    <p:extLst>
      <p:ext uri="{BB962C8B-B14F-4D97-AF65-F5344CB8AC3E}">
        <p14:creationId xmlns:p14="http://schemas.microsoft.com/office/powerpoint/2010/main" val="2363428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Rectangle 4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4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4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Stage with lights">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763" r="8272" b="-1"/>
          <a:stretch/>
        </p:blipFill>
        <p:spPr>
          <a:xfrm>
            <a:off x="4038599" y="10"/>
            <a:ext cx="8160026" cy="6875809"/>
          </a:xfrm>
          <a:prstGeom prst="rect">
            <a:avLst/>
          </a:prstGeom>
        </p:spPr>
      </p:pic>
      <p:sp>
        <p:nvSpPr>
          <p:cNvPr id="79" name="Freeform: Shape 5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itle 1">
            <a:extLst>
              <a:ext uri="{FF2B5EF4-FFF2-40B4-BE49-F238E27FC236}">
                <a16:creationId xmlns:a16="http://schemas.microsoft.com/office/drawing/2014/main" id="{0B8FFC27-CC65-9437-7CA1-DB12773A4815}"/>
              </a:ext>
            </a:extLst>
          </p:cNvPr>
          <p:cNvSpPr>
            <a:spLocks noGrp="1"/>
          </p:cNvSpPr>
          <p:nvPr>
            <p:ph type="title"/>
          </p:nvPr>
        </p:nvSpPr>
        <p:spPr>
          <a:xfrm>
            <a:off x="159359" y="-86028"/>
            <a:ext cx="5100221" cy="2588006"/>
          </a:xfrm>
        </p:spPr>
        <p:txBody>
          <a:bodyPr vert="horz" lIns="0" tIns="0" rIns="0" bIns="0" rtlCol="0" anchor="b">
            <a:normAutofit/>
          </a:bodyPr>
          <a:lstStyle/>
          <a:p>
            <a:r>
              <a:rPr lang="en-US" sz="4000" spc="750" dirty="0">
                <a:solidFill>
                  <a:schemeClr val="bg1"/>
                </a:solidFill>
              </a:rPr>
              <a:t>Outstanding Staff </a:t>
            </a:r>
            <a:br>
              <a:rPr lang="en-US" sz="4000" spc="750" dirty="0">
                <a:solidFill>
                  <a:schemeClr val="bg1"/>
                </a:solidFill>
              </a:rPr>
            </a:br>
            <a:r>
              <a:rPr lang="en-US" sz="4000" spc="750" dirty="0">
                <a:solidFill>
                  <a:schemeClr val="bg1"/>
                </a:solidFill>
              </a:rPr>
              <a:t>Award</a:t>
            </a:r>
          </a:p>
        </p:txBody>
      </p:sp>
      <p:sp>
        <p:nvSpPr>
          <p:cNvPr id="14" name="Text Placeholder 3">
            <a:extLst>
              <a:ext uri="{FF2B5EF4-FFF2-40B4-BE49-F238E27FC236}">
                <a16:creationId xmlns:a16="http://schemas.microsoft.com/office/drawing/2014/main" id="{DF54FE34-65A6-ABA3-64E5-1DADC337CE37}"/>
              </a:ext>
            </a:extLst>
          </p:cNvPr>
          <p:cNvSpPr>
            <a:spLocks noGrp="1"/>
          </p:cNvSpPr>
          <p:nvPr>
            <p:ph type="body" sz="half" idx="2"/>
          </p:nvPr>
        </p:nvSpPr>
        <p:spPr>
          <a:xfrm>
            <a:off x="154732" y="4467902"/>
            <a:ext cx="3877242" cy="1793757"/>
          </a:xfrm>
        </p:spPr>
        <p:txBody>
          <a:bodyPr vert="horz" lIns="0" tIns="0" rIns="0" bIns="0" rtlCol="0">
            <a:normAutofit/>
          </a:bodyPr>
          <a:lstStyle/>
          <a:p>
            <a:pPr>
              <a:lnSpc>
                <a:spcPct val="150000"/>
              </a:lnSpc>
            </a:pPr>
            <a:r>
              <a:rPr lang="en-US" sz="2400" b="1" cap="all" spc="600" dirty="0">
                <a:solidFill>
                  <a:schemeClr val="bg1"/>
                </a:solidFill>
              </a:rPr>
              <a:t>John Parmelee</a:t>
            </a:r>
            <a:br>
              <a:rPr lang="en-US" sz="2400" b="1" cap="all" spc="600" dirty="0">
                <a:solidFill>
                  <a:schemeClr val="bg1"/>
                </a:solidFill>
              </a:rPr>
            </a:br>
            <a:r>
              <a:rPr lang="en-US" sz="1400" b="1" cap="all" spc="600" dirty="0">
                <a:solidFill>
                  <a:schemeClr val="bg1"/>
                </a:solidFill>
              </a:rPr>
              <a:t>Connecticut Repertory Theatre</a:t>
            </a:r>
          </a:p>
        </p:txBody>
      </p:sp>
    </p:spTree>
    <p:extLst>
      <p:ext uri="{BB962C8B-B14F-4D97-AF65-F5344CB8AC3E}">
        <p14:creationId xmlns:p14="http://schemas.microsoft.com/office/powerpoint/2010/main" val="2982432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7" name="Rectangle 29">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Spreadsheet and calculator">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138" r="35207" b="-1"/>
          <a:stretch/>
        </p:blipFill>
        <p:spPr>
          <a:xfrm>
            <a:off x="-1" y="10"/>
            <a:ext cx="4587901" cy="6857990"/>
          </a:xfrm>
          <a:prstGeom prst="rect">
            <a:avLst/>
          </a:prstGeom>
        </p:spPr>
      </p:pic>
      <p:sp>
        <p:nvSpPr>
          <p:cNvPr id="58" name="Rectangle 31">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3">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35">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37">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4000" spc="750" dirty="0">
                <a:solidFill>
                  <a:schemeClr val="bg1"/>
                </a:solidFill>
              </a:rPr>
              <a:t>Outstanding Staff </a:t>
            </a:r>
            <a:br>
              <a:rPr lang="en-US" sz="4000" spc="750" dirty="0">
                <a:solidFill>
                  <a:schemeClr val="bg1"/>
                </a:solidFill>
              </a:rPr>
            </a:br>
            <a:r>
              <a:rPr lang="en-US" sz="4000" spc="750" dirty="0">
                <a:solidFill>
                  <a:schemeClr val="bg1"/>
                </a:solidFill>
              </a:rPr>
              <a:t>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5862918" y="4793128"/>
            <a:ext cx="5462494" cy="1141157"/>
          </a:xfrm>
        </p:spPr>
        <p:txBody>
          <a:bodyPr vert="horz" lIns="0" tIns="0" rIns="0" bIns="0" rtlCol="0">
            <a:normAutofit/>
          </a:bodyPr>
          <a:lstStyle/>
          <a:p>
            <a:pPr algn="r">
              <a:lnSpc>
                <a:spcPct val="150000"/>
              </a:lnSpc>
            </a:pPr>
            <a:r>
              <a:rPr lang="en-US" sz="2400" b="1" cap="all" spc="600" dirty="0">
                <a:solidFill>
                  <a:schemeClr val="bg1"/>
                </a:solidFill>
              </a:rPr>
              <a:t>Karen Strobel</a:t>
            </a:r>
            <a:br>
              <a:rPr lang="en-US" sz="1400" b="1" cap="all" spc="600" dirty="0">
                <a:solidFill>
                  <a:schemeClr val="bg1"/>
                </a:solidFill>
              </a:rPr>
            </a:br>
            <a:r>
              <a:rPr lang="en-US" sz="1400" b="1" cap="all" spc="600" dirty="0">
                <a:solidFill>
                  <a:schemeClr val="bg1"/>
                </a:solidFill>
              </a:rPr>
              <a:t>Financial Services Office</a:t>
            </a:r>
          </a:p>
        </p:txBody>
      </p:sp>
    </p:spTree>
    <p:extLst>
      <p:ext uri="{BB962C8B-B14F-4D97-AF65-F5344CB8AC3E}">
        <p14:creationId xmlns:p14="http://schemas.microsoft.com/office/powerpoint/2010/main" val="261682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2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Gold medal">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735"/>
          <a:stretch/>
        </p:blipFill>
        <p:spPr>
          <a:xfrm>
            <a:off x="20" y="-1"/>
            <a:ext cx="12191980" cy="6857571"/>
          </a:xfrm>
          <a:prstGeom prst="rect">
            <a:avLst/>
          </a:prstGeom>
        </p:spPr>
      </p:pic>
      <p:sp>
        <p:nvSpPr>
          <p:cNvPr id="43" name="Rectangle 3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6096000" y="1200647"/>
            <a:ext cx="5322073" cy="3482386"/>
          </a:xfrm>
        </p:spPr>
        <p:txBody>
          <a:bodyPr vert="horz" lIns="0" tIns="0" rIns="0" bIns="0" rtlCol="0" anchor="t">
            <a:normAutofit/>
          </a:bodyPr>
          <a:lstStyle/>
          <a:p>
            <a:pPr algn="r"/>
            <a:r>
              <a:rPr lang="en-US" sz="4000" spc="750" dirty="0">
                <a:solidFill>
                  <a:schemeClr val="bg1"/>
                </a:solidFill>
              </a:rPr>
              <a:t>Special Achievement</a:t>
            </a:r>
            <a:br>
              <a:rPr lang="en-US" sz="4000" spc="750" dirty="0">
                <a:solidFill>
                  <a:schemeClr val="bg1"/>
                </a:solidFill>
              </a:rPr>
            </a:br>
            <a:r>
              <a:rPr lang="en-US" sz="4000" spc="750" dirty="0">
                <a:solidFill>
                  <a:schemeClr val="bg1"/>
                </a:solidFill>
              </a:rPr>
              <a:t>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6313335" y="4518735"/>
            <a:ext cx="5104737" cy="1535900"/>
          </a:xfrm>
        </p:spPr>
        <p:txBody>
          <a:bodyPr vert="horz" lIns="0" tIns="0" rIns="0" bIns="0" rtlCol="0">
            <a:normAutofit/>
          </a:bodyPr>
          <a:lstStyle/>
          <a:p>
            <a:pPr algn="r">
              <a:lnSpc>
                <a:spcPct val="150000"/>
              </a:lnSpc>
            </a:pPr>
            <a:r>
              <a:rPr lang="en-US" sz="2400" b="1" cap="all" spc="600" dirty="0">
                <a:solidFill>
                  <a:schemeClr val="bg1"/>
                </a:solidFill>
              </a:rPr>
              <a:t>Emily Wicks</a:t>
            </a:r>
            <a:br>
              <a:rPr lang="en-US" b="1" cap="all" spc="600" dirty="0">
                <a:solidFill>
                  <a:schemeClr val="bg1"/>
                </a:solidFill>
              </a:rPr>
            </a:br>
            <a:r>
              <a:rPr lang="en-US" b="1" cap="all" spc="600" dirty="0">
                <a:solidFill>
                  <a:schemeClr val="bg1"/>
                </a:solidFill>
              </a:rPr>
              <a:t>Ballard Institute and Museum of Puppetry</a:t>
            </a:r>
          </a:p>
        </p:txBody>
      </p:sp>
      <p:sp>
        <p:nvSpPr>
          <p:cNvPr id="44" name="Rectangle 33">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5">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262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29">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Gold medal">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7599" r="37746" b="-1"/>
          <a:stretch/>
        </p:blipFill>
        <p:spPr>
          <a:xfrm>
            <a:off x="-1" y="10"/>
            <a:ext cx="4587901" cy="6857990"/>
          </a:xfrm>
          <a:prstGeom prst="rect">
            <a:avLst/>
          </a:prstGeom>
        </p:spPr>
      </p:pic>
      <p:sp>
        <p:nvSpPr>
          <p:cNvPr id="80" name="Rectangle 31">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33">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35">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37">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4000" spc="750" dirty="0">
                <a:solidFill>
                  <a:schemeClr val="bg1"/>
                </a:solidFill>
              </a:rPr>
              <a:t>Outstanding Teaching</a:t>
            </a:r>
            <a:br>
              <a:rPr lang="en-US" sz="4000" spc="750" dirty="0">
                <a:solidFill>
                  <a:schemeClr val="bg1"/>
                </a:solidFill>
              </a:rPr>
            </a:br>
            <a:r>
              <a:rPr lang="en-US" sz="4000" spc="750" dirty="0">
                <a:solidFill>
                  <a:schemeClr val="bg1"/>
                </a:solidFill>
              </a:rPr>
              <a:t>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5862918" y="4793128"/>
            <a:ext cx="5462494" cy="1141157"/>
          </a:xfrm>
        </p:spPr>
        <p:txBody>
          <a:bodyPr vert="horz" lIns="0" tIns="0" rIns="0" bIns="0" rtlCol="0">
            <a:normAutofit/>
          </a:bodyPr>
          <a:lstStyle/>
          <a:p>
            <a:pPr algn="r">
              <a:lnSpc>
                <a:spcPct val="150000"/>
              </a:lnSpc>
            </a:pPr>
            <a:r>
              <a:rPr lang="en-US" sz="2400" b="1" cap="all" spc="600" dirty="0">
                <a:solidFill>
                  <a:schemeClr val="bg1"/>
                </a:solidFill>
              </a:rPr>
              <a:t>Daniela Weiser</a:t>
            </a:r>
            <a:br>
              <a:rPr lang="en-US" sz="1400" b="1" cap="all" spc="600" dirty="0">
                <a:solidFill>
                  <a:schemeClr val="bg1"/>
                </a:solidFill>
              </a:rPr>
            </a:br>
            <a:r>
              <a:rPr lang="en-US" sz="1400" b="1" cap="all" spc="600" dirty="0">
                <a:solidFill>
                  <a:schemeClr val="bg1"/>
                </a:solidFill>
              </a:rPr>
              <a:t>Dramatic Arts</a:t>
            </a:r>
          </a:p>
        </p:txBody>
      </p:sp>
    </p:spTree>
    <p:extLst>
      <p:ext uri="{BB962C8B-B14F-4D97-AF65-F5344CB8AC3E}">
        <p14:creationId xmlns:p14="http://schemas.microsoft.com/office/powerpoint/2010/main" val="31941613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2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amera lens">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5460" b="10276"/>
          <a:stretch/>
        </p:blipFill>
        <p:spPr>
          <a:xfrm>
            <a:off x="20" y="-1"/>
            <a:ext cx="12191980" cy="6857571"/>
          </a:xfrm>
          <a:prstGeom prst="rect">
            <a:avLst/>
          </a:prstGeom>
        </p:spPr>
      </p:pic>
      <p:sp>
        <p:nvSpPr>
          <p:cNvPr id="43" name="Rectangle 3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6096000" y="1200647"/>
            <a:ext cx="5322073" cy="3482386"/>
          </a:xfrm>
        </p:spPr>
        <p:txBody>
          <a:bodyPr vert="horz" lIns="0" tIns="0" rIns="0" bIns="0" rtlCol="0" anchor="t">
            <a:normAutofit/>
          </a:bodyPr>
          <a:lstStyle/>
          <a:p>
            <a:pPr algn="r"/>
            <a:r>
              <a:rPr lang="en-US" sz="4000" spc="750" dirty="0">
                <a:solidFill>
                  <a:schemeClr val="bg1"/>
                </a:solidFill>
              </a:rPr>
              <a:t>Outstanding Research &amp; Creative Practice</a:t>
            </a:r>
            <a:br>
              <a:rPr lang="en-US" sz="4000" spc="750" dirty="0">
                <a:solidFill>
                  <a:schemeClr val="bg1"/>
                </a:solidFill>
              </a:rPr>
            </a:br>
            <a:r>
              <a:rPr lang="en-US" sz="4000" spc="750" dirty="0">
                <a:solidFill>
                  <a:schemeClr val="bg1"/>
                </a:solidFill>
              </a:rPr>
              <a:t>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6313335" y="4918166"/>
            <a:ext cx="5104737" cy="1136468"/>
          </a:xfrm>
        </p:spPr>
        <p:txBody>
          <a:bodyPr vert="horz" lIns="0" tIns="0" rIns="0" bIns="0" rtlCol="0">
            <a:normAutofit/>
          </a:bodyPr>
          <a:lstStyle/>
          <a:p>
            <a:pPr algn="r">
              <a:lnSpc>
                <a:spcPct val="150000"/>
              </a:lnSpc>
            </a:pPr>
            <a:r>
              <a:rPr lang="en-US" sz="2400" b="1" cap="all" spc="600" dirty="0">
                <a:solidFill>
                  <a:schemeClr val="bg1"/>
                </a:solidFill>
              </a:rPr>
              <a:t>Janet Pritchard</a:t>
            </a:r>
            <a:br>
              <a:rPr lang="en-US" b="1" cap="all" spc="600" dirty="0">
                <a:solidFill>
                  <a:schemeClr val="bg1"/>
                </a:solidFill>
              </a:rPr>
            </a:br>
            <a:r>
              <a:rPr lang="en-US" sz="1400" b="1" cap="all" spc="600" dirty="0">
                <a:solidFill>
                  <a:schemeClr val="bg1"/>
                </a:solidFill>
              </a:rPr>
              <a:t>Art + Art </a:t>
            </a:r>
            <a:r>
              <a:rPr lang="en-US" sz="1400" b="1" cap="all" spc="600" dirty="0" err="1">
                <a:solidFill>
                  <a:schemeClr val="bg1"/>
                </a:solidFill>
              </a:rPr>
              <a:t>HIstory</a:t>
            </a:r>
            <a:endParaRPr lang="en-US" b="1" cap="all" spc="600" dirty="0">
              <a:solidFill>
                <a:schemeClr val="bg1"/>
              </a:solidFill>
            </a:endParaRPr>
          </a:p>
        </p:txBody>
      </p:sp>
      <p:sp>
        <p:nvSpPr>
          <p:cNvPr id="44" name="Rectangle 33">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5">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8864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2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lose-up of star trophies">
            <a:extLst>
              <a:ext uri="{FF2B5EF4-FFF2-40B4-BE49-F238E27FC236}">
                <a16:creationId xmlns:a16="http://schemas.microsoft.com/office/drawing/2014/main" id="{0A064118-B177-265D-E1EF-1A3E07AC1F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868" b="7868"/>
          <a:stretch/>
        </p:blipFill>
        <p:spPr>
          <a:xfrm>
            <a:off x="20" y="-1"/>
            <a:ext cx="12191980" cy="6857571"/>
          </a:xfrm>
          <a:prstGeom prst="rect">
            <a:avLst/>
          </a:prstGeom>
        </p:spPr>
      </p:pic>
      <p:sp>
        <p:nvSpPr>
          <p:cNvPr id="39" name="Rectangle 31">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2A333F-0C3A-B9BB-F71C-EAEB1BEAD568}"/>
              </a:ext>
            </a:extLst>
          </p:cNvPr>
          <p:cNvSpPr>
            <a:spLocks noGrp="1"/>
          </p:cNvSpPr>
          <p:nvPr>
            <p:ph type="title"/>
          </p:nvPr>
        </p:nvSpPr>
        <p:spPr>
          <a:xfrm>
            <a:off x="6096000" y="1200647"/>
            <a:ext cx="5322073" cy="3482386"/>
          </a:xfrm>
        </p:spPr>
        <p:txBody>
          <a:bodyPr vert="horz" lIns="0" tIns="0" rIns="0" bIns="0" rtlCol="0" anchor="t">
            <a:normAutofit/>
          </a:bodyPr>
          <a:lstStyle/>
          <a:p>
            <a:pPr algn="r"/>
            <a:r>
              <a:rPr lang="en-US" sz="4000" spc="750" dirty="0">
                <a:solidFill>
                  <a:schemeClr val="bg1"/>
                </a:solidFill>
              </a:rPr>
              <a:t>Lifetime Achievement</a:t>
            </a:r>
            <a:br>
              <a:rPr lang="en-US" sz="4000" spc="750" dirty="0">
                <a:solidFill>
                  <a:schemeClr val="bg1"/>
                </a:solidFill>
              </a:rPr>
            </a:br>
            <a:r>
              <a:rPr lang="en-US" sz="4000" spc="750" dirty="0">
                <a:solidFill>
                  <a:schemeClr val="bg1"/>
                </a:solidFill>
              </a:rPr>
              <a:t>Award</a:t>
            </a:r>
          </a:p>
        </p:txBody>
      </p:sp>
      <p:sp>
        <p:nvSpPr>
          <p:cNvPr id="4" name="Text Placeholder 3">
            <a:extLst>
              <a:ext uri="{FF2B5EF4-FFF2-40B4-BE49-F238E27FC236}">
                <a16:creationId xmlns:a16="http://schemas.microsoft.com/office/drawing/2014/main" id="{72DAB5B0-6FD9-E14E-7F7E-C1408E0704EB}"/>
              </a:ext>
            </a:extLst>
          </p:cNvPr>
          <p:cNvSpPr>
            <a:spLocks noGrp="1"/>
          </p:cNvSpPr>
          <p:nvPr>
            <p:ph type="body" sz="half" idx="2"/>
          </p:nvPr>
        </p:nvSpPr>
        <p:spPr>
          <a:xfrm>
            <a:off x="6313335" y="4918166"/>
            <a:ext cx="5104737" cy="1136468"/>
          </a:xfrm>
        </p:spPr>
        <p:txBody>
          <a:bodyPr vert="horz" lIns="0" tIns="0" rIns="0" bIns="0" rtlCol="0">
            <a:normAutofit/>
          </a:bodyPr>
          <a:lstStyle/>
          <a:p>
            <a:pPr algn="r">
              <a:lnSpc>
                <a:spcPct val="150000"/>
              </a:lnSpc>
            </a:pPr>
            <a:r>
              <a:rPr lang="en-US" sz="2400" b="1" cap="all" spc="600" dirty="0">
                <a:solidFill>
                  <a:schemeClr val="bg1"/>
                </a:solidFill>
              </a:rPr>
              <a:t>Gary English</a:t>
            </a:r>
            <a:br>
              <a:rPr lang="en-US" b="1" cap="all" spc="600" dirty="0">
                <a:solidFill>
                  <a:schemeClr val="bg1"/>
                </a:solidFill>
              </a:rPr>
            </a:br>
            <a:r>
              <a:rPr lang="en-US" b="1" cap="all" spc="600" dirty="0">
                <a:solidFill>
                  <a:schemeClr val="bg1"/>
                </a:solidFill>
              </a:rPr>
              <a:t>Dramatic Arts</a:t>
            </a:r>
          </a:p>
        </p:txBody>
      </p:sp>
      <p:sp>
        <p:nvSpPr>
          <p:cNvPr id="34" name="Rectangle 33">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220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 name="Rectangle 21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2" name="Rectangle 221">
            <a:extLst>
              <a:ext uri="{FF2B5EF4-FFF2-40B4-BE49-F238E27FC236}">
                <a16:creationId xmlns:a16="http://schemas.microsoft.com/office/drawing/2014/main" id="{36F292AA-C8DB-4CAA-97C9-456CF85406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9" name="Picture 198" descr="Calendar flipping">
            <a:extLst>
              <a:ext uri="{FF2B5EF4-FFF2-40B4-BE49-F238E27FC236}">
                <a16:creationId xmlns:a16="http://schemas.microsoft.com/office/drawing/2014/main" id="{BF3D5132-EB90-E1B5-07C4-08872B46CD27}"/>
              </a:ext>
            </a:extLst>
          </p:cNvPr>
          <p:cNvPicPr>
            <a:picLocks noChangeAspect="1"/>
          </p:cNvPicPr>
          <p:nvPr/>
        </p:nvPicPr>
        <p:blipFill rotWithShape="1">
          <a:blip r:embed="rId2"/>
          <a:srcRect l="40098" r="15246" b="-1"/>
          <a:stretch/>
        </p:blipFill>
        <p:spPr>
          <a:xfrm>
            <a:off x="-1" y="10"/>
            <a:ext cx="4587901" cy="6857990"/>
          </a:xfrm>
          <a:prstGeom prst="rect">
            <a:avLst/>
          </a:prstGeom>
        </p:spPr>
      </p:pic>
      <p:sp>
        <p:nvSpPr>
          <p:cNvPr id="224" name="Rectangle 223">
            <a:extLst>
              <a:ext uri="{FF2B5EF4-FFF2-40B4-BE49-F238E27FC236}">
                <a16:creationId xmlns:a16="http://schemas.microsoft.com/office/drawing/2014/main" id="{AA065953-3D69-4CD4-80C3-DF10DEB4C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2" y="-429"/>
            <a:ext cx="7604097" cy="6857571"/>
          </a:xfrm>
          <a:prstGeom prst="rect">
            <a:avLst/>
          </a:prstGeom>
          <a:gradFill>
            <a:gsLst>
              <a:gs pos="0">
                <a:schemeClr val="accent6">
                  <a:lumMod val="75000"/>
                  <a:alpha val="73000"/>
                </a:schemeClr>
              </a:gs>
              <a:gs pos="100000">
                <a:schemeClr val="accent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2AB36DB5-F10D-4EDB-87E2-ECB9301FF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901" y="0"/>
            <a:ext cx="7604097" cy="6858000"/>
          </a:xfrm>
          <a:prstGeom prst="rect">
            <a:avLst/>
          </a:prstGeom>
          <a:gradFill>
            <a:gsLst>
              <a:gs pos="0">
                <a:schemeClr val="accent5">
                  <a:alpha val="37000"/>
                </a:schemeClr>
              </a:gs>
              <a:gs pos="98000">
                <a:schemeClr val="accent2">
                  <a:alpha val="6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446F195D-95DC-419E-BBC1-E2B601A606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99847" y="4355164"/>
            <a:ext cx="7592151" cy="2502836"/>
          </a:xfrm>
          <a:prstGeom prst="rect">
            <a:avLst/>
          </a:prstGeom>
          <a:gradFill>
            <a:gsLst>
              <a:gs pos="22000">
                <a:schemeClr val="accent6">
                  <a:alpha val="39000"/>
                </a:schemeClr>
              </a:gs>
              <a:gs pos="82000">
                <a:schemeClr val="accent5">
                  <a:alpha val="19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29">
            <a:extLst>
              <a:ext uri="{FF2B5EF4-FFF2-40B4-BE49-F238E27FC236}">
                <a16:creationId xmlns:a16="http://schemas.microsoft.com/office/drawing/2014/main" id="{2256CF5B-1DAD-4912-86B9-FCA733692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704304">
            <a:off x="6080918" y="830588"/>
            <a:ext cx="4998441" cy="4998441"/>
          </a:xfrm>
          <a:prstGeom prst="ellipse">
            <a:avLst/>
          </a:prstGeom>
          <a:gradFill>
            <a:gsLst>
              <a:gs pos="39000">
                <a:schemeClr val="accent4">
                  <a:lumMod val="20000"/>
                  <a:lumOff val="80000"/>
                  <a:alpha val="0"/>
                </a:schemeClr>
              </a:gs>
              <a:gs pos="100000">
                <a:schemeClr val="accent6">
                  <a:alpha val="18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47AC63-41A7-42DB-A0B4-2808B4C2696A}"/>
              </a:ext>
            </a:extLst>
          </p:cNvPr>
          <p:cNvSpPr>
            <a:spLocks noGrp="1"/>
          </p:cNvSpPr>
          <p:nvPr>
            <p:ph type="title"/>
          </p:nvPr>
        </p:nvSpPr>
        <p:spPr>
          <a:xfrm>
            <a:off x="5275425" y="768485"/>
            <a:ext cx="6133656" cy="3169674"/>
          </a:xfrm>
        </p:spPr>
        <p:txBody>
          <a:bodyPr vert="horz" lIns="0" tIns="0" rIns="0" bIns="0" rtlCol="0" anchor="b">
            <a:normAutofit/>
          </a:bodyPr>
          <a:lstStyle/>
          <a:p>
            <a:pPr algn="r"/>
            <a:r>
              <a:rPr lang="en-US" sz="4000">
                <a:solidFill>
                  <a:schemeClr val="bg1"/>
                </a:solidFill>
              </a:rPr>
              <a:t>Years of service</a:t>
            </a:r>
            <a:endParaRPr lang="en-US" sz="4000" dirty="0">
              <a:solidFill>
                <a:schemeClr val="bg1"/>
              </a:solidFill>
            </a:endParaRPr>
          </a:p>
        </p:txBody>
      </p:sp>
      <p:sp>
        <p:nvSpPr>
          <p:cNvPr id="3" name="Text Placeholder 2">
            <a:extLst>
              <a:ext uri="{FF2B5EF4-FFF2-40B4-BE49-F238E27FC236}">
                <a16:creationId xmlns:a16="http://schemas.microsoft.com/office/drawing/2014/main" id="{DC0A85B8-3FF9-3254-4B05-F2445E3E264A}"/>
              </a:ext>
            </a:extLst>
          </p:cNvPr>
          <p:cNvSpPr>
            <a:spLocks noGrp="1"/>
          </p:cNvSpPr>
          <p:nvPr>
            <p:ph type="body" idx="1"/>
          </p:nvPr>
        </p:nvSpPr>
        <p:spPr>
          <a:xfrm>
            <a:off x="5862918" y="4793128"/>
            <a:ext cx="5462494" cy="1141157"/>
          </a:xfrm>
        </p:spPr>
        <p:txBody>
          <a:bodyPr vert="horz" lIns="0" tIns="0" rIns="0" bIns="0" rtlCol="0">
            <a:normAutofit/>
          </a:bodyPr>
          <a:lstStyle/>
          <a:p>
            <a:pPr algn="r">
              <a:lnSpc>
                <a:spcPct val="150000"/>
              </a:lnSpc>
            </a:pPr>
            <a:r>
              <a:rPr lang="en-US" sz="1400" b="1" dirty="0">
                <a:solidFill>
                  <a:schemeClr val="bg1"/>
                </a:solidFill>
              </a:rPr>
              <a:t>(at UConn, </a:t>
            </a:r>
            <a:br>
              <a:rPr lang="en-US" sz="1400" b="1" dirty="0">
                <a:solidFill>
                  <a:schemeClr val="bg1"/>
                </a:solidFill>
              </a:rPr>
            </a:br>
            <a:r>
              <a:rPr lang="en-US" sz="1400" b="1" dirty="0">
                <a:solidFill>
                  <a:schemeClr val="bg1"/>
                </a:solidFill>
              </a:rPr>
              <a:t>as of February 1, 2023)</a:t>
            </a:r>
          </a:p>
        </p:txBody>
      </p:sp>
    </p:spTree>
    <p:extLst>
      <p:ext uri="{BB962C8B-B14F-4D97-AF65-F5344CB8AC3E}">
        <p14:creationId xmlns:p14="http://schemas.microsoft.com/office/powerpoint/2010/main" val="2169647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l="-2000" r="-2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CE7BAC-14A8-472D-C747-59B8E47D927A}"/>
              </a:ext>
            </a:extLst>
          </p:cNvPr>
          <p:cNvSpPr>
            <a:spLocks noGrp="1"/>
          </p:cNvSpPr>
          <p:nvPr>
            <p:ph type="title"/>
          </p:nvPr>
        </p:nvSpPr>
        <p:spPr>
          <a:xfrm>
            <a:off x="1157084" y="374427"/>
            <a:ext cx="10374517" cy="971512"/>
          </a:xfrm>
        </p:spPr>
        <p:txBody>
          <a:bodyPr anchor="ctr">
            <a:normAutofit/>
          </a:bodyPr>
          <a:lstStyle/>
          <a:p>
            <a:pPr>
              <a:lnSpc>
                <a:spcPct val="90000"/>
              </a:lnSpc>
            </a:pPr>
            <a:r>
              <a:rPr lang="en-US" sz="3200" dirty="0">
                <a:solidFill>
                  <a:schemeClr val="bg1"/>
                </a:solidFill>
              </a:rPr>
              <a:t>Tenure and promotion!</a:t>
            </a:r>
          </a:p>
        </p:txBody>
      </p:sp>
      <p:graphicFrame>
        <p:nvGraphicFramePr>
          <p:cNvPr id="5" name="Content Placeholder 2">
            <a:extLst>
              <a:ext uri="{FF2B5EF4-FFF2-40B4-BE49-F238E27FC236}">
                <a16:creationId xmlns:a16="http://schemas.microsoft.com/office/drawing/2014/main" id="{B57AB871-28F7-CC4B-6BFE-B398B0F3241F}"/>
              </a:ext>
            </a:extLst>
          </p:cNvPr>
          <p:cNvGraphicFramePr>
            <a:graphicFrameLocks noGrp="1"/>
          </p:cNvGraphicFramePr>
          <p:nvPr>
            <p:ph idx="1"/>
            <p:extLst>
              <p:ext uri="{D42A27DB-BD31-4B8C-83A1-F6EECF244321}">
                <p14:modId xmlns:p14="http://schemas.microsoft.com/office/powerpoint/2010/main" val="2045551477"/>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7516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7000" b="-7000"/>
          </a:stretch>
        </a:blipFill>
        <a:effectLst/>
      </p:bgPr>
    </p:bg>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 name="Rectangle 1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8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115">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3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5AF541-49FF-354B-5D04-376D9045F65B}"/>
              </a:ext>
            </a:extLst>
          </p:cNvPr>
          <p:cNvSpPr>
            <a:spLocks noGrp="1"/>
          </p:cNvSpPr>
          <p:nvPr>
            <p:ph type="title"/>
          </p:nvPr>
        </p:nvSpPr>
        <p:spPr>
          <a:xfrm>
            <a:off x="463825" y="2950387"/>
            <a:ext cx="3077044" cy="3531403"/>
          </a:xfrm>
        </p:spPr>
        <p:txBody>
          <a:bodyPr vert="horz" lIns="0" tIns="0" rIns="0" bIns="0" rtlCol="0" anchor="t">
            <a:normAutofit/>
          </a:bodyPr>
          <a:lstStyle/>
          <a:p>
            <a:pPr algn="r"/>
            <a:r>
              <a:rPr lang="en-US" sz="3200">
                <a:solidFill>
                  <a:schemeClr val="bg1"/>
                </a:solidFill>
              </a:rPr>
              <a:t>Five Years</a:t>
            </a:r>
          </a:p>
        </p:txBody>
      </p:sp>
      <p:graphicFrame>
        <p:nvGraphicFramePr>
          <p:cNvPr id="58" name="Text Placeholder 2">
            <a:extLst>
              <a:ext uri="{FF2B5EF4-FFF2-40B4-BE49-F238E27FC236}">
                <a16:creationId xmlns:a16="http://schemas.microsoft.com/office/drawing/2014/main" id="{782F7FDD-2364-D2C5-5120-A9EADAD9205E}"/>
              </a:ext>
            </a:extLst>
          </p:cNvPr>
          <p:cNvGraphicFramePr/>
          <p:nvPr>
            <p:extLst>
              <p:ext uri="{D42A27DB-BD31-4B8C-83A1-F6EECF244321}">
                <p14:modId xmlns:p14="http://schemas.microsoft.com/office/powerpoint/2010/main" val="1723895633"/>
              </p:ext>
            </p:extLst>
          </p:nvPr>
        </p:nvGraphicFramePr>
        <p:xfrm>
          <a:off x="4080542" y="478285"/>
          <a:ext cx="8067377" cy="6003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3751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 name="Rectangle 24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5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4" name="Rectangle 25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6" name="Picture 215">
            <a:extLst>
              <a:ext uri="{FF2B5EF4-FFF2-40B4-BE49-F238E27FC236}">
                <a16:creationId xmlns:a16="http://schemas.microsoft.com/office/drawing/2014/main" id="{865B074C-59A8-D5E0-FC1D-D57F2BD934C0}"/>
              </a:ext>
            </a:extLst>
          </p:cNvPr>
          <p:cNvPicPr>
            <a:picLocks noChangeAspect="1"/>
          </p:cNvPicPr>
          <p:nvPr/>
        </p:nvPicPr>
        <p:blipFill rotWithShape="1">
          <a:blip r:embed="rId2"/>
          <a:srcRect r="259"/>
          <a:stretch/>
        </p:blipFill>
        <p:spPr>
          <a:xfrm>
            <a:off x="6625" y="10"/>
            <a:ext cx="12192000" cy="6875809"/>
          </a:xfrm>
          <a:prstGeom prst="rect">
            <a:avLst/>
          </a:prstGeom>
        </p:spPr>
      </p:pic>
      <p:sp>
        <p:nvSpPr>
          <p:cNvPr id="265" name="Rectangle 255">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3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 name="Rectangle 257">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6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eeform: Shape 259">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5AF541-49FF-354B-5D04-376D9045F65B}"/>
              </a:ext>
            </a:extLst>
          </p:cNvPr>
          <p:cNvSpPr>
            <a:spLocks noGrp="1"/>
          </p:cNvSpPr>
          <p:nvPr>
            <p:ph type="title"/>
          </p:nvPr>
        </p:nvSpPr>
        <p:spPr>
          <a:xfrm>
            <a:off x="334370" y="2950387"/>
            <a:ext cx="3245409" cy="3531403"/>
          </a:xfrm>
        </p:spPr>
        <p:txBody>
          <a:bodyPr vert="horz" lIns="0" tIns="0" rIns="0" bIns="0" rtlCol="0" anchor="t">
            <a:normAutofit/>
          </a:bodyPr>
          <a:lstStyle/>
          <a:p>
            <a:pPr algn="r"/>
            <a:r>
              <a:rPr lang="en-US" sz="3200">
                <a:solidFill>
                  <a:schemeClr val="bg1"/>
                </a:solidFill>
              </a:rPr>
              <a:t>Ten Years</a:t>
            </a:r>
          </a:p>
        </p:txBody>
      </p:sp>
      <p:graphicFrame>
        <p:nvGraphicFramePr>
          <p:cNvPr id="8" name="Text Placeholder 2">
            <a:extLst>
              <a:ext uri="{FF2B5EF4-FFF2-40B4-BE49-F238E27FC236}">
                <a16:creationId xmlns:a16="http://schemas.microsoft.com/office/drawing/2014/main" id="{6359A1EA-1F28-1EE3-FDED-F04D2AB8A25E}"/>
              </a:ext>
            </a:extLst>
          </p:cNvPr>
          <p:cNvGraphicFramePr/>
          <p:nvPr>
            <p:extLst>
              <p:ext uri="{D42A27DB-BD31-4B8C-83A1-F6EECF244321}">
                <p14:modId xmlns:p14="http://schemas.microsoft.com/office/powerpoint/2010/main" val="2576461503"/>
              </p:ext>
            </p:extLst>
          </p:nvPr>
        </p:nvGraphicFramePr>
        <p:xfrm>
          <a:off x="4080542" y="478285"/>
          <a:ext cx="8067377" cy="6003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2206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11">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538E4E5-4047-480A-BB9B-9AB54E86D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D57A684-1A5D-8E6D-A78F-74D01A5D232C}"/>
              </a:ext>
            </a:extLst>
          </p:cNvPr>
          <p:cNvSpPr>
            <a:spLocks noGrp="1"/>
          </p:cNvSpPr>
          <p:nvPr>
            <p:ph type="title"/>
          </p:nvPr>
        </p:nvSpPr>
        <p:spPr>
          <a:xfrm>
            <a:off x="954157" y="5271715"/>
            <a:ext cx="10145864" cy="715617"/>
          </a:xfrm>
        </p:spPr>
        <p:txBody>
          <a:bodyPr vert="horz" lIns="0" tIns="0" rIns="0" bIns="0" rtlCol="0" anchor="b">
            <a:normAutofit/>
          </a:bodyPr>
          <a:lstStyle/>
          <a:p>
            <a:r>
              <a:rPr lang="en-US" sz="3600">
                <a:solidFill>
                  <a:schemeClr val="bg1"/>
                </a:solidFill>
              </a:rPr>
              <a:t>Fifteen years</a:t>
            </a:r>
          </a:p>
        </p:txBody>
      </p:sp>
      <p:grpSp>
        <p:nvGrpSpPr>
          <p:cNvPr id="5" name="Group 4">
            <a:extLst>
              <a:ext uri="{FF2B5EF4-FFF2-40B4-BE49-F238E27FC236}">
                <a16:creationId xmlns:a16="http://schemas.microsoft.com/office/drawing/2014/main" id="{5B41511E-5861-2E4A-474A-A6BC3C601222}"/>
              </a:ext>
            </a:extLst>
          </p:cNvPr>
          <p:cNvGrpSpPr/>
          <p:nvPr/>
        </p:nvGrpSpPr>
        <p:grpSpPr>
          <a:xfrm>
            <a:off x="7675099" y="1657785"/>
            <a:ext cx="2743200" cy="1828800"/>
            <a:chOff x="0" y="480697"/>
            <a:chExt cx="2521055" cy="1512633"/>
          </a:xfrm>
          <a:solidFill>
            <a:srgbClr val="6DC8CC"/>
          </a:solidFill>
        </p:grpSpPr>
        <p:sp>
          <p:nvSpPr>
            <p:cNvPr id="6" name="Rectangle 5">
              <a:extLst>
                <a:ext uri="{FF2B5EF4-FFF2-40B4-BE49-F238E27FC236}">
                  <a16:creationId xmlns:a16="http://schemas.microsoft.com/office/drawing/2014/main" id="{B5DD0496-3D9E-65A4-CCE9-EA1B04738515}"/>
                </a:ext>
              </a:extLst>
            </p:cNvPr>
            <p:cNvSpPr/>
            <p:nvPr/>
          </p:nvSpPr>
          <p:spPr>
            <a:xfrm>
              <a:off x="0" y="480697"/>
              <a:ext cx="2521055" cy="1512633"/>
            </a:xfrm>
            <a:prstGeom prst="rect">
              <a:avLst/>
            </a:prstGeom>
            <a:grp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D907778C-58CE-C06A-1C19-8C00E0B7269D}"/>
                </a:ext>
              </a:extLst>
            </p:cNvPr>
            <p:cNvSpPr txBox="1"/>
            <p:nvPr/>
          </p:nvSpPr>
          <p:spPr>
            <a:xfrm>
              <a:off x="0" y="480697"/>
              <a:ext cx="2521055" cy="1512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baseline="0" dirty="0"/>
                <a:t>PAUL </a:t>
              </a:r>
              <a:br>
                <a:rPr lang="en-US" sz="1800" b="1" kern="1200" baseline="0" dirty="0"/>
              </a:br>
              <a:r>
                <a:rPr lang="en-US" sz="1800" b="1" kern="1200" baseline="0" dirty="0"/>
                <a:t>SPIRITO</a:t>
              </a:r>
              <a:br>
                <a:rPr lang="en-US" sz="1800" b="1" kern="1200" baseline="0" dirty="0"/>
              </a:br>
              <a:r>
                <a:rPr lang="en-US" sz="1800" b="0" i="1" kern="1200" baseline="0" dirty="0"/>
                <a:t>Krenicki Institute</a:t>
              </a:r>
              <a:endParaRPr lang="en-US" sz="1800" b="0" i="1" kern="1200" dirty="0"/>
            </a:p>
          </p:txBody>
        </p:sp>
      </p:grpSp>
    </p:spTree>
    <p:extLst>
      <p:ext uri="{BB962C8B-B14F-4D97-AF65-F5344CB8AC3E}">
        <p14:creationId xmlns:p14="http://schemas.microsoft.com/office/powerpoint/2010/main" val="3906074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15000" b="-15000"/>
          </a:stretch>
        </a:blipFill>
        <a:effectLst/>
      </p:bgPr>
    </p:bg>
    <p:spTree>
      <p:nvGrpSpPr>
        <p:cNvPr id="1" name=""/>
        <p:cNvGrpSpPr/>
        <p:nvPr/>
      </p:nvGrpSpPr>
      <p:grpSpPr>
        <a:xfrm>
          <a:off x="0" y="0"/>
          <a:ext cx="0" cy="0"/>
          <a:chOff x="0" y="0"/>
          <a:chExt cx="0" cy="0"/>
        </a:xfrm>
      </p:grpSpPr>
      <p:sp>
        <p:nvSpPr>
          <p:cNvPr id="99" name="Rectangle 8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9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 name="Rectangle 93">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95">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9A035F-B0E6-A691-E9AC-C731572D0562}"/>
              </a:ext>
            </a:extLst>
          </p:cNvPr>
          <p:cNvSpPr>
            <a:spLocks noGrp="1"/>
          </p:cNvSpPr>
          <p:nvPr>
            <p:ph type="title"/>
          </p:nvPr>
        </p:nvSpPr>
        <p:spPr>
          <a:xfrm>
            <a:off x="6678171" y="3934420"/>
            <a:ext cx="5322073" cy="3482386"/>
          </a:xfrm>
        </p:spPr>
        <p:txBody>
          <a:bodyPr vert="horz" lIns="0" tIns="0" rIns="0" bIns="0" rtlCol="0" anchor="t">
            <a:normAutofit/>
          </a:bodyPr>
          <a:lstStyle/>
          <a:p>
            <a:pPr algn="r"/>
            <a:r>
              <a:rPr lang="en-US" sz="4000" dirty="0">
                <a:solidFill>
                  <a:schemeClr val="bg1"/>
                </a:solidFill>
              </a:rPr>
              <a:t>Twenty years</a:t>
            </a:r>
          </a:p>
        </p:txBody>
      </p:sp>
      <p:sp>
        <p:nvSpPr>
          <p:cNvPr id="98" name="Rectangle 97">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Diagram 10">
            <a:extLst>
              <a:ext uri="{FF2B5EF4-FFF2-40B4-BE49-F238E27FC236}">
                <a16:creationId xmlns:a16="http://schemas.microsoft.com/office/drawing/2014/main" id="{20CC7A89-697E-C109-952C-E719197F9D8B}"/>
              </a:ext>
            </a:extLst>
          </p:cNvPr>
          <p:cNvGraphicFramePr/>
          <p:nvPr>
            <p:extLst>
              <p:ext uri="{D42A27DB-BD31-4B8C-83A1-F6EECF244321}">
                <p14:modId xmlns:p14="http://schemas.microsoft.com/office/powerpoint/2010/main" val="3973422877"/>
              </p:ext>
            </p:extLst>
          </p:nvPr>
        </p:nvGraphicFramePr>
        <p:xfrm>
          <a:off x="-436776" y="490194"/>
          <a:ext cx="5229781" cy="5420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3023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49" name="Rectangle 3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38">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0">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42">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44">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46">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7B605E-BF57-54E4-B1EC-265C762B813A}"/>
              </a:ext>
            </a:extLst>
          </p:cNvPr>
          <p:cNvSpPr>
            <a:spLocks noGrp="1"/>
          </p:cNvSpPr>
          <p:nvPr>
            <p:ph type="title"/>
          </p:nvPr>
        </p:nvSpPr>
        <p:spPr>
          <a:xfrm>
            <a:off x="667569" y="5553718"/>
            <a:ext cx="7203004" cy="1054645"/>
          </a:xfrm>
        </p:spPr>
        <p:txBody>
          <a:bodyPr vert="horz" lIns="0" tIns="0" rIns="0" bIns="0" rtlCol="0" anchor="ctr">
            <a:normAutofit/>
          </a:bodyPr>
          <a:lstStyle/>
          <a:p>
            <a:r>
              <a:rPr lang="en-US" sz="3200" dirty="0">
                <a:solidFill>
                  <a:schemeClr val="bg1"/>
                </a:solidFill>
              </a:rPr>
              <a:t>Thirty Years!!!</a:t>
            </a:r>
          </a:p>
        </p:txBody>
      </p:sp>
      <p:grpSp>
        <p:nvGrpSpPr>
          <p:cNvPr id="9" name="Group 8">
            <a:extLst>
              <a:ext uri="{FF2B5EF4-FFF2-40B4-BE49-F238E27FC236}">
                <a16:creationId xmlns:a16="http://schemas.microsoft.com/office/drawing/2014/main" id="{3D8D5F7E-EB0C-08A9-1EDE-DC57F3C95A0B}"/>
              </a:ext>
            </a:extLst>
          </p:cNvPr>
          <p:cNvGrpSpPr/>
          <p:nvPr/>
        </p:nvGrpSpPr>
        <p:grpSpPr>
          <a:xfrm>
            <a:off x="8153401" y="1416033"/>
            <a:ext cx="4038597" cy="2474736"/>
            <a:chOff x="0" y="480697"/>
            <a:chExt cx="2521055" cy="1512633"/>
          </a:xfrm>
          <a:solidFill>
            <a:srgbClr val="FF3231"/>
          </a:solidFill>
        </p:grpSpPr>
        <p:sp>
          <p:nvSpPr>
            <p:cNvPr id="11" name="Rectangle 10">
              <a:extLst>
                <a:ext uri="{FF2B5EF4-FFF2-40B4-BE49-F238E27FC236}">
                  <a16:creationId xmlns:a16="http://schemas.microsoft.com/office/drawing/2014/main" id="{1116D4A5-7827-070A-C13B-8E5A2E4E218F}"/>
                </a:ext>
              </a:extLst>
            </p:cNvPr>
            <p:cNvSpPr/>
            <p:nvPr/>
          </p:nvSpPr>
          <p:spPr>
            <a:xfrm>
              <a:off x="0" y="480697"/>
              <a:ext cx="2521055" cy="1512633"/>
            </a:xfrm>
            <a:prstGeom prst="rect">
              <a:avLst/>
            </a:prstGeom>
            <a:grp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3" name="TextBox 12">
              <a:extLst>
                <a:ext uri="{FF2B5EF4-FFF2-40B4-BE49-F238E27FC236}">
                  <a16:creationId xmlns:a16="http://schemas.microsoft.com/office/drawing/2014/main" id="{69FF62B4-EDAB-BA5A-BD64-AAB632F93D0E}"/>
                </a:ext>
              </a:extLst>
            </p:cNvPr>
            <p:cNvSpPr txBox="1"/>
            <p:nvPr/>
          </p:nvSpPr>
          <p:spPr>
            <a:xfrm>
              <a:off x="0" y="480697"/>
              <a:ext cx="2521055" cy="15126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2800" b="1" kern="1200" baseline="0" dirty="0"/>
                <a:t>MIKE </a:t>
              </a:r>
              <a:br>
                <a:rPr lang="en-US" sz="2800" b="1" kern="1200" baseline="0" dirty="0"/>
              </a:br>
              <a:r>
                <a:rPr lang="en-US" sz="2800" b="1" kern="1200" baseline="0" dirty="0"/>
                <a:t>VERTEFEUILLE</a:t>
              </a:r>
              <a:br>
                <a:rPr lang="en-US" sz="2800" b="1" kern="1200" baseline="0" dirty="0"/>
              </a:br>
              <a:r>
                <a:rPr lang="en-US" sz="2000" b="0" i="1" kern="1200" baseline="0" dirty="0"/>
                <a:t>Digital Media &amp; Design</a:t>
              </a:r>
              <a:endParaRPr lang="en-US" sz="2800" b="0" i="1" kern="1200" dirty="0"/>
            </a:p>
          </p:txBody>
        </p:sp>
      </p:grpSp>
    </p:spTree>
    <p:extLst>
      <p:ext uri="{BB962C8B-B14F-4D97-AF65-F5344CB8AC3E}">
        <p14:creationId xmlns:p14="http://schemas.microsoft.com/office/powerpoint/2010/main" val="1129625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tx2">
                  <a:lumMod val="50000"/>
                  <a:lumOff val="50000"/>
                  <a:alpha val="48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456773"/>
            <a:ext cx="12191999" cy="6400800"/>
          </a:xfrm>
          <a:prstGeom prst="rect">
            <a:avLst/>
          </a:prstGeom>
          <a:gradFill>
            <a:gsLst>
              <a:gs pos="0">
                <a:schemeClr val="accent5">
                  <a:alpha val="37000"/>
                </a:schemeClr>
              </a:gs>
              <a:gs pos="92000">
                <a:schemeClr val="accent2">
                  <a:alpha val="7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13000">
                <a:schemeClr val="accent2">
                  <a:alpha val="61000"/>
                </a:schemeClr>
              </a:gs>
              <a:gs pos="99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37BDFC-DD4B-BEBD-1572-172B413D31DA}"/>
              </a:ext>
            </a:extLst>
          </p:cNvPr>
          <p:cNvSpPr>
            <a:spLocks noGrp="1"/>
          </p:cNvSpPr>
          <p:nvPr>
            <p:ph type="title"/>
          </p:nvPr>
        </p:nvSpPr>
        <p:spPr>
          <a:xfrm>
            <a:off x="782918" y="1028700"/>
            <a:ext cx="10614211" cy="1152712"/>
          </a:xfrm>
        </p:spPr>
        <p:txBody>
          <a:bodyPr vert="horz" lIns="0" tIns="0" rIns="0" bIns="0" rtlCol="0" anchor="b">
            <a:normAutofit/>
          </a:bodyPr>
          <a:lstStyle/>
          <a:p>
            <a:pPr algn="ctr"/>
            <a:r>
              <a:rPr lang="en-US" sz="4000">
                <a:solidFill>
                  <a:schemeClr val="bg1"/>
                </a:solidFill>
              </a:rPr>
              <a:t>Congratulations to all!</a:t>
            </a:r>
          </a:p>
        </p:txBody>
      </p:sp>
      <p:sp>
        <p:nvSpPr>
          <p:cNvPr id="37" name="Freeform: Shape 3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7000">
                <a:schemeClr val="accent4">
                  <a:lumMod val="60000"/>
                  <a:lumOff val="40000"/>
                  <a:alpha val="3000"/>
                </a:schemeClr>
              </a:gs>
              <a:gs pos="100000">
                <a:schemeClr val="bg1">
                  <a:alpha val="16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Blurred colorful lights on a pink background">
            <a:extLst>
              <a:ext uri="{FF2B5EF4-FFF2-40B4-BE49-F238E27FC236}">
                <a16:creationId xmlns:a16="http://schemas.microsoft.com/office/drawing/2014/main" id="{A6DDDCEE-83EA-50FF-07EF-B71472A0E531}"/>
              </a:ext>
            </a:extLst>
          </p:cNvPr>
          <p:cNvPicPr>
            <a:picLocks noChangeAspect="1"/>
          </p:cNvPicPr>
          <p:nvPr/>
        </p:nvPicPr>
        <p:blipFill rotWithShape="1">
          <a:blip r:embed="rId2">
            <a:extLst>
              <a:ext uri="{28A0092B-C50C-407E-A947-70E740481C1C}">
                <a14:useLocalDpi xmlns:a14="http://schemas.microsoft.com/office/drawing/2010/main" val="0"/>
              </a:ext>
            </a:extLst>
          </a:blip>
          <a:srcRect t="12467" r="1" b="17678"/>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5198529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85">
            <a:extLst>
              <a:ext uri="{FF2B5EF4-FFF2-40B4-BE49-F238E27FC236}">
                <a16:creationId xmlns:a16="http://schemas.microsoft.com/office/drawing/2014/main" id="{D8FAF097-5073-4347-985F-3B9C1042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DC09B1-8CFB-9E92-B5B7-3B88F8580E2F}"/>
              </a:ext>
            </a:extLst>
          </p:cNvPr>
          <p:cNvSpPr>
            <a:spLocks noGrp="1"/>
          </p:cNvSpPr>
          <p:nvPr>
            <p:ph type="title"/>
          </p:nvPr>
        </p:nvSpPr>
        <p:spPr>
          <a:xfrm>
            <a:off x="1371597" y="0"/>
            <a:ext cx="9448801" cy="1003895"/>
          </a:xfrm>
        </p:spPr>
        <p:txBody>
          <a:bodyPr vert="horz" lIns="0" tIns="0" rIns="0" bIns="0" rtlCol="0" anchor="b">
            <a:normAutofit/>
          </a:bodyPr>
          <a:lstStyle/>
          <a:p>
            <a:r>
              <a:rPr lang="en-US" dirty="0"/>
              <a:t>Thank you for attending!</a:t>
            </a:r>
          </a:p>
        </p:txBody>
      </p:sp>
      <p:sp>
        <p:nvSpPr>
          <p:cNvPr id="116" name="Rectangle 87">
            <a:extLst>
              <a:ext uri="{FF2B5EF4-FFF2-40B4-BE49-F238E27FC236}">
                <a16:creationId xmlns:a16="http://schemas.microsoft.com/office/drawing/2014/main" id="{445029C0-7C9E-4B38-AF9F-4F41075F6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89">
            <a:extLst>
              <a:ext uri="{FF2B5EF4-FFF2-40B4-BE49-F238E27FC236}">
                <a16:creationId xmlns:a16="http://schemas.microsoft.com/office/drawing/2014/main" id="{C22416BE-CA7D-4941-954A-840BCE5B8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1" name="Text Placeholder 2">
            <a:extLst>
              <a:ext uri="{FF2B5EF4-FFF2-40B4-BE49-F238E27FC236}">
                <a16:creationId xmlns:a16="http://schemas.microsoft.com/office/drawing/2014/main" id="{43CBDD64-DD96-FC02-69A2-C32F7E2BBC7E}"/>
              </a:ext>
            </a:extLst>
          </p:cNvPr>
          <p:cNvGraphicFramePr>
            <a:graphicFrameLocks noGrp="1"/>
          </p:cNvGraphicFramePr>
          <p:nvPr>
            <p:ph idx="1"/>
            <p:extLst>
              <p:ext uri="{D42A27DB-BD31-4B8C-83A1-F6EECF244321}">
                <p14:modId xmlns:p14="http://schemas.microsoft.com/office/powerpoint/2010/main" val="3068817928"/>
              </p:ext>
            </p:extLst>
          </p:nvPr>
        </p:nvGraphicFramePr>
        <p:xfrm>
          <a:off x="698931" y="950749"/>
          <a:ext cx="10794134" cy="382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CAA281E-4905-E755-92C9-F89BFCFB2D1F}"/>
              </a:ext>
            </a:extLst>
          </p:cNvPr>
          <p:cNvSpPr txBox="1"/>
          <p:nvPr/>
        </p:nvSpPr>
        <p:spPr>
          <a:xfrm>
            <a:off x="4053763" y="4469112"/>
            <a:ext cx="4084470" cy="1938992"/>
          </a:xfrm>
          <a:prstGeom prst="rect">
            <a:avLst/>
          </a:prstGeom>
          <a:solidFill>
            <a:schemeClr val="accent1">
              <a:lumMod val="20000"/>
              <a:lumOff val="80000"/>
            </a:schemeClr>
          </a:solidFill>
        </p:spPr>
        <p:txBody>
          <a:bodyPr wrap="square" rtlCol="0">
            <a:spAutoFit/>
          </a:bodyPr>
          <a:lstStyle/>
          <a:p>
            <a:pPr lvl="0" algn="ctr">
              <a:lnSpc>
                <a:spcPct val="100000"/>
              </a:lnSpc>
              <a:defRPr cap="all"/>
            </a:pPr>
            <a:r>
              <a:rPr lang="en-US" sz="1200" b="1" dirty="0"/>
              <a:t>The back of your nametag indicates which lunch you ordered</a:t>
            </a:r>
          </a:p>
          <a:p>
            <a:pPr lvl="0" algn="ctr">
              <a:lnSpc>
                <a:spcPct val="100000"/>
              </a:lnSpc>
              <a:defRPr cap="all"/>
            </a:pPr>
            <a:r>
              <a:rPr lang="en-US" sz="1200" dirty="0"/>
              <a:t>C = Caesar</a:t>
            </a:r>
            <a:br>
              <a:rPr lang="en-US" sz="1200" dirty="0"/>
            </a:br>
            <a:r>
              <a:rPr lang="en-US" sz="1200" dirty="0"/>
              <a:t>G = Greek</a:t>
            </a:r>
            <a:br>
              <a:rPr lang="en-US" sz="1200" dirty="0"/>
            </a:br>
            <a:r>
              <a:rPr lang="en-US" sz="1200" dirty="0"/>
              <a:t>M = Mesclun</a:t>
            </a:r>
            <a:br>
              <a:rPr lang="en-US" sz="1200" dirty="0"/>
            </a:br>
            <a:r>
              <a:rPr lang="en-US" sz="1200" dirty="0"/>
              <a:t>Special = go to separate table</a:t>
            </a:r>
            <a:br>
              <a:rPr lang="en-US" sz="1200" dirty="0"/>
            </a:br>
            <a:endParaRPr lang="en-US" sz="1200" dirty="0"/>
          </a:p>
          <a:p>
            <a:pPr lvl="0" algn="ctr">
              <a:lnSpc>
                <a:spcPct val="100000"/>
              </a:lnSpc>
              <a:defRPr cap="all"/>
            </a:pPr>
            <a:r>
              <a:rPr lang="en-US" sz="1200" dirty="0">
                <a:latin typeface="Abadi" panose="020B0604020104020204" pitchFamily="34" charset="0"/>
              </a:rPr>
              <a:t>?</a:t>
            </a:r>
            <a:r>
              <a:rPr lang="en-US" sz="1200" dirty="0"/>
              <a:t> = Did not order - there will be extras available, but please hang back and allow those who ordered </a:t>
            </a:r>
            <a:r>
              <a:rPr lang="en-US" sz="1200"/>
              <a:t>ahead to go first</a:t>
            </a:r>
            <a:endParaRPr lang="en-US" dirty="0"/>
          </a:p>
        </p:txBody>
      </p:sp>
    </p:spTree>
    <p:extLst>
      <p:ext uri="{BB962C8B-B14F-4D97-AF65-F5344CB8AC3E}">
        <p14:creationId xmlns:p14="http://schemas.microsoft.com/office/powerpoint/2010/main" val="2832778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5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7" name="Rectangle 5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icrophone in a bar">
            <a:extLst>
              <a:ext uri="{FF2B5EF4-FFF2-40B4-BE49-F238E27FC236}">
                <a16:creationId xmlns:a16="http://schemas.microsoft.com/office/drawing/2014/main" id="{6370DCDC-394C-26FE-0C84-114953B87D9F}"/>
              </a:ext>
            </a:extLst>
          </p:cNvPr>
          <p:cNvPicPr>
            <a:picLocks noChangeAspect="1"/>
          </p:cNvPicPr>
          <p:nvPr/>
        </p:nvPicPr>
        <p:blipFill rotWithShape="1">
          <a:blip r:embed="rId2">
            <a:extLst>
              <a:ext uri="{28A0092B-C50C-407E-A947-70E740481C1C}">
                <a14:useLocalDpi xmlns:a14="http://schemas.microsoft.com/office/drawing/2010/main" val="0"/>
              </a:ext>
            </a:extLst>
          </a:blip>
          <a:srcRect t="7756" b="7756"/>
          <a:stretch/>
        </p:blipFill>
        <p:spPr>
          <a:xfrm>
            <a:off x="6625" y="10"/>
            <a:ext cx="12192000" cy="6875809"/>
          </a:xfrm>
          <a:prstGeom prst="rect">
            <a:avLst/>
          </a:prstGeom>
        </p:spPr>
      </p:pic>
      <p:sp>
        <p:nvSpPr>
          <p:cNvPr id="68" name="Rectangle 56">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chemeClr val="accent2"/>
              </a:gs>
              <a:gs pos="100000">
                <a:schemeClr val="accent6">
                  <a:lumMod val="75000"/>
                  <a:alpha val="3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58">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5">
                  <a:alpha val="65000"/>
                </a:schemeClr>
              </a:gs>
              <a:gs pos="100000">
                <a:schemeClr val="accent6">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0">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4E8A551-BADA-37AB-1298-2BB5513BC72F}"/>
              </a:ext>
            </a:extLst>
          </p:cNvPr>
          <p:cNvSpPr>
            <a:spLocks noGrp="1"/>
          </p:cNvSpPr>
          <p:nvPr>
            <p:ph type="title"/>
          </p:nvPr>
        </p:nvSpPr>
        <p:spPr>
          <a:xfrm>
            <a:off x="334370" y="2950387"/>
            <a:ext cx="3245409" cy="3531403"/>
          </a:xfrm>
        </p:spPr>
        <p:txBody>
          <a:bodyPr vert="horz" lIns="0" tIns="0" rIns="0" bIns="0" rtlCol="0" anchor="t">
            <a:normAutofit/>
          </a:bodyPr>
          <a:lstStyle/>
          <a:p>
            <a:pPr algn="r"/>
            <a:r>
              <a:rPr lang="en-US" sz="3200">
                <a:solidFill>
                  <a:schemeClr val="bg1"/>
                </a:solidFill>
              </a:rPr>
              <a:t>Welcome from Interim Dean Alain Frogley</a:t>
            </a:r>
          </a:p>
        </p:txBody>
      </p:sp>
    </p:spTree>
    <p:extLst>
      <p:ext uri="{BB962C8B-B14F-4D97-AF65-F5344CB8AC3E}">
        <p14:creationId xmlns:p14="http://schemas.microsoft.com/office/powerpoint/2010/main" val="2021885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 name="Rectangle 37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6" name="Rectangle 375">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 name="Picture 205" descr="Neon geometric shapes">
            <a:extLst>
              <a:ext uri="{FF2B5EF4-FFF2-40B4-BE49-F238E27FC236}">
                <a16:creationId xmlns:a16="http://schemas.microsoft.com/office/drawing/2014/main" id="{435CF02C-B894-D48C-791C-7EBC0F296610}"/>
              </a:ext>
            </a:extLst>
          </p:cNvPr>
          <p:cNvPicPr>
            <a:picLocks noChangeAspect="1"/>
          </p:cNvPicPr>
          <p:nvPr/>
        </p:nvPicPr>
        <p:blipFill rotWithShape="1">
          <a:blip r:embed="rId2">
            <a:extLst>
              <a:ext uri="{28A0092B-C50C-407E-A947-70E740481C1C}">
                <a14:useLocalDpi xmlns:a14="http://schemas.microsoft.com/office/drawing/2010/main" val="0"/>
              </a:ext>
            </a:extLst>
          </a:blip>
          <a:srcRect t="14171" b="20780"/>
          <a:stretch/>
        </p:blipFill>
        <p:spPr>
          <a:xfrm>
            <a:off x="-2" y="10"/>
            <a:ext cx="12192002" cy="4461036"/>
          </a:xfrm>
          <a:prstGeom prst="rect">
            <a:avLst/>
          </a:prstGeom>
        </p:spPr>
      </p:pic>
      <p:sp>
        <p:nvSpPr>
          <p:cNvPr id="378" name="Rectangle 377">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Freeform: Shape 381">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4" name="Rectangle 383">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8A551-BADA-37AB-1298-2BB5513BC72F}"/>
              </a:ext>
            </a:extLst>
          </p:cNvPr>
          <p:cNvSpPr>
            <a:spLocks noGrp="1"/>
          </p:cNvSpPr>
          <p:nvPr>
            <p:ph type="title"/>
          </p:nvPr>
        </p:nvSpPr>
        <p:spPr>
          <a:xfrm>
            <a:off x="1383807" y="4611271"/>
            <a:ext cx="9436593" cy="1171556"/>
          </a:xfrm>
        </p:spPr>
        <p:txBody>
          <a:bodyPr vert="horz" lIns="0" tIns="0" rIns="0" bIns="0" rtlCol="0" anchor="b">
            <a:normAutofit/>
          </a:bodyPr>
          <a:lstStyle/>
          <a:p>
            <a:pPr>
              <a:lnSpc>
                <a:spcPct val="90000"/>
              </a:lnSpc>
            </a:pPr>
            <a:r>
              <a:rPr lang="en-US" sz="2800" dirty="0">
                <a:solidFill>
                  <a:schemeClr val="bg1"/>
                </a:solidFill>
              </a:rPr>
              <a:t>Assistant </a:t>
            </a:r>
            <a:r>
              <a:rPr lang="en-US" sz="2800" dirty="0" err="1">
                <a:solidFill>
                  <a:schemeClr val="bg1"/>
                </a:solidFill>
              </a:rPr>
              <a:t>Dean’S</a:t>
            </a:r>
            <a:r>
              <a:rPr lang="en-US" sz="2800" dirty="0">
                <a:solidFill>
                  <a:schemeClr val="bg1"/>
                </a:solidFill>
              </a:rPr>
              <a:t> Updates</a:t>
            </a:r>
            <a:br>
              <a:rPr lang="en-US" sz="2800" dirty="0">
                <a:solidFill>
                  <a:schemeClr val="bg1"/>
                </a:solidFill>
              </a:rPr>
            </a:br>
            <a:br>
              <a:rPr lang="en-US" sz="2800" dirty="0">
                <a:solidFill>
                  <a:schemeClr val="bg1"/>
                </a:solidFill>
              </a:rPr>
            </a:br>
            <a:r>
              <a:rPr lang="en-US" sz="2800" dirty="0">
                <a:solidFill>
                  <a:schemeClr val="bg1"/>
                </a:solidFill>
              </a:rPr>
              <a:t>Colleen K. Bridgeman</a:t>
            </a:r>
          </a:p>
        </p:txBody>
      </p:sp>
    </p:spTree>
    <p:extLst>
      <p:ext uri="{BB962C8B-B14F-4D97-AF65-F5344CB8AC3E}">
        <p14:creationId xmlns:p14="http://schemas.microsoft.com/office/powerpoint/2010/main" val="2228150985"/>
      </p:ext>
    </p:extLst>
  </p:cSld>
  <p:clrMapOvr>
    <a:masterClrMapping/>
  </p:clrMapOvr>
</p:sld>
</file>

<file path=ppt/theme/theme1.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u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2764</Words>
  <Application>Microsoft Office PowerPoint</Application>
  <PresentationFormat>Widescreen</PresentationFormat>
  <Paragraphs>444</Paragraphs>
  <Slides>76</Slides>
  <Notes>24</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76</vt:i4>
      </vt:variant>
    </vt:vector>
  </HeadingPairs>
  <TitlesOfParts>
    <vt:vector size="96" baseType="lpstr">
      <vt:lpstr>Abadi</vt:lpstr>
      <vt:lpstr>Arial</vt:lpstr>
      <vt:lpstr>Arial,Sans-Serif</vt:lpstr>
      <vt:lpstr>Avenir Next LT Pro Light</vt:lpstr>
      <vt:lpstr>Calibri</vt:lpstr>
      <vt:lpstr>Calibri Light</vt:lpstr>
      <vt:lpstr>Corbel</vt:lpstr>
      <vt:lpstr>Gill Sans Nova</vt:lpstr>
      <vt:lpstr>Helvetica Neue</vt:lpstr>
      <vt:lpstr>Lucida Grande</vt:lpstr>
      <vt:lpstr>Poppins</vt:lpstr>
      <vt:lpstr>Poppins ExtraBold</vt:lpstr>
      <vt:lpstr>Poppins Light</vt:lpstr>
      <vt:lpstr>Wingdings</vt:lpstr>
      <vt:lpstr>GradientRiseVTI</vt:lpstr>
      <vt:lpstr>1_Custom Design</vt:lpstr>
      <vt:lpstr>Simple Light</vt:lpstr>
      <vt:lpstr>blue-template</vt:lpstr>
      <vt:lpstr>2_Custom Design</vt:lpstr>
      <vt:lpstr>Office Theme</vt:lpstr>
      <vt:lpstr>We’re glad you’re here! Make yourself comfortable, we will begin shortly</vt:lpstr>
      <vt:lpstr>Welcome from Interim Dean Alain Frogley</vt:lpstr>
      <vt:lpstr>Welcome new faculty!</vt:lpstr>
      <vt:lpstr>Welcome new faculty!</vt:lpstr>
      <vt:lpstr>Welcome New Staff!</vt:lpstr>
      <vt:lpstr>Familiar faces in new roles!</vt:lpstr>
      <vt:lpstr>Tenure and promotion!</vt:lpstr>
      <vt:lpstr>Welcome from Interim Dean Alain Frogley</vt:lpstr>
      <vt:lpstr>Assistant Dean’S Updates  Colleen K. Bridgeman</vt:lpstr>
      <vt:lpstr>PowerPoint Presentation</vt:lpstr>
      <vt:lpstr>PowerPoint Presentation</vt:lpstr>
      <vt:lpstr>PowerPoint Presentation</vt:lpstr>
      <vt:lpstr>PowerPoint Presentation</vt:lpstr>
      <vt:lpstr>SFA  Financial Services Office </vt:lpstr>
      <vt:lpstr>SFA Financial Services Office  AT A GLANCE</vt:lpstr>
      <vt:lpstr>Purchasing Request Process &amp; Update</vt:lpstr>
      <vt:lpstr>Purchasing Request Process &amp; Update</vt:lpstr>
      <vt:lpstr>Purchasing Request Form  Update</vt:lpstr>
      <vt:lpstr>Travel/Concur Enhancements </vt:lpstr>
      <vt:lpstr>Advancement Updates   Quoron Walker, Marketing Administrator   and   Lauren Prause, Senior Director of Development</vt:lpstr>
      <vt:lpstr>Advancement in the School of Fine Arts</vt:lpstr>
      <vt:lpstr>Website Update</vt:lpstr>
      <vt:lpstr>Marketing Forms</vt:lpstr>
      <vt:lpstr>UConn Day – Yard Goats</vt:lpstr>
      <vt:lpstr>SFA at the MoMa</vt:lpstr>
      <vt:lpstr>SFA Digest – Alumni Suggestions</vt:lpstr>
      <vt:lpstr>Engaging and Hosting SFA Alum</vt:lpstr>
      <vt:lpstr>Strengthening Corporate Partnerships </vt:lpstr>
      <vt:lpstr>Thanking Donors and Highlighting Impact</vt:lpstr>
      <vt:lpstr>Scholarship Stewardship </vt:lpstr>
      <vt:lpstr>Admissions Updates  Celeste Jacobs Admissions Coordinator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Greetings from the Provost   Anne  D’Alleva</vt:lpstr>
      <vt:lpstr>Take a 20-minute break!</vt:lpstr>
      <vt:lpstr>Maureen Armstrong</vt:lpstr>
      <vt:lpstr>PowerPoint Presentation</vt:lpstr>
      <vt:lpstr>PowerPoint Presentation</vt:lpstr>
      <vt:lpstr>PowerPoint Presentation</vt:lpstr>
      <vt:lpstr>PowerPoint Presentation</vt:lpstr>
      <vt:lpstr>How we help students</vt:lpstr>
      <vt:lpstr>What we do…</vt:lpstr>
      <vt:lpstr>PowerPoint Presentation</vt:lpstr>
      <vt:lpstr>PowerPoint Presentation</vt:lpstr>
      <vt:lpstr>PowerPoint Presentation</vt:lpstr>
      <vt:lpstr>PowerPoint Presentation</vt:lpstr>
      <vt:lpstr>PowerPoint Presentation</vt:lpstr>
      <vt:lpstr>PowerPoint Presentation</vt:lpstr>
      <vt:lpstr>What is a Bias incident?</vt:lpstr>
      <vt:lpstr>Bias Protocol</vt:lpstr>
      <vt:lpstr>Key Take Aways </vt:lpstr>
      <vt:lpstr>Ways to Connect</vt:lpstr>
      <vt:lpstr>2023  SFA  Annual  Awards</vt:lpstr>
      <vt:lpstr>Outstanding Adjunct Award</vt:lpstr>
      <vt:lpstr>Outstanding Adjunct Award</vt:lpstr>
      <vt:lpstr>Diversity, Equity, &amp; Inclusion Leadership Award</vt:lpstr>
      <vt:lpstr>Outstanding Public Engagement Award</vt:lpstr>
      <vt:lpstr>Outstanding Staff  Award</vt:lpstr>
      <vt:lpstr>Outstanding Staff  Award</vt:lpstr>
      <vt:lpstr>Special Achievement Award</vt:lpstr>
      <vt:lpstr>Outstanding Teaching Award</vt:lpstr>
      <vt:lpstr>Outstanding Research &amp; Creative Practice Award</vt:lpstr>
      <vt:lpstr>Lifetime Achievement Award</vt:lpstr>
      <vt:lpstr>Years of service</vt:lpstr>
      <vt:lpstr>Five Years</vt:lpstr>
      <vt:lpstr>Ten Years</vt:lpstr>
      <vt:lpstr>Fifteen years</vt:lpstr>
      <vt:lpstr>Twenty years</vt:lpstr>
      <vt:lpstr>Thirty Years!!!</vt:lpstr>
      <vt:lpstr>Congratulations to all!</vt:lpstr>
      <vt:lpstr>Thank you for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We’re glad you’re here! Make yourself comfortable, we will begin shortly</dc:title>
  <dc:creator>Hill-Moses, Arielle</dc:creator>
  <cp:lastModifiedBy>Hill-Moses, Arielle</cp:lastModifiedBy>
  <cp:revision>1</cp:revision>
  <dcterms:created xsi:type="dcterms:W3CDTF">2023-07-11T14:00:10Z</dcterms:created>
  <dcterms:modified xsi:type="dcterms:W3CDTF">2023-08-24T00:11:25Z</dcterms:modified>
</cp:coreProperties>
</file>