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slideLayouts/slideLayout18.xml" ContentType="application/vnd.openxmlformats-officedocument.presentationml.slideLayout+xml"/>
  <Override PartName="/ppt/theme/theme6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7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8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9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10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11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12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1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1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15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16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79" r:id="rId4"/>
    <p:sldMasterId id="2147493486" r:id="rId5"/>
    <p:sldMasterId id="2147493489" r:id="rId6"/>
    <p:sldMasterId id="2147493493" r:id="rId7"/>
    <p:sldMasterId id="2147483667" r:id="rId8"/>
    <p:sldMasterId id="2147493498" r:id="rId9"/>
    <p:sldMasterId id="2147483663" r:id="rId10"/>
    <p:sldMasterId id="2147493509" r:id="rId11"/>
    <p:sldMasterId id="2147493513" r:id="rId12"/>
    <p:sldMasterId id="2147493517" r:id="rId13"/>
    <p:sldMasterId id="2147493502" r:id="rId14"/>
    <p:sldMasterId id="2147483686" r:id="rId15"/>
    <p:sldMasterId id="2147493527" r:id="rId16"/>
    <p:sldMasterId id="2147493531" r:id="rId17"/>
    <p:sldMasterId id="2147493548" r:id="rId18"/>
    <p:sldMasterId id="2147493552" r:id="rId19"/>
    <p:sldMasterId id="2147493561" r:id="rId20"/>
  </p:sldMasterIdLst>
  <p:notesMasterIdLst>
    <p:notesMasterId r:id="rId25"/>
  </p:notesMasterIdLst>
  <p:handoutMasterIdLst>
    <p:handoutMasterId r:id="rId26"/>
  </p:handoutMasterIdLst>
  <p:sldIdLst>
    <p:sldId id="466" r:id="rId21"/>
    <p:sldId id="796" r:id="rId22"/>
    <p:sldId id="797" r:id="rId23"/>
    <p:sldId id="795" r:id="rId24"/>
  </p:sldIdLst>
  <p:sldSz cx="9144000" cy="5143500" type="screen16x9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97" userDrawn="1">
          <p15:clr>
            <a:srgbClr val="A4A3A4"/>
          </p15:clr>
        </p15:guide>
        <p15:guide id="2" orient="horz" pos="1663" userDrawn="1">
          <p15:clr>
            <a:srgbClr val="A4A3A4"/>
          </p15:clr>
        </p15:guide>
        <p15:guide id="3" pos="347" userDrawn="1">
          <p15:clr>
            <a:srgbClr val="A4A3A4"/>
          </p15:clr>
        </p15:guide>
        <p15:guide id="4" pos="37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 Mahoney" initials="SM" lastIdx="2" clrIdx="0">
    <p:extLst>
      <p:ext uri="{19B8F6BF-5375-455C-9EA6-DF929625EA0E}">
        <p15:presenceInfo xmlns:p15="http://schemas.microsoft.com/office/powerpoint/2012/main" userId="S::SMahoney@foundation.uconn.edu::4900aff8-46d4-44ba-966a-dd0b3cbe6ba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868"/>
    <a:srgbClr val="100E2F"/>
    <a:srgbClr val="100E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6497CD-16E8-4DAD-B556-311E70F82C43}" v="8" dt="2022-02-02T16:49:54.2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7" d="100"/>
          <a:sy n="137" d="100"/>
        </p:scale>
        <p:origin x="138" y="156"/>
      </p:cViewPr>
      <p:guideLst>
        <p:guide orient="horz" pos="3097"/>
        <p:guide orient="horz" pos="1663"/>
        <p:guide pos="347"/>
        <p:guide pos="372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Master" Target="slideMasters/slideMaster17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4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3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Master" Target="slideMasters/slideMaster16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2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075219" cy="349091"/>
          </a:xfrm>
          <a:prstGeom prst="rect">
            <a:avLst/>
          </a:prstGeom>
        </p:spPr>
        <p:txBody>
          <a:bodyPr vert="horz" lIns="93482" tIns="46741" rIns="93482" bIns="4674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326957" y="1"/>
            <a:ext cx="4075219" cy="349091"/>
          </a:xfrm>
          <a:prstGeom prst="rect">
            <a:avLst/>
          </a:prstGeom>
        </p:spPr>
        <p:txBody>
          <a:bodyPr vert="horz" lIns="93482" tIns="46741" rIns="93482" bIns="46741" rtlCol="0"/>
          <a:lstStyle>
            <a:lvl1pPr algn="r">
              <a:defRPr sz="1300"/>
            </a:lvl1pPr>
          </a:lstStyle>
          <a:p>
            <a:fld id="{A1503361-BCFB-C645-AB20-1942CE599D08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31524"/>
            <a:ext cx="4075219" cy="349091"/>
          </a:xfrm>
          <a:prstGeom prst="rect">
            <a:avLst/>
          </a:prstGeom>
        </p:spPr>
        <p:txBody>
          <a:bodyPr vert="horz" lIns="93482" tIns="46741" rIns="93482" bIns="4674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326957" y="6631524"/>
            <a:ext cx="4075219" cy="349091"/>
          </a:xfrm>
          <a:prstGeom prst="rect">
            <a:avLst/>
          </a:prstGeom>
        </p:spPr>
        <p:txBody>
          <a:bodyPr vert="horz" lIns="93482" tIns="46741" rIns="93482" bIns="46741" rtlCol="0" anchor="b"/>
          <a:lstStyle>
            <a:lvl1pPr algn="r">
              <a:defRPr sz="1300"/>
            </a:lvl1pPr>
          </a:lstStyle>
          <a:p>
            <a:fld id="{7F0D9DCE-0100-B047-B263-C910E4E93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3533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075219" cy="349091"/>
          </a:xfrm>
          <a:prstGeom prst="rect">
            <a:avLst/>
          </a:prstGeom>
        </p:spPr>
        <p:txBody>
          <a:bodyPr vert="horz" lIns="93482" tIns="46741" rIns="93482" bIns="4674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26957" y="1"/>
            <a:ext cx="4075219" cy="349091"/>
          </a:xfrm>
          <a:prstGeom prst="rect">
            <a:avLst/>
          </a:prstGeom>
        </p:spPr>
        <p:txBody>
          <a:bodyPr vert="horz" lIns="93482" tIns="46741" rIns="93482" bIns="46741" rtlCol="0"/>
          <a:lstStyle>
            <a:lvl1pPr algn="r">
              <a:defRPr sz="1300"/>
            </a:lvl1pPr>
          </a:lstStyle>
          <a:p>
            <a:fld id="{04BD7416-84E8-6745-8BE3-E516E5F20B1E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73313" y="523875"/>
            <a:ext cx="4657725" cy="2619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82" tIns="46741" rIns="93482" bIns="4674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40437" y="3316369"/>
            <a:ext cx="7523480" cy="3141821"/>
          </a:xfrm>
          <a:prstGeom prst="rect">
            <a:avLst/>
          </a:prstGeom>
        </p:spPr>
        <p:txBody>
          <a:bodyPr vert="horz" lIns="93482" tIns="46741" rIns="93482" bIns="4674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31524"/>
            <a:ext cx="4075219" cy="349091"/>
          </a:xfrm>
          <a:prstGeom prst="rect">
            <a:avLst/>
          </a:prstGeom>
        </p:spPr>
        <p:txBody>
          <a:bodyPr vert="horz" lIns="93482" tIns="46741" rIns="93482" bIns="4674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26957" y="6631524"/>
            <a:ext cx="4075219" cy="349091"/>
          </a:xfrm>
          <a:prstGeom prst="rect">
            <a:avLst/>
          </a:prstGeom>
        </p:spPr>
        <p:txBody>
          <a:bodyPr vert="horz" lIns="93482" tIns="46741" rIns="93482" bIns="46741" rtlCol="0" anchor="b"/>
          <a:lstStyle>
            <a:lvl1pPr algn="r">
              <a:defRPr sz="1300"/>
            </a:lvl1pPr>
          </a:lstStyle>
          <a:p>
            <a:fld id="{74421DDC-7030-EA4B-B77F-4ADE91E90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47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421DDC-7030-EA4B-B77F-4ADE91E903C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7317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Headline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646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286405"/>
            <a:ext cx="4040188" cy="481012"/>
          </a:xfrm>
        </p:spPr>
        <p:txBody>
          <a:bodyPr anchor="b"/>
          <a:lstStyle>
            <a:lvl1pPr marL="0" indent="0">
              <a:buNone/>
              <a:defRPr sz="24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Subhead 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37267"/>
            <a:ext cx="4040188" cy="2756958"/>
          </a:xfrm>
        </p:spPr>
        <p:txBody>
          <a:bodyPr>
            <a:normAutofit/>
          </a:bodyPr>
          <a:lstStyle>
            <a:lvl1pPr marL="228600" indent="-228600">
              <a:defRPr sz="18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86405"/>
            <a:ext cx="4041775" cy="481012"/>
          </a:xfrm>
        </p:spPr>
        <p:txBody>
          <a:bodyPr anchor="b"/>
          <a:lstStyle>
            <a:lvl1pPr marL="0" indent="0">
              <a:buNone/>
              <a:defRPr sz="24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Subhead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37267"/>
            <a:ext cx="4041775" cy="2756958"/>
          </a:xfrm>
        </p:spPr>
        <p:txBody>
          <a:bodyPr>
            <a:normAutofit/>
          </a:bodyPr>
          <a:lstStyle>
            <a:lvl1pPr>
              <a:defRPr sz="18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245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Headline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096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Headline</a:t>
            </a:r>
          </a:p>
        </p:txBody>
      </p:sp>
      <p:sp>
        <p:nvSpPr>
          <p:cNvPr id="3" name="Content Placeholder 2"/>
          <p:cNvSpPr>
            <a:spLocks noGrp="1" noChangeAspect="1"/>
          </p:cNvSpPr>
          <p:nvPr>
            <p:ph sz="half" idx="1"/>
          </p:nvPr>
        </p:nvSpPr>
        <p:spPr>
          <a:xfrm>
            <a:off x="457200" y="1335024"/>
            <a:ext cx="4038600" cy="3281653"/>
          </a:xfrm>
        </p:spPr>
        <p:txBody>
          <a:bodyPr>
            <a:normAutofit/>
          </a:bodyPr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2000">
                <a:latin typeface="Arial"/>
                <a:cs typeface="Arial"/>
              </a:defRPr>
            </a:lvl4pPr>
            <a:lvl5pPr>
              <a:defRPr sz="20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5024"/>
            <a:ext cx="4038600" cy="3299941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208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286405"/>
            <a:ext cx="4040188" cy="481012"/>
          </a:xfrm>
        </p:spPr>
        <p:txBody>
          <a:bodyPr anchor="b"/>
          <a:lstStyle>
            <a:lvl1pPr marL="0" indent="0">
              <a:buNone/>
              <a:defRPr sz="24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Subhead 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37267"/>
            <a:ext cx="4040188" cy="2756958"/>
          </a:xfrm>
        </p:spPr>
        <p:txBody>
          <a:bodyPr>
            <a:normAutofit/>
          </a:bodyPr>
          <a:lstStyle>
            <a:lvl1pPr marL="228600" indent="-228600">
              <a:defRPr sz="18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86405"/>
            <a:ext cx="4041775" cy="481012"/>
          </a:xfrm>
        </p:spPr>
        <p:txBody>
          <a:bodyPr anchor="b"/>
          <a:lstStyle>
            <a:lvl1pPr marL="0" indent="0">
              <a:buNone/>
              <a:defRPr sz="24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Subhead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37267"/>
            <a:ext cx="4041775" cy="2756958"/>
          </a:xfrm>
        </p:spPr>
        <p:txBody>
          <a:bodyPr>
            <a:normAutofit/>
          </a:bodyPr>
          <a:lstStyle>
            <a:lvl1pPr>
              <a:defRPr sz="18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4135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Headline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4977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Headline</a:t>
            </a:r>
          </a:p>
        </p:txBody>
      </p:sp>
      <p:sp>
        <p:nvSpPr>
          <p:cNvPr id="3" name="Content Placeholder 2"/>
          <p:cNvSpPr>
            <a:spLocks noGrp="1" noChangeAspect="1"/>
          </p:cNvSpPr>
          <p:nvPr>
            <p:ph sz="half" idx="1"/>
          </p:nvPr>
        </p:nvSpPr>
        <p:spPr>
          <a:xfrm>
            <a:off x="457200" y="1335027"/>
            <a:ext cx="4038600" cy="3281653"/>
          </a:xfrm>
        </p:spPr>
        <p:txBody>
          <a:bodyPr>
            <a:normAutofit/>
          </a:bodyPr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2000">
                <a:latin typeface="Arial"/>
                <a:cs typeface="Arial"/>
              </a:defRPr>
            </a:lvl4pPr>
            <a:lvl5pPr>
              <a:defRPr sz="20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5027"/>
            <a:ext cx="4038600" cy="3299941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4435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2" y="1286406"/>
            <a:ext cx="4040188" cy="481012"/>
          </a:xfrm>
        </p:spPr>
        <p:txBody>
          <a:bodyPr anchor="b"/>
          <a:lstStyle>
            <a:lvl1pPr marL="0" indent="0">
              <a:buNone/>
              <a:defRPr sz="2400" b="1">
                <a:latin typeface="Arial"/>
                <a:cs typeface="Arial"/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Subhead 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1837267"/>
            <a:ext cx="4040188" cy="2756958"/>
          </a:xfrm>
        </p:spPr>
        <p:txBody>
          <a:bodyPr>
            <a:normAutofit/>
          </a:bodyPr>
          <a:lstStyle>
            <a:lvl1pPr marL="228588" indent="-228588">
              <a:defRPr sz="18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7" y="1286406"/>
            <a:ext cx="4041775" cy="481012"/>
          </a:xfrm>
        </p:spPr>
        <p:txBody>
          <a:bodyPr anchor="b"/>
          <a:lstStyle>
            <a:lvl1pPr marL="0" indent="0">
              <a:buNone/>
              <a:defRPr sz="2400" b="1">
                <a:latin typeface="Arial"/>
                <a:cs typeface="Arial"/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Subhead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837267"/>
            <a:ext cx="4041775" cy="2756958"/>
          </a:xfrm>
        </p:spPr>
        <p:txBody>
          <a:bodyPr>
            <a:normAutofit/>
          </a:bodyPr>
          <a:lstStyle>
            <a:lvl1pPr>
              <a:defRPr sz="18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6449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Headline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6207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Headline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4019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HEADLINE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475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Headline</a:t>
            </a:r>
          </a:p>
        </p:txBody>
      </p:sp>
      <p:sp>
        <p:nvSpPr>
          <p:cNvPr id="3" name="Content Placeholder 2"/>
          <p:cNvSpPr>
            <a:spLocks noGrp="1" noChangeAspect="1"/>
          </p:cNvSpPr>
          <p:nvPr>
            <p:ph sz="half" idx="1"/>
          </p:nvPr>
        </p:nvSpPr>
        <p:spPr>
          <a:xfrm>
            <a:off x="457200" y="1335026"/>
            <a:ext cx="4038600" cy="3281653"/>
          </a:xfrm>
        </p:spPr>
        <p:txBody>
          <a:bodyPr>
            <a:normAutofit/>
          </a:bodyPr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2000">
                <a:latin typeface="Arial"/>
                <a:cs typeface="Arial"/>
              </a:defRPr>
            </a:lvl4pPr>
            <a:lvl5pPr>
              <a:defRPr sz="20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5026"/>
            <a:ext cx="4038600" cy="3299941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5499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HEADLINE</a:t>
            </a:r>
          </a:p>
        </p:txBody>
      </p:sp>
      <p:sp>
        <p:nvSpPr>
          <p:cNvPr id="3" name="Content Placeholder 2"/>
          <p:cNvSpPr>
            <a:spLocks noGrp="1" noChangeAspect="1"/>
          </p:cNvSpPr>
          <p:nvPr>
            <p:ph sz="half" idx="1"/>
          </p:nvPr>
        </p:nvSpPr>
        <p:spPr>
          <a:xfrm>
            <a:off x="457200" y="1335025"/>
            <a:ext cx="4038600" cy="3281653"/>
          </a:xfrm>
        </p:spPr>
        <p:txBody>
          <a:bodyPr>
            <a:normAutofit/>
          </a:bodyPr>
          <a:lstStyle>
            <a:lvl1pPr>
              <a:defRPr sz="2400">
                <a:latin typeface="Gotham Office" panose="02000000000000000000" pitchFamily="2" charset="0"/>
                <a:cs typeface="Arial"/>
              </a:defRPr>
            </a:lvl1pPr>
            <a:lvl2pPr>
              <a:defRPr sz="2000">
                <a:latin typeface="Gotham Office" panose="02000000000000000000" pitchFamily="2" charset="0"/>
                <a:cs typeface="Arial"/>
              </a:defRPr>
            </a:lvl2pPr>
            <a:lvl3pPr>
              <a:defRPr sz="2000">
                <a:latin typeface="Gotham Office" panose="02000000000000000000" pitchFamily="2" charset="0"/>
                <a:cs typeface="Arial"/>
              </a:defRPr>
            </a:lvl3pPr>
            <a:lvl4pPr>
              <a:defRPr sz="2000">
                <a:latin typeface="Gotham Office" panose="02000000000000000000" pitchFamily="2" charset="0"/>
                <a:cs typeface="Arial"/>
              </a:defRPr>
            </a:lvl4pPr>
            <a:lvl5pPr>
              <a:defRPr sz="2000">
                <a:latin typeface="Gotham Office" panose="02000000000000000000" pitchFamily="2" charset="0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5025"/>
            <a:ext cx="4038600" cy="3299941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3438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286406"/>
            <a:ext cx="4040188" cy="481012"/>
          </a:xfrm>
        </p:spPr>
        <p:txBody>
          <a:bodyPr anchor="b"/>
          <a:lstStyle>
            <a:lvl1pPr marL="0" indent="0">
              <a:buNone/>
              <a:defRPr sz="2400" b="1">
                <a:latin typeface="Gotham Office" panose="02000000000000000000" pitchFamily="2" charset="0"/>
                <a:cs typeface="Arial"/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Subhead 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37267"/>
            <a:ext cx="4040188" cy="2756958"/>
          </a:xfrm>
        </p:spPr>
        <p:txBody>
          <a:bodyPr>
            <a:normAutofit/>
          </a:bodyPr>
          <a:lstStyle>
            <a:lvl1pPr marL="228594" indent="-228594">
              <a:defRPr sz="1800">
                <a:latin typeface="Gotham Office" panose="02000000000000000000" pitchFamily="2" charset="0"/>
                <a:cs typeface="Arial"/>
              </a:defRPr>
            </a:lvl1pPr>
            <a:lvl2pPr>
              <a:defRPr sz="1800">
                <a:latin typeface="Gotham Office" panose="02000000000000000000" pitchFamily="2" charset="0"/>
                <a:cs typeface="Arial"/>
              </a:defRPr>
            </a:lvl2pPr>
            <a:lvl3pPr>
              <a:defRPr sz="1800">
                <a:latin typeface="Gotham Office" panose="02000000000000000000" pitchFamily="2" charset="0"/>
                <a:cs typeface="Arial"/>
              </a:defRPr>
            </a:lvl3pPr>
            <a:lvl4pPr>
              <a:defRPr sz="1800">
                <a:latin typeface="Gotham Office" panose="02000000000000000000" pitchFamily="2" charset="0"/>
                <a:cs typeface="Arial"/>
              </a:defRPr>
            </a:lvl4pPr>
            <a:lvl5pPr>
              <a:defRPr sz="1800">
                <a:latin typeface="Gotham Office" panose="02000000000000000000" pitchFamily="2" charset="0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1286406"/>
            <a:ext cx="4041775" cy="481012"/>
          </a:xfrm>
        </p:spPr>
        <p:txBody>
          <a:bodyPr anchor="b"/>
          <a:lstStyle>
            <a:lvl1pPr marL="0" indent="0">
              <a:buNone/>
              <a:defRPr sz="2400" b="1">
                <a:latin typeface="Gotham Office" panose="02000000000000000000" pitchFamily="2" charset="0"/>
                <a:cs typeface="Arial"/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Subhead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37267"/>
            <a:ext cx="4041775" cy="2756958"/>
          </a:xfrm>
        </p:spPr>
        <p:txBody>
          <a:bodyPr>
            <a:normAutofit/>
          </a:bodyPr>
          <a:lstStyle>
            <a:lvl1pPr>
              <a:defRPr sz="1800">
                <a:latin typeface="Gotham Office" panose="02000000000000000000" pitchFamily="2" charset="0"/>
                <a:cs typeface="Arial"/>
              </a:defRPr>
            </a:lvl1pPr>
            <a:lvl2pPr>
              <a:defRPr sz="1800">
                <a:latin typeface="Gotham Office" panose="02000000000000000000" pitchFamily="2" charset="0"/>
                <a:cs typeface="Arial"/>
              </a:defRPr>
            </a:lvl2pPr>
            <a:lvl3pPr>
              <a:defRPr sz="1800">
                <a:latin typeface="Gotham Office" panose="02000000000000000000" pitchFamily="2" charset="0"/>
                <a:cs typeface="Arial"/>
              </a:defRPr>
            </a:lvl3pPr>
            <a:lvl4pPr>
              <a:defRPr sz="1800">
                <a:latin typeface="Gotham Office" panose="02000000000000000000" pitchFamily="2" charset="0"/>
                <a:cs typeface="Arial"/>
              </a:defRPr>
            </a:lvl4pPr>
            <a:lvl5pPr>
              <a:defRPr sz="1800">
                <a:latin typeface="Gotham Office" panose="02000000000000000000" pitchFamily="2" charset="0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6921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Headline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6460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Headline</a:t>
            </a:r>
          </a:p>
        </p:txBody>
      </p:sp>
      <p:sp>
        <p:nvSpPr>
          <p:cNvPr id="3" name="Content Placeholder 2"/>
          <p:cNvSpPr>
            <a:spLocks noGrp="1" noChangeAspect="1"/>
          </p:cNvSpPr>
          <p:nvPr>
            <p:ph sz="half" idx="1"/>
          </p:nvPr>
        </p:nvSpPr>
        <p:spPr>
          <a:xfrm>
            <a:off x="457200" y="1335026"/>
            <a:ext cx="4038600" cy="3281653"/>
          </a:xfrm>
        </p:spPr>
        <p:txBody>
          <a:bodyPr>
            <a:normAutofit/>
          </a:bodyPr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2000">
                <a:latin typeface="Arial"/>
                <a:cs typeface="Arial"/>
              </a:defRPr>
            </a:lvl4pPr>
            <a:lvl5pPr>
              <a:defRPr sz="20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5026"/>
            <a:ext cx="4038600" cy="3299941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5499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286405"/>
            <a:ext cx="4040188" cy="481012"/>
          </a:xfrm>
        </p:spPr>
        <p:txBody>
          <a:bodyPr anchor="b"/>
          <a:lstStyle>
            <a:lvl1pPr marL="0" indent="0">
              <a:buNone/>
              <a:defRPr sz="2400" b="1">
                <a:latin typeface="Arial"/>
                <a:cs typeface="Arial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Subhead 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837267"/>
            <a:ext cx="4040188" cy="2756958"/>
          </a:xfrm>
        </p:spPr>
        <p:txBody>
          <a:bodyPr>
            <a:normAutofit/>
          </a:bodyPr>
          <a:lstStyle>
            <a:lvl1pPr marL="228594" indent="-228594">
              <a:defRPr sz="18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1286405"/>
            <a:ext cx="4041775" cy="481012"/>
          </a:xfrm>
        </p:spPr>
        <p:txBody>
          <a:bodyPr anchor="b"/>
          <a:lstStyle>
            <a:lvl1pPr marL="0" indent="0">
              <a:buNone/>
              <a:defRPr sz="2400" b="1">
                <a:latin typeface="Arial"/>
                <a:cs typeface="Arial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Subhead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37267"/>
            <a:ext cx="4041775" cy="2756958"/>
          </a:xfrm>
        </p:spPr>
        <p:txBody>
          <a:bodyPr>
            <a:normAutofit/>
          </a:bodyPr>
          <a:lstStyle>
            <a:lvl1pPr>
              <a:defRPr sz="18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1621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Headline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6460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Headline</a:t>
            </a:r>
          </a:p>
        </p:txBody>
      </p:sp>
      <p:sp>
        <p:nvSpPr>
          <p:cNvPr id="3" name="Content Placeholder 2"/>
          <p:cNvSpPr>
            <a:spLocks noGrp="1" noChangeAspect="1"/>
          </p:cNvSpPr>
          <p:nvPr>
            <p:ph sz="half" idx="1"/>
          </p:nvPr>
        </p:nvSpPr>
        <p:spPr>
          <a:xfrm>
            <a:off x="457200" y="1335026"/>
            <a:ext cx="4038600" cy="3281653"/>
          </a:xfrm>
        </p:spPr>
        <p:txBody>
          <a:bodyPr>
            <a:normAutofit/>
          </a:bodyPr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2000">
                <a:latin typeface="Arial"/>
                <a:cs typeface="Arial"/>
              </a:defRPr>
            </a:lvl4pPr>
            <a:lvl5pPr>
              <a:defRPr sz="20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5026"/>
            <a:ext cx="4038600" cy="3299941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5499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286405"/>
            <a:ext cx="4040188" cy="481012"/>
          </a:xfrm>
        </p:spPr>
        <p:txBody>
          <a:bodyPr anchor="b"/>
          <a:lstStyle>
            <a:lvl1pPr marL="0" indent="0">
              <a:buNone/>
              <a:defRPr sz="2400" b="1">
                <a:latin typeface="Arial"/>
                <a:cs typeface="Arial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Subhead 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837267"/>
            <a:ext cx="4040188" cy="2756958"/>
          </a:xfrm>
        </p:spPr>
        <p:txBody>
          <a:bodyPr>
            <a:normAutofit/>
          </a:bodyPr>
          <a:lstStyle>
            <a:lvl1pPr marL="228594" indent="-228594">
              <a:defRPr sz="18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1286405"/>
            <a:ext cx="4041775" cy="481012"/>
          </a:xfrm>
        </p:spPr>
        <p:txBody>
          <a:bodyPr anchor="b"/>
          <a:lstStyle>
            <a:lvl1pPr marL="0" indent="0">
              <a:buNone/>
              <a:defRPr sz="2400" b="1">
                <a:latin typeface="Arial"/>
                <a:cs typeface="Arial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Subhead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37267"/>
            <a:ext cx="4041775" cy="2756958"/>
          </a:xfrm>
        </p:spPr>
        <p:txBody>
          <a:bodyPr>
            <a:normAutofit/>
          </a:bodyPr>
          <a:lstStyle>
            <a:lvl1pPr>
              <a:defRPr sz="18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1621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Headline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7969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Headline</a:t>
            </a:r>
          </a:p>
        </p:txBody>
      </p:sp>
      <p:sp>
        <p:nvSpPr>
          <p:cNvPr id="3" name="Content Placeholder 2"/>
          <p:cNvSpPr>
            <a:spLocks noGrp="1" noChangeAspect="1"/>
          </p:cNvSpPr>
          <p:nvPr>
            <p:ph sz="half" idx="1"/>
          </p:nvPr>
        </p:nvSpPr>
        <p:spPr>
          <a:xfrm>
            <a:off x="457200" y="1335027"/>
            <a:ext cx="4038600" cy="3281653"/>
          </a:xfrm>
        </p:spPr>
        <p:txBody>
          <a:bodyPr>
            <a:normAutofit/>
          </a:bodyPr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2000">
                <a:latin typeface="Arial"/>
                <a:cs typeface="Arial"/>
              </a:defRPr>
            </a:lvl4pPr>
            <a:lvl5pPr>
              <a:defRPr sz="20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5027"/>
            <a:ext cx="4038600" cy="3299941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477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286406"/>
            <a:ext cx="4040188" cy="481012"/>
          </a:xfrm>
        </p:spPr>
        <p:txBody>
          <a:bodyPr anchor="b"/>
          <a:lstStyle>
            <a:lvl1pPr marL="0" indent="0">
              <a:buNone/>
              <a:defRPr sz="2400" b="1">
                <a:latin typeface="Arial"/>
                <a:cs typeface="Arial"/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Subhead 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37267"/>
            <a:ext cx="4040188" cy="2756958"/>
          </a:xfrm>
        </p:spPr>
        <p:txBody>
          <a:bodyPr>
            <a:normAutofit/>
          </a:bodyPr>
          <a:lstStyle>
            <a:lvl1pPr marL="228594" indent="-228594">
              <a:defRPr sz="18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1286406"/>
            <a:ext cx="4041775" cy="481012"/>
          </a:xfrm>
        </p:spPr>
        <p:txBody>
          <a:bodyPr anchor="b"/>
          <a:lstStyle>
            <a:lvl1pPr marL="0" indent="0">
              <a:buNone/>
              <a:defRPr sz="2400" b="1">
                <a:latin typeface="Arial"/>
                <a:cs typeface="Arial"/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Subhead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37267"/>
            <a:ext cx="4041775" cy="2756958"/>
          </a:xfrm>
        </p:spPr>
        <p:txBody>
          <a:bodyPr>
            <a:normAutofit/>
          </a:bodyPr>
          <a:lstStyle>
            <a:lvl1pPr>
              <a:defRPr sz="18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5116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2" y="1286406"/>
            <a:ext cx="4040188" cy="481012"/>
          </a:xfrm>
        </p:spPr>
        <p:txBody>
          <a:bodyPr anchor="b"/>
          <a:lstStyle>
            <a:lvl1pPr marL="0" indent="0">
              <a:buNone/>
              <a:defRPr sz="2400" b="1">
                <a:latin typeface="Arial"/>
                <a:cs typeface="Arial"/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Subhead 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1837267"/>
            <a:ext cx="4040188" cy="2756958"/>
          </a:xfrm>
        </p:spPr>
        <p:txBody>
          <a:bodyPr>
            <a:normAutofit/>
          </a:bodyPr>
          <a:lstStyle>
            <a:lvl1pPr marL="228588" indent="-228588">
              <a:defRPr sz="18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7" y="1286406"/>
            <a:ext cx="4041775" cy="481012"/>
          </a:xfrm>
        </p:spPr>
        <p:txBody>
          <a:bodyPr anchor="b"/>
          <a:lstStyle>
            <a:lvl1pPr marL="0" indent="0">
              <a:buNone/>
              <a:defRPr sz="2400" b="1">
                <a:latin typeface="Arial"/>
                <a:cs typeface="Arial"/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Subhead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837267"/>
            <a:ext cx="4041775" cy="2756958"/>
          </a:xfrm>
        </p:spPr>
        <p:txBody>
          <a:bodyPr>
            <a:normAutofit/>
          </a:bodyPr>
          <a:lstStyle>
            <a:lvl1pPr>
              <a:defRPr sz="18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5019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8603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Headline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485127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Headline</a:t>
            </a:r>
          </a:p>
        </p:txBody>
      </p:sp>
      <p:sp>
        <p:nvSpPr>
          <p:cNvPr id="3" name="Content Placeholder 2"/>
          <p:cNvSpPr>
            <a:spLocks noGrp="1" noChangeAspect="1"/>
          </p:cNvSpPr>
          <p:nvPr>
            <p:ph sz="half" idx="1"/>
          </p:nvPr>
        </p:nvSpPr>
        <p:spPr>
          <a:xfrm>
            <a:off x="457200" y="1335026"/>
            <a:ext cx="4038600" cy="3281653"/>
          </a:xfrm>
        </p:spPr>
        <p:txBody>
          <a:bodyPr>
            <a:normAutofit/>
          </a:bodyPr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2000">
                <a:latin typeface="Arial"/>
                <a:cs typeface="Arial"/>
              </a:defRPr>
            </a:lvl4pPr>
            <a:lvl5pPr>
              <a:defRPr sz="20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5026"/>
            <a:ext cx="4038600" cy="3299941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996950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286405"/>
            <a:ext cx="4040188" cy="481012"/>
          </a:xfrm>
        </p:spPr>
        <p:txBody>
          <a:bodyPr anchor="b"/>
          <a:lstStyle>
            <a:lvl1pPr marL="0" indent="0">
              <a:buNone/>
              <a:defRPr sz="2400" b="1">
                <a:latin typeface="Arial"/>
                <a:cs typeface="Arial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Subhead 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837267"/>
            <a:ext cx="4040188" cy="2756958"/>
          </a:xfrm>
        </p:spPr>
        <p:txBody>
          <a:bodyPr>
            <a:normAutofit/>
          </a:bodyPr>
          <a:lstStyle>
            <a:lvl1pPr marL="228594" indent="-228594">
              <a:defRPr sz="18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1286405"/>
            <a:ext cx="4041775" cy="481012"/>
          </a:xfrm>
        </p:spPr>
        <p:txBody>
          <a:bodyPr anchor="b"/>
          <a:lstStyle>
            <a:lvl1pPr marL="0" indent="0">
              <a:buNone/>
              <a:defRPr sz="2400" b="1">
                <a:latin typeface="Arial"/>
                <a:cs typeface="Arial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Subhead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37267"/>
            <a:ext cx="4041775" cy="2756958"/>
          </a:xfrm>
        </p:spPr>
        <p:txBody>
          <a:bodyPr>
            <a:normAutofit/>
          </a:bodyPr>
          <a:lstStyle>
            <a:lvl1pPr>
              <a:defRPr sz="18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609443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697F5-3DCA-0A4F-B9EA-FEC2794BD1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719429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522166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Headline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7969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Headline</a:t>
            </a:r>
          </a:p>
        </p:txBody>
      </p:sp>
      <p:sp>
        <p:nvSpPr>
          <p:cNvPr id="3" name="Content Placeholder 2"/>
          <p:cNvSpPr>
            <a:spLocks noGrp="1" noChangeAspect="1"/>
          </p:cNvSpPr>
          <p:nvPr>
            <p:ph sz="half" idx="1"/>
          </p:nvPr>
        </p:nvSpPr>
        <p:spPr>
          <a:xfrm>
            <a:off x="457200" y="1335027"/>
            <a:ext cx="4038600" cy="3281653"/>
          </a:xfrm>
        </p:spPr>
        <p:txBody>
          <a:bodyPr>
            <a:normAutofit/>
          </a:bodyPr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2000">
                <a:latin typeface="Arial"/>
                <a:cs typeface="Arial"/>
              </a:defRPr>
            </a:lvl4pPr>
            <a:lvl5pPr>
              <a:defRPr sz="20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5027"/>
            <a:ext cx="4038600" cy="3299941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4773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2" y="1286406"/>
            <a:ext cx="4040188" cy="481012"/>
          </a:xfrm>
        </p:spPr>
        <p:txBody>
          <a:bodyPr anchor="b"/>
          <a:lstStyle>
            <a:lvl1pPr marL="0" indent="0">
              <a:buNone/>
              <a:defRPr sz="2400" b="1">
                <a:latin typeface="Arial"/>
                <a:cs typeface="Arial"/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Subhead 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1837267"/>
            <a:ext cx="4040188" cy="2756958"/>
          </a:xfrm>
        </p:spPr>
        <p:txBody>
          <a:bodyPr>
            <a:normAutofit/>
          </a:bodyPr>
          <a:lstStyle>
            <a:lvl1pPr marL="228588" indent="-228588">
              <a:defRPr sz="18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7" y="1286406"/>
            <a:ext cx="4041775" cy="481012"/>
          </a:xfrm>
        </p:spPr>
        <p:txBody>
          <a:bodyPr anchor="b"/>
          <a:lstStyle>
            <a:lvl1pPr marL="0" indent="0">
              <a:buNone/>
              <a:defRPr sz="2400" b="1">
                <a:latin typeface="Arial"/>
                <a:cs typeface="Arial"/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Subhead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837267"/>
            <a:ext cx="4041775" cy="2756958"/>
          </a:xfrm>
        </p:spPr>
        <p:txBody>
          <a:bodyPr>
            <a:normAutofit/>
          </a:bodyPr>
          <a:lstStyle>
            <a:lvl1pPr>
              <a:defRPr sz="18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501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286405"/>
            <a:ext cx="4040188" cy="481012"/>
          </a:xfrm>
        </p:spPr>
        <p:txBody>
          <a:bodyPr anchor="b"/>
          <a:lstStyle>
            <a:lvl1pPr marL="0" indent="0">
              <a:buNone/>
              <a:defRPr sz="2400" b="1">
                <a:latin typeface="Arial"/>
                <a:cs typeface="Arial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Subhead 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837267"/>
            <a:ext cx="4040188" cy="2756958"/>
          </a:xfrm>
        </p:spPr>
        <p:txBody>
          <a:bodyPr>
            <a:normAutofit/>
          </a:bodyPr>
          <a:lstStyle>
            <a:lvl1pPr marL="228594" indent="-228594">
              <a:defRPr sz="18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1286405"/>
            <a:ext cx="4041775" cy="481012"/>
          </a:xfrm>
        </p:spPr>
        <p:txBody>
          <a:bodyPr anchor="b"/>
          <a:lstStyle>
            <a:lvl1pPr marL="0" indent="0">
              <a:buNone/>
              <a:defRPr sz="2400" b="1">
                <a:latin typeface="Arial"/>
                <a:cs typeface="Arial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Subhead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37267"/>
            <a:ext cx="4041775" cy="2756958"/>
          </a:xfrm>
        </p:spPr>
        <p:txBody>
          <a:bodyPr>
            <a:normAutofit/>
          </a:bodyPr>
          <a:lstStyle>
            <a:lvl1pPr>
              <a:defRPr sz="18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1621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8603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Headline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1425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 cap="all" baseline="0">
                <a:latin typeface="Gotham Office" panose="02000000000000000000" pitchFamily="2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3" name="Content Placeholder 2"/>
          <p:cNvSpPr>
            <a:spLocks noGrp="1" noChangeAspect="1"/>
          </p:cNvSpPr>
          <p:nvPr>
            <p:ph sz="half" idx="1"/>
          </p:nvPr>
        </p:nvSpPr>
        <p:spPr>
          <a:xfrm>
            <a:off x="457200" y="1335025"/>
            <a:ext cx="4038600" cy="3281653"/>
          </a:xfrm>
        </p:spPr>
        <p:txBody>
          <a:bodyPr>
            <a:normAutofit/>
          </a:bodyPr>
          <a:lstStyle>
            <a:lvl1pPr>
              <a:defRPr sz="2400">
                <a:latin typeface="GothamOffice"/>
                <a:cs typeface="Arial"/>
              </a:defRPr>
            </a:lvl1pPr>
            <a:lvl2pPr>
              <a:defRPr sz="2000">
                <a:latin typeface="GothamOffice"/>
                <a:cs typeface="Arial"/>
              </a:defRPr>
            </a:lvl2pPr>
            <a:lvl3pPr>
              <a:defRPr sz="2000">
                <a:latin typeface="GothamOffice"/>
                <a:cs typeface="Arial"/>
              </a:defRPr>
            </a:lvl3pPr>
            <a:lvl4pPr>
              <a:defRPr sz="2000">
                <a:latin typeface="GothamOffice"/>
                <a:cs typeface="Arial"/>
              </a:defRPr>
            </a:lvl4pPr>
            <a:lvl5pPr>
              <a:defRPr sz="2000">
                <a:latin typeface="GothamOffice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5025"/>
            <a:ext cx="4038600" cy="3299941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7381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286406"/>
            <a:ext cx="4040188" cy="481012"/>
          </a:xfrm>
        </p:spPr>
        <p:txBody>
          <a:bodyPr anchor="b"/>
          <a:lstStyle>
            <a:lvl1pPr marL="0" indent="0">
              <a:buNone/>
              <a:defRPr sz="2400" b="1">
                <a:latin typeface="Arial"/>
                <a:cs typeface="Arial"/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Subhead 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37267"/>
            <a:ext cx="4040188" cy="2756958"/>
          </a:xfrm>
        </p:spPr>
        <p:txBody>
          <a:bodyPr>
            <a:normAutofit/>
          </a:bodyPr>
          <a:lstStyle>
            <a:lvl1pPr marL="228594" indent="-228594">
              <a:defRPr sz="18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1286406"/>
            <a:ext cx="4041775" cy="481012"/>
          </a:xfrm>
        </p:spPr>
        <p:txBody>
          <a:bodyPr anchor="b"/>
          <a:lstStyle>
            <a:lvl1pPr marL="0" indent="0">
              <a:buNone/>
              <a:defRPr sz="2400" b="1">
                <a:latin typeface="Arial"/>
                <a:cs typeface="Arial"/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Subhead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37267"/>
            <a:ext cx="4041775" cy="2756958"/>
          </a:xfrm>
        </p:spPr>
        <p:txBody>
          <a:bodyPr>
            <a:normAutofit/>
          </a:bodyPr>
          <a:lstStyle>
            <a:lvl1pPr>
              <a:defRPr sz="18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334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Headline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3545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Headline</a:t>
            </a:r>
          </a:p>
        </p:txBody>
      </p:sp>
      <p:sp>
        <p:nvSpPr>
          <p:cNvPr id="3" name="Content Placeholder 2"/>
          <p:cNvSpPr>
            <a:spLocks noGrp="1" noChangeAspect="1"/>
          </p:cNvSpPr>
          <p:nvPr>
            <p:ph sz="half" idx="1"/>
          </p:nvPr>
        </p:nvSpPr>
        <p:spPr>
          <a:xfrm>
            <a:off x="457200" y="1335025"/>
            <a:ext cx="4038600" cy="3281653"/>
          </a:xfrm>
        </p:spPr>
        <p:txBody>
          <a:bodyPr>
            <a:normAutofit/>
          </a:bodyPr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2000">
                <a:latin typeface="Arial"/>
                <a:cs typeface="Arial"/>
              </a:defRPr>
            </a:lvl4pPr>
            <a:lvl5pPr>
              <a:defRPr sz="20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5025"/>
            <a:ext cx="4038600" cy="3299941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8475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286406"/>
            <a:ext cx="4040188" cy="481012"/>
          </a:xfrm>
        </p:spPr>
        <p:txBody>
          <a:bodyPr anchor="b"/>
          <a:lstStyle>
            <a:lvl1pPr marL="0" indent="0">
              <a:buNone/>
              <a:defRPr sz="2400" b="1">
                <a:latin typeface="Arial"/>
                <a:cs typeface="Arial"/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Subhead 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37267"/>
            <a:ext cx="4040188" cy="2756958"/>
          </a:xfrm>
        </p:spPr>
        <p:txBody>
          <a:bodyPr>
            <a:normAutofit/>
          </a:bodyPr>
          <a:lstStyle>
            <a:lvl1pPr marL="228594" indent="-228594">
              <a:defRPr sz="18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1286406"/>
            <a:ext cx="4041775" cy="481012"/>
          </a:xfrm>
        </p:spPr>
        <p:txBody>
          <a:bodyPr anchor="b"/>
          <a:lstStyle>
            <a:lvl1pPr marL="0" indent="0">
              <a:buNone/>
              <a:defRPr sz="2400" b="1">
                <a:latin typeface="Arial"/>
                <a:cs typeface="Arial"/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Subhead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37267"/>
            <a:ext cx="4041775" cy="2756958"/>
          </a:xfrm>
        </p:spPr>
        <p:txBody>
          <a:bodyPr>
            <a:normAutofit/>
          </a:bodyPr>
          <a:lstStyle>
            <a:lvl1pPr>
              <a:defRPr sz="18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34747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>
          <a:xfrm>
            <a:off x="457200" y="1820333"/>
            <a:ext cx="8229600" cy="15155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ct val="80000"/>
              </a:lnSpc>
            </a:pPr>
            <a:r>
              <a:rPr lang="en-US"/>
              <a:t>Headline 1 here</a:t>
            </a:r>
          </a:p>
          <a:p>
            <a:pPr>
              <a:lnSpc>
                <a:spcPct val="80000"/>
              </a:lnSpc>
            </a:pPr>
            <a:r>
              <a:rPr lang="en-US"/>
              <a:t>Headline 2 here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457200" y="3181350"/>
            <a:ext cx="8229600" cy="684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>
                <a:solidFill>
                  <a:schemeClr val="bg1">
                    <a:lumMod val="75000"/>
                  </a:schemeClr>
                </a:solidFill>
              </a:rPr>
              <a:t>Presenter’s Name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457200" y="3790950"/>
            <a:ext cx="3666067" cy="7115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400">
                <a:solidFill>
                  <a:schemeClr val="bg1">
                    <a:lumMod val="75000"/>
                  </a:schemeClr>
                </a:solidFill>
              </a:rPr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3920730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>
          <a:xfrm>
            <a:off x="457200" y="1820333"/>
            <a:ext cx="8229600" cy="15155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4400"/>
              <a:t>Headline 1 here</a:t>
            </a:r>
          </a:p>
          <a:p>
            <a:pPr>
              <a:lnSpc>
                <a:spcPct val="80000"/>
              </a:lnSpc>
            </a:pPr>
            <a:r>
              <a:rPr lang="en-US" sz="4400"/>
              <a:t>Headline 2 here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457200" y="3181352"/>
            <a:ext cx="8229600" cy="684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>
                <a:solidFill>
                  <a:schemeClr val="bg1">
                    <a:lumMod val="75000"/>
                  </a:schemeClr>
                </a:solidFill>
              </a:rPr>
              <a:t>Presenter’s Name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457200" y="3790952"/>
            <a:ext cx="3666067" cy="7115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400">
                <a:solidFill>
                  <a:schemeClr val="bg1">
                    <a:lumMod val="75000"/>
                  </a:schemeClr>
                </a:solidFill>
              </a:rPr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6321126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070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36172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Headline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21680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Headline</a:t>
            </a:r>
          </a:p>
        </p:txBody>
      </p:sp>
      <p:sp>
        <p:nvSpPr>
          <p:cNvPr id="3" name="Content Placeholder 2"/>
          <p:cNvSpPr>
            <a:spLocks noGrp="1" noChangeAspect="1"/>
          </p:cNvSpPr>
          <p:nvPr>
            <p:ph sz="half" idx="1"/>
          </p:nvPr>
        </p:nvSpPr>
        <p:spPr>
          <a:xfrm>
            <a:off x="457200" y="1335027"/>
            <a:ext cx="4038600" cy="3281653"/>
          </a:xfrm>
        </p:spPr>
        <p:txBody>
          <a:bodyPr>
            <a:normAutofit/>
          </a:bodyPr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2000">
                <a:latin typeface="Arial"/>
                <a:cs typeface="Arial"/>
              </a:defRPr>
            </a:lvl4pPr>
            <a:lvl5pPr>
              <a:defRPr sz="20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5027"/>
            <a:ext cx="4038600" cy="3299941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2336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286406"/>
            <a:ext cx="4040188" cy="481012"/>
          </a:xfrm>
        </p:spPr>
        <p:txBody>
          <a:bodyPr anchor="b"/>
          <a:lstStyle>
            <a:lvl1pPr marL="0" indent="0">
              <a:buNone/>
              <a:defRPr sz="2400" b="1">
                <a:latin typeface="Arial"/>
                <a:cs typeface="Arial"/>
              </a:defRPr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Subhead 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37267"/>
            <a:ext cx="4040188" cy="2756958"/>
          </a:xfrm>
        </p:spPr>
        <p:txBody>
          <a:bodyPr>
            <a:normAutofit/>
          </a:bodyPr>
          <a:lstStyle>
            <a:lvl1pPr marL="228588" indent="-228588">
              <a:defRPr sz="18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7" y="1286406"/>
            <a:ext cx="4041775" cy="481012"/>
          </a:xfrm>
        </p:spPr>
        <p:txBody>
          <a:bodyPr anchor="b"/>
          <a:lstStyle>
            <a:lvl1pPr marL="0" indent="0">
              <a:buNone/>
              <a:defRPr sz="2400" b="1">
                <a:latin typeface="Arial"/>
                <a:cs typeface="Arial"/>
              </a:defRPr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Subhead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837267"/>
            <a:ext cx="4041775" cy="2756958"/>
          </a:xfrm>
        </p:spPr>
        <p:txBody>
          <a:bodyPr>
            <a:normAutofit/>
          </a:bodyPr>
          <a:lstStyle>
            <a:lvl1pPr>
              <a:defRPr sz="18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9953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2" y="1286406"/>
            <a:ext cx="4040188" cy="481012"/>
          </a:xfrm>
        </p:spPr>
        <p:txBody>
          <a:bodyPr anchor="b"/>
          <a:lstStyle>
            <a:lvl1pPr marL="0" indent="0">
              <a:buNone/>
              <a:defRPr sz="2400" b="1">
                <a:latin typeface="Arial"/>
                <a:cs typeface="Arial"/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Subhead 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1837267"/>
            <a:ext cx="4040188" cy="2756958"/>
          </a:xfrm>
        </p:spPr>
        <p:txBody>
          <a:bodyPr>
            <a:normAutofit/>
          </a:bodyPr>
          <a:lstStyle>
            <a:lvl1pPr marL="228588" indent="-228588">
              <a:defRPr sz="18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7" y="1286406"/>
            <a:ext cx="4041775" cy="481012"/>
          </a:xfrm>
        </p:spPr>
        <p:txBody>
          <a:bodyPr anchor="b"/>
          <a:lstStyle>
            <a:lvl1pPr marL="0" indent="0">
              <a:buNone/>
              <a:defRPr sz="2400" b="1">
                <a:latin typeface="Arial"/>
                <a:cs typeface="Arial"/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Subhead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837267"/>
            <a:ext cx="4041775" cy="2756958"/>
          </a:xfrm>
        </p:spPr>
        <p:txBody>
          <a:bodyPr>
            <a:normAutofit/>
          </a:bodyPr>
          <a:lstStyle>
            <a:lvl1pPr>
              <a:defRPr sz="18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3550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697F5-3DCA-0A4F-B9EA-FEC2794BD1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12995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01812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68930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Headline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244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Headline</a:t>
            </a:r>
          </a:p>
        </p:txBody>
      </p:sp>
      <p:sp>
        <p:nvSpPr>
          <p:cNvPr id="3" name="Content Placeholder 2"/>
          <p:cNvSpPr>
            <a:spLocks noGrp="1" noChangeAspect="1"/>
          </p:cNvSpPr>
          <p:nvPr>
            <p:ph sz="half" idx="1"/>
          </p:nvPr>
        </p:nvSpPr>
        <p:spPr>
          <a:xfrm>
            <a:off x="457200" y="1335028"/>
            <a:ext cx="4038600" cy="3281653"/>
          </a:xfrm>
        </p:spPr>
        <p:txBody>
          <a:bodyPr>
            <a:normAutofit/>
          </a:bodyPr>
          <a:lstStyle>
            <a:lvl1pPr>
              <a:defRPr sz="2400">
                <a:latin typeface="Arial"/>
                <a:cs typeface="Arial"/>
              </a:defRPr>
            </a:lvl1pPr>
            <a:lvl2pPr>
              <a:defRPr sz="2025">
                <a:latin typeface="Arial"/>
                <a:cs typeface="Arial"/>
              </a:defRPr>
            </a:lvl2pPr>
            <a:lvl3pPr>
              <a:defRPr sz="2025">
                <a:latin typeface="Arial"/>
                <a:cs typeface="Arial"/>
              </a:defRPr>
            </a:lvl3pPr>
            <a:lvl4pPr>
              <a:defRPr sz="2025">
                <a:latin typeface="Arial"/>
                <a:cs typeface="Arial"/>
              </a:defRPr>
            </a:lvl4pPr>
            <a:lvl5pPr>
              <a:defRPr sz="2025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5028"/>
            <a:ext cx="4038600" cy="3299941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>
              <a:defRPr sz="2400"/>
            </a:lvl2pPr>
            <a:lvl3pPr>
              <a:defRPr sz="2025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5003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3" y="1286406"/>
            <a:ext cx="4040188" cy="481012"/>
          </a:xfrm>
        </p:spPr>
        <p:txBody>
          <a:bodyPr anchor="b"/>
          <a:lstStyle>
            <a:lvl1pPr marL="0" indent="0">
              <a:buNone/>
              <a:defRPr sz="2400" b="1">
                <a:latin typeface="Arial"/>
                <a:cs typeface="Arial"/>
              </a:defRPr>
            </a:lvl1pPr>
            <a:lvl2pPr marL="457166" indent="0">
              <a:buNone/>
              <a:defRPr sz="2025" b="1"/>
            </a:lvl2pPr>
            <a:lvl3pPr marL="914331" indent="0">
              <a:buNone/>
              <a:defRPr sz="1800" b="1"/>
            </a:lvl3pPr>
            <a:lvl4pPr marL="1371498" indent="0">
              <a:buNone/>
              <a:defRPr sz="1575" b="1"/>
            </a:lvl4pPr>
            <a:lvl5pPr marL="1828664" indent="0">
              <a:buNone/>
              <a:defRPr sz="1575" b="1"/>
            </a:lvl5pPr>
            <a:lvl6pPr marL="2285829" indent="0">
              <a:buNone/>
              <a:defRPr sz="1575" b="1"/>
            </a:lvl6pPr>
            <a:lvl7pPr marL="2742995" indent="0">
              <a:buNone/>
              <a:defRPr sz="1575" b="1"/>
            </a:lvl7pPr>
            <a:lvl8pPr marL="3200160" indent="0">
              <a:buNone/>
              <a:defRPr sz="1575" b="1"/>
            </a:lvl8pPr>
            <a:lvl9pPr marL="3657326" indent="0">
              <a:buNone/>
              <a:defRPr sz="1575" b="1"/>
            </a:lvl9pPr>
          </a:lstStyle>
          <a:p>
            <a:pPr lvl="0"/>
            <a:r>
              <a:rPr lang="en-US"/>
              <a:t>Subhead 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1837267"/>
            <a:ext cx="4040188" cy="2756958"/>
          </a:xfrm>
        </p:spPr>
        <p:txBody>
          <a:bodyPr>
            <a:normAutofit/>
          </a:bodyPr>
          <a:lstStyle>
            <a:lvl1pPr marL="228582" indent="-228582">
              <a:defRPr sz="18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8" y="1286406"/>
            <a:ext cx="4041775" cy="481012"/>
          </a:xfrm>
        </p:spPr>
        <p:txBody>
          <a:bodyPr anchor="b"/>
          <a:lstStyle>
            <a:lvl1pPr marL="0" indent="0">
              <a:buNone/>
              <a:defRPr sz="2400" b="1">
                <a:latin typeface="Arial"/>
                <a:cs typeface="Arial"/>
              </a:defRPr>
            </a:lvl1pPr>
            <a:lvl2pPr marL="457166" indent="0">
              <a:buNone/>
              <a:defRPr sz="2025" b="1"/>
            </a:lvl2pPr>
            <a:lvl3pPr marL="914331" indent="0">
              <a:buNone/>
              <a:defRPr sz="1800" b="1"/>
            </a:lvl3pPr>
            <a:lvl4pPr marL="1371498" indent="0">
              <a:buNone/>
              <a:defRPr sz="1575" b="1"/>
            </a:lvl4pPr>
            <a:lvl5pPr marL="1828664" indent="0">
              <a:buNone/>
              <a:defRPr sz="1575" b="1"/>
            </a:lvl5pPr>
            <a:lvl6pPr marL="2285829" indent="0">
              <a:buNone/>
              <a:defRPr sz="1575" b="1"/>
            </a:lvl6pPr>
            <a:lvl7pPr marL="2742995" indent="0">
              <a:buNone/>
              <a:defRPr sz="1575" b="1"/>
            </a:lvl7pPr>
            <a:lvl8pPr marL="3200160" indent="0">
              <a:buNone/>
              <a:defRPr sz="1575" b="1"/>
            </a:lvl8pPr>
            <a:lvl9pPr marL="3657326" indent="0">
              <a:buNone/>
              <a:defRPr sz="1575" b="1"/>
            </a:lvl9pPr>
          </a:lstStyle>
          <a:p>
            <a:pPr lvl="0"/>
            <a:r>
              <a:rPr lang="en-US"/>
              <a:t>Subhead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37267"/>
            <a:ext cx="4041775" cy="2756958"/>
          </a:xfrm>
        </p:spPr>
        <p:txBody>
          <a:bodyPr>
            <a:normAutofit/>
          </a:bodyPr>
          <a:lstStyle>
            <a:lvl1pPr>
              <a:defRPr sz="18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350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>
          <a:xfrm>
            <a:off x="457200" y="1820333"/>
            <a:ext cx="8229600" cy="15155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ct val="80000"/>
              </a:lnSpc>
            </a:pPr>
            <a:r>
              <a:rPr lang="en-US"/>
              <a:t>Headline 1 here</a:t>
            </a:r>
          </a:p>
          <a:p>
            <a:pPr>
              <a:lnSpc>
                <a:spcPct val="80000"/>
              </a:lnSpc>
            </a:pPr>
            <a:r>
              <a:rPr lang="en-US"/>
              <a:t>Headline 2 here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457200" y="3181350"/>
            <a:ext cx="8229600" cy="684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>
                <a:solidFill>
                  <a:schemeClr val="bg1">
                    <a:lumMod val="75000"/>
                  </a:schemeClr>
                </a:solidFill>
              </a:rPr>
              <a:t>Presenter’s Name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457200" y="3790950"/>
            <a:ext cx="3666067" cy="7115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400">
                <a:solidFill>
                  <a:schemeClr val="bg1">
                    <a:lumMod val="75000"/>
                  </a:schemeClr>
                </a:solidFill>
              </a:rPr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83742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>
          <a:xfrm>
            <a:off x="457200" y="1820333"/>
            <a:ext cx="8229600" cy="15155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4400"/>
              <a:t>Headline 1 here</a:t>
            </a:r>
          </a:p>
          <a:p>
            <a:pPr>
              <a:lnSpc>
                <a:spcPct val="80000"/>
              </a:lnSpc>
            </a:pPr>
            <a:r>
              <a:rPr lang="en-US" sz="4400"/>
              <a:t>Headline 2 here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457200" y="3181352"/>
            <a:ext cx="8229600" cy="684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>
                <a:solidFill>
                  <a:schemeClr val="bg1">
                    <a:lumMod val="75000"/>
                  </a:schemeClr>
                </a:solidFill>
              </a:rPr>
              <a:t>Presenter’s Name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457200" y="3790952"/>
            <a:ext cx="3666067" cy="7115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400">
                <a:solidFill>
                  <a:schemeClr val="bg1">
                    <a:lumMod val="75000"/>
                  </a:schemeClr>
                </a:solidFill>
              </a:rPr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83742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Headline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057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5" Type="http://schemas.openxmlformats.org/officeDocument/2006/relationships/theme" Target="../theme/theme10.xml"/><Relationship Id="rId4" Type="http://schemas.openxmlformats.org/officeDocument/2006/relationships/slideLayout" Target="../slideLayouts/slideLayout31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theme" Target="../theme/theme11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5" Type="http://schemas.openxmlformats.org/officeDocument/2006/relationships/theme" Target="../theme/theme12.xml"/><Relationship Id="rId4" Type="http://schemas.openxmlformats.org/officeDocument/2006/relationships/slideLayout" Target="../slideLayouts/slideLayout40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1.jpeg"/><Relationship Id="rId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4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2.jpeg"/><Relationship Id="rId4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theme" Target="../theme/theme16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5" Type="http://schemas.openxmlformats.org/officeDocument/2006/relationships/slideLayout" Target="../slideLayouts/slideLayout54.xml"/><Relationship Id="rId4" Type="http://schemas.openxmlformats.org/officeDocument/2006/relationships/slideLayout" Target="../slideLayouts/slideLayout53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9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4" Type="http://schemas.openxmlformats.org/officeDocument/2006/relationships/theme" Target="../theme/theme17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7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8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.jpe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34325" y="2"/>
            <a:ext cx="9178325" cy="1063625"/>
          </a:xfrm>
          <a:prstGeom prst="rect">
            <a:avLst/>
          </a:prstGeom>
          <a:solidFill>
            <a:srgbClr val="100E4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87867"/>
            <a:ext cx="8229600" cy="7757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7735"/>
            <a:ext cx="8229600" cy="3300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400" y="47164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697F5-3DCA-0A4F-B9EA-FEC2794BD1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083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81" r:id="rId1"/>
    <p:sldLayoutId id="2147493483" r:id="rId2"/>
    <p:sldLayoutId id="2147493497" r:id="rId3"/>
    <p:sldLayoutId id="2147493484" r:id="rId4"/>
    <p:sldLayoutId id="2147493487" r:id="rId5"/>
    <p:sldLayoutId id="2147493501" r:id="rId6"/>
    <p:sldLayoutId id="2147493485" r:id="rId7"/>
    <p:sldLayoutId id="2147493456" r:id="rId8"/>
  </p:sldLayoutIdLst>
  <p:txStyles>
    <p:titleStyle>
      <a:lvl1pPr algn="l" defTabSz="457189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FFFFFF"/>
          </a:solidFill>
          <a:latin typeface="Arial"/>
          <a:ea typeface="+mj-ea"/>
          <a:cs typeface="Arial"/>
        </a:defRPr>
      </a:lvl1pPr>
    </p:titleStyle>
    <p:bodyStyle>
      <a:lvl1pPr marL="228594" indent="-228594" algn="l" defTabSz="457189" rtl="0" eaLnBrk="1" latinLnBrk="0" hangingPunct="1">
        <a:spcBef>
          <a:spcPct val="20000"/>
        </a:spcBef>
        <a:buFont typeface="Arial"/>
        <a:buChar char="•"/>
        <a:tabLst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685783" indent="-228594" algn="l" defTabSz="457189" rtl="0" eaLnBrk="1" latinLnBrk="0" hangingPunct="1">
        <a:spcBef>
          <a:spcPct val="20000"/>
        </a:spcBef>
        <a:buFont typeface="Lucida Grande"/>
        <a:buChar char="–"/>
        <a:tabLst>
          <a:tab pos="228594" algn="l"/>
        </a:tabLst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1142971" indent="-228594" algn="l" defTabSz="457189" rtl="0" eaLnBrk="1" latinLnBrk="0" hangingPunct="1">
        <a:spcBef>
          <a:spcPct val="20000"/>
        </a:spcBef>
        <a:buFont typeface="Lucida Grande"/>
        <a:buChar char="–"/>
        <a:tabLst>
          <a:tab pos="228594" algn="l"/>
        </a:tabLst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160" indent="-228594" algn="l" defTabSz="457189" rtl="0" eaLnBrk="1" latinLnBrk="0" hangingPunct="1">
        <a:spcBef>
          <a:spcPct val="20000"/>
        </a:spcBef>
        <a:buFont typeface="Lucida Grande"/>
        <a:buChar char="–"/>
        <a:tabLst>
          <a:tab pos="228594" algn="l"/>
        </a:tabLst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349" indent="-228594" algn="l" defTabSz="457189" rtl="0" eaLnBrk="1" latinLnBrk="0" hangingPunct="1">
        <a:spcBef>
          <a:spcPct val="20000"/>
        </a:spcBef>
        <a:buFont typeface="Lucida Grande"/>
        <a:buChar char="–"/>
        <a:tabLst>
          <a:tab pos="228594" algn="l"/>
        </a:tabLst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34324" y="3"/>
            <a:ext cx="9178325" cy="1063625"/>
          </a:xfrm>
          <a:prstGeom prst="rect">
            <a:avLst/>
          </a:prstGeom>
          <a:solidFill>
            <a:srgbClr val="100E4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87867"/>
            <a:ext cx="8229600" cy="7757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7736"/>
            <a:ext cx="8229600" cy="3300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400" y="471646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89"/>
            <a:fld id="{CC7697F5-3DCA-0A4F-B9EA-FEC2794BD1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8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02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18" r:id="rId1"/>
    <p:sldLayoutId id="2147493519" r:id="rId2"/>
    <p:sldLayoutId id="2147493520" r:id="rId3"/>
    <p:sldLayoutId id="2147493521" r:id="rId4"/>
  </p:sldLayoutIdLst>
  <p:txStyles>
    <p:titleStyle>
      <a:lvl1pPr algn="l" defTabSz="457178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FFFFFF"/>
          </a:solidFill>
          <a:latin typeface="Arial"/>
          <a:ea typeface="+mj-ea"/>
          <a:cs typeface="Arial"/>
        </a:defRPr>
      </a:lvl1pPr>
    </p:titleStyle>
    <p:bodyStyle>
      <a:lvl1pPr marL="228588" indent="-228588" algn="l" defTabSz="457178" rtl="0" eaLnBrk="1" latinLnBrk="0" hangingPunct="1">
        <a:spcBef>
          <a:spcPct val="20000"/>
        </a:spcBef>
        <a:buFont typeface="Arial"/>
        <a:buChar char="•"/>
        <a:tabLst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685766" indent="-228588" algn="l" defTabSz="457178" rtl="0" eaLnBrk="1" latinLnBrk="0" hangingPunct="1">
        <a:spcBef>
          <a:spcPct val="20000"/>
        </a:spcBef>
        <a:buFont typeface="Lucida Grande"/>
        <a:buChar char="–"/>
        <a:tabLst>
          <a:tab pos="228588" algn="l"/>
        </a:tabLst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1142942" indent="-228588" algn="l" defTabSz="457178" rtl="0" eaLnBrk="1" latinLnBrk="0" hangingPunct="1">
        <a:spcBef>
          <a:spcPct val="20000"/>
        </a:spcBef>
        <a:buFont typeface="Lucida Grande"/>
        <a:buChar char="–"/>
        <a:tabLst>
          <a:tab pos="228588" algn="l"/>
        </a:tabLst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120" indent="-228588" algn="l" defTabSz="457178" rtl="0" eaLnBrk="1" latinLnBrk="0" hangingPunct="1">
        <a:spcBef>
          <a:spcPct val="20000"/>
        </a:spcBef>
        <a:buFont typeface="Lucida Grande"/>
        <a:buChar char="–"/>
        <a:tabLst>
          <a:tab pos="228588" algn="l"/>
        </a:tabLst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297" indent="-228588" algn="l" defTabSz="457178" rtl="0" eaLnBrk="1" latinLnBrk="0" hangingPunct="1">
        <a:spcBef>
          <a:spcPct val="20000"/>
        </a:spcBef>
        <a:buFont typeface="Lucida Grande"/>
        <a:buChar char="–"/>
        <a:tabLst>
          <a:tab pos="228588" algn="l"/>
        </a:tabLst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474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8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34325" y="2"/>
            <a:ext cx="9178325" cy="1063625"/>
          </a:xfrm>
          <a:prstGeom prst="rect">
            <a:avLst/>
          </a:prstGeom>
          <a:solidFill>
            <a:srgbClr val="100E4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87867"/>
            <a:ext cx="8229600" cy="7757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7735"/>
            <a:ext cx="8229600" cy="3300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400" y="47164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697F5-3DCA-0A4F-B9EA-FEC2794BD1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413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03" r:id="rId1"/>
    <p:sldLayoutId id="2147493504" r:id="rId2"/>
    <p:sldLayoutId id="2147493505" r:id="rId3"/>
    <p:sldLayoutId id="2147493506" r:id="rId4"/>
    <p:sldLayoutId id="2147493507" r:id="rId5"/>
  </p:sldLayoutIdLst>
  <p:hf hdr="0" ftr="0" dt="0"/>
  <p:txStyles>
    <p:titleStyle>
      <a:lvl1pPr algn="l" defTabSz="457189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FFFFFF"/>
          </a:solidFill>
          <a:latin typeface="Arial"/>
          <a:ea typeface="+mj-ea"/>
          <a:cs typeface="Arial"/>
        </a:defRPr>
      </a:lvl1pPr>
    </p:titleStyle>
    <p:bodyStyle>
      <a:lvl1pPr marL="228594" indent="-228594" algn="l" defTabSz="457189" rtl="0" eaLnBrk="1" latinLnBrk="0" hangingPunct="1">
        <a:spcBef>
          <a:spcPct val="20000"/>
        </a:spcBef>
        <a:buFont typeface="Arial"/>
        <a:buChar char="•"/>
        <a:tabLst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685783" indent="-228594" algn="l" defTabSz="457189" rtl="0" eaLnBrk="1" latinLnBrk="0" hangingPunct="1">
        <a:spcBef>
          <a:spcPct val="20000"/>
        </a:spcBef>
        <a:buFont typeface="Lucida Grande"/>
        <a:buChar char="–"/>
        <a:tabLst>
          <a:tab pos="228594" algn="l"/>
        </a:tabLst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1142971" indent="-228594" algn="l" defTabSz="457189" rtl="0" eaLnBrk="1" latinLnBrk="0" hangingPunct="1">
        <a:spcBef>
          <a:spcPct val="20000"/>
        </a:spcBef>
        <a:buFont typeface="Lucida Grande"/>
        <a:buChar char="–"/>
        <a:tabLst>
          <a:tab pos="228594" algn="l"/>
        </a:tabLst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160" indent="-228594" algn="l" defTabSz="457189" rtl="0" eaLnBrk="1" latinLnBrk="0" hangingPunct="1">
        <a:spcBef>
          <a:spcPct val="20000"/>
        </a:spcBef>
        <a:buFont typeface="Lucida Grande"/>
        <a:buChar char="–"/>
        <a:tabLst>
          <a:tab pos="228594" algn="l"/>
        </a:tabLst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349" indent="-228594" algn="l" defTabSz="457189" rtl="0" eaLnBrk="1" latinLnBrk="0" hangingPunct="1">
        <a:spcBef>
          <a:spcPct val="20000"/>
        </a:spcBef>
        <a:buFont typeface="Lucida Grande"/>
        <a:buChar char="–"/>
        <a:tabLst>
          <a:tab pos="228594" algn="l"/>
        </a:tabLst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34324" y="3"/>
            <a:ext cx="9178325" cy="1063625"/>
          </a:xfrm>
          <a:prstGeom prst="rect">
            <a:avLst/>
          </a:prstGeom>
          <a:solidFill>
            <a:srgbClr val="100E4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87867"/>
            <a:ext cx="8229600" cy="7757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7736"/>
            <a:ext cx="8229600" cy="3300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400" y="471646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89"/>
            <a:fld id="{CC7697F5-3DCA-0A4F-B9EA-FEC2794BD1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8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02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6" r:id="rId4"/>
  </p:sldLayoutIdLst>
  <p:txStyles>
    <p:titleStyle>
      <a:lvl1pPr algn="l" defTabSz="457178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FFFFFF"/>
          </a:solidFill>
          <a:latin typeface="Arial"/>
          <a:ea typeface="+mj-ea"/>
          <a:cs typeface="Arial"/>
        </a:defRPr>
      </a:lvl1pPr>
    </p:titleStyle>
    <p:bodyStyle>
      <a:lvl1pPr marL="228588" indent="-228588" algn="l" defTabSz="457178" rtl="0" eaLnBrk="1" latinLnBrk="0" hangingPunct="1">
        <a:spcBef>
          <a:spcPct val="20000"/>
        </a:spcBef>
        <a:buFont typeface="Arial"/>
        <a:buChar char="•"/>
        <a:tabLst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685766" indent="-228588" algn="l" defTabSz="457178" rtl="0" eaLnBrk="1" latinLnBrk="0" hangingPunct="1">
        <a:spcBef>
          <a:spcPct val="20000"/>
        </a:spcBef>
        <a:buFont typeface="Lucida Grande"/>
        <a:buChar char="–"/>
        <a:tabLst>
          <a:tab pos="228588" algn="l"/>
        </a:tabLst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1142942" indent="-228588" algn="l" defTabSz="457178" rtl="0" eaLnBrk="1" latinLnBrk="0" hangingPunct="1">
        <a:spcBef>
          <a:spcPct val="20000"/>
        </a:spcBef>
        <a:buFont typeface="Lucida Grande"/>
        <a:buChar char="–"/>
        <a:tabLst>
          <a:tab pos="228588" algn="l"/>
        </a:tabLst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120" indent="-228588" algn="l" defTabSz="457178" rtl="0" eaLnBrk="1" latinLnBrk="0" hangingPunct="1">
        <a:spcBef>
          <a:spcPct val="20000"/>
        </a:spcBef>
        <a:buFont typeface="Lucida Grande"/>
        <a:buChar char="–"/>
        <a:tabLst>
          <a:tab pos="228588" algn="l"/>
        </a:tabLst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297" indent="-228588" algn="l" defTabSz="457178" rtl="0" eaLnBrk="1" latinLnBrk="0" hangingPunct="1">
        <a:spcBef>
          <a:spcPct val="20000"/>
        </a:spcBef>
        <a:buFont typeface="Lucida Grande"/>
        <a:buChar char="–"/>
        <a:tabLst>
          <a:tab pos="228588" algn="l"/>
        </a:tabLst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474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8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9144001" cy="735036"/>
          </a:xfrm>
          <a:prstGeom prst="rect">
            <a:avLst/>
          </a:prstGeom>
          <a:solidFill>
            <a:srgbClr val="100E4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5043"/>
            <a:ext cx="8229600" cy="7757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48071"/>
            <a:ext cx="8229600" cy="3300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400" y="4716462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89"/>
            <a:fld id="{CC7697F5-3DCA-0A4F-B9EA-FEC2794BD1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8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320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28" r:id="rId1"/>
    <p:sldLayoutId id="2147493529" r:id="rId2"/>
    <p:sldLayoutId id="2147493530" r:id="rId3"/>
  </p:sldLayoutIdLst>
  <p:txStyles>
    <p:titleStyle>
      <a:lvl1pPr algn="l" defTabSz="457189" rtl="0" eaLnBrk="1" latinLnBrk="0" hangingPunct="1">
        <a:lnSpc>
          <a:spcPct val="90000"/>
        </a:lnSpc>
        <a:spcBef>
          <a:spcPct val="0"/>
        </a:spcBef>
        <a:buNone/>
        <a:defRPr sz="3600" b="1" kern="1200" cap="all" baseline="0">
          <a:solidFill>
            <a:srgbClr val="FFFFFF"/>
          </a:solidFill>
          <a:latin typeface="+mn-lt"/>
          <a:ea typeface="+mj-ea"/>
          <a:cs typeface="Arial"/>
        </a:defRPr>
      </a:lvl1pPr>
    </p:titleStyle>
    <p:bodyStyle>
      <a:lvl1pPr marL="228594" indent="-228594" algn="l" defTabSz="457189" rtl="0" eaLnBrk="1" latinLnBrk="0" hangingPunct="1">
        <a:spcBef>
          <a:spcPct val="20000"/>
        </a:spcBef>
        <a:buFont typeface="Arial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Arial"/>
        </a:defRPr>
      </a:lvl1pPr>
      <a:lvl2pPr marL="685783" indent="-228594" algn="l" defTabSz="457189" rtl="0" eaLnBrk="1" latinLnBrk="0" hangingPunct="1">
        <a:spcBef>
          <a:spcPct val="20000"/>
        </a:spcBef>
        <a:buFont typeface="Lucida Grande"/>
        <a:buChar char="–"/>
        <a:tabLst>
          <a:tab pos="228594" algn="l"/>
        </a:tabLst>
        <a:defRPr sz="2100" kern="1200">
          <a:solidFill>
            <a:schemeClr val="tx1"/>
          </a:solidFill>
          <a:latin typeface="+mn-lt"/>
          <a:ea typeface="+mn-ea"/>
          <a:cs typeface="Arial"/>
        </a:defRPr>
      </a:lvl2pPr>
      <a:lvl3pPr marL="1142972" indent="-228594" algn="l" defTabSz="457189" rtl="0" eaLnBrk="1" latinLnBrk="0" hangingPunct="1">
        <a:spcBef>
          <a:spcPct val="20000"/>
        </a:spcBef>
        <a:buFont typeface="Lucida Grande"/>
        <a:buChar char="–"/>
        <a:tabLst>
          <a:tab pos="228594" algn="l"/>
        </a:tabLst>
        <a:defRPr sz="1800" kern="1200">
          <a:solidFill>
            <a:schemeClr val="tx1"/>
          </a:solidFill>
          <a:latin typeface="+mn-lt"/>
          <a:ea typeface="+mn-ea"/>
          <a:cs typeface="Arial"/>
        </a:defRPr>
      </a:lvl3pPr>
      <a:lvl4pPr marL="1600160" indent="-228594" algn="l" defTabSz="457189" rtl="0" eaLnBrk="1" latinLnBrk="0" hangingPunct="1">
        <a:spcBef>
          <a:spcPct val="20000"/>
        </a:spcBef>
        <a:buFont typeface="Lucida Grande"/>
        <a:buChar char="–"/>
        <a:tabLst>
          <a:tab pos="228594" algn="l"/>
        </a:tabLst>
        <a:defRPr sz="1500" kern="1200">
          <a:solidFill>
            <a:schemeClr val="tx1"/>
          </a:solidFill>
          <a:latin typeface="+mn-lt"/>
          <a:ea typeface="+mn-ea"/>
          <a:cs typeface="Arial"/>
        </a:defRPr>
      </a:lvl4pPr>
      <a:lvl5pPr marL="2057348" indent="-228594" algn="l" defTabSz="457189" rtl="0" eaLnBrk="1" latinLnBrk="0" hangingPunct="1">
        <a:spcBef>
          <a:spcPct val="20000"/>
        </a:spcBef>
        <a:buFont typeface="Lucida Grande"/>
        <a:buChar char="–"/>
        <a:tabLst>
          <a:tab pos="228594" algn="l"/>
        </a:tabLst>
        <a:defRPr sz="1800" kern="1200">
          <a:solidFill>
            <a:schemeClr val="tx1"/>
          </a:solidFill>
          <a:latin typeface="+mn-lt"/>
          <a:ea typeface="+mn-ea"/>
          <a:cs typeface="Arial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34324" y="1"/>
            <a:ext cx="9178325" cy="1063625"/>
          </a:xfrm>
          <a:prstGeom prst="rect">
            <a:avLst/>
          </a:prstGeom>
          <a:solidFill>
            <a:srgbClr val="100E4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87867"/>
            <a:ext cx="8229600" cy="7757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7734"/>
            <a:ext cx="8229600" cy="3300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400" y="4716462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697F5-3DCA-0A4F-B9EA-FEC2794BD1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07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32" r:id="rId1"/>
    <p:sldLayoutId id="2147493533" r:id="rId2"/>
    <p:sldLayoutId id="2147493534" r:id="rId3"/>
  </p:sldLayoutIdLst>
  <p:txStyles>
    <p:titleStyle>
      <a:lvl1pPr algn="l" defTabSz="457189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FFFFFF"/>
          </a:solidFill>
          <a:latin typeface="Arial"/>
          <a:ea typeface="+mj-ea"/>
          <a:cs typeface="Arial"/>
        </a:defRPr>
      </a:lvl1pPr>
    </p:titleStyle>
    <p:bodyStyle>
      <a:lvl1pPr marL="228594" indent="-228594" algn="l" defTabSz="457189" rtl="0" eaLnBrk="1" latinLnBrk="0" hangingPunct="1">
        <a:spcBef>
          <a:spcPct val="20000"/>
        </a:spcBef>
        <a:buFont typeface="Arial"/>
        <a:buChar char="•"/>
        <a:tabLst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685783" indent="-228594" algn="l" defTabSz="457189" rtl="0" eaLnBrk="1" latinLnBrk="0" hangingPunct="1">
        <a:spcBef>
          <a:spcPct val="20000"/>
        </a:spcBef>
        <a:buFont typeface="Lucida Grande"/>
        <a:buChar char="–"/>
        <a:tabLst>
          <a:tab pos="228594" algn="l"/>
        </a:tabLst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1142972" indent="-228594" algn="l" defTabSz="457189" rtl="0" eaLnBrk="1" latinLnBrk="0" hangingPunct="1">
        <a:spcBef>
          <a:spcPct val="20000"/>
        </a:spcBef>
        <a:buFont typeface="Lucida Grande"/>
        <a:buChar char="–"/>
        <a:tabLst>
          <a:tab pos="228594" algn="l"/>
        </a:tabLst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160" indent="-228594" algn="l" defTabSz="457189" rtl="0" eaLnBrk="1" latinLnBrk="0" hangingPunct="1">
        <a:spcBef>
          <a:spcPct val="20000"/>
        </a:spcBef>
        <a:buFont typeface="Lucida Grande"/>
        <a:buChar char="–"/>
        <a:tabLst>
          <a:tab pos="228594" algn="l"/>
        </a:tabLst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348" indent="-228594" algn="l" defTabSz="457189" rtl="0" eaLnBrk="1" latinLnBrk="0" hangingPunct="1">
        <a:spcBef>
          <a:spcPct val="20000"/>
        </a:spcBef>
        <a:buFont typeface="Lucida Grande"/>
        <a:buChar char="–"/>
        <a:tabLst>
          <a:tab pos="228594" algn="l"/>
        </a:tabLst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87868"/>
            <a:ext cx="8229600" cy="8805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20800"/>
            <a:ext cx="8229600" cy="32738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1871" y="4707994"/>
            <a:ext cx="575733" cy="27384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943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49" r:id="rId1"/>
    <p:sldLayoutId id="2147493550" r:id="rId2"/>
    <p:sldLayoutId id="2147493551" r:id="rId3"/>
  </p:sldLayoutIdLst>
  <p:txStyles>
    <p:titleStyle>
      <a:lvl1pPr algn="l" defTabSz="457189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bg1"/>
          </a:solidFill>
          <a:latin typeface="Arial"/>
          <a:ea typeface="+mn-ea"/>
          <a:cs typeface="Arial"/>
        </a:defRPr>
      </a:lvl1pPr>
      <a:lvl2pPr marL="742932" indent="-285744" algn="l" defTabSz="457189" rtl="0" eaLnBrk="1" latinLnBrk="0" hangingPunct="1">
        <a:spcBef>
          <a:spcPct val="20000"/>
        </a:spcBef>
        <a:buFont typeface="Lucida Grande"/>
        <a:buChar char="–"/>
        <a:defRPr sz="1800" kern="1200">
          <a:solidFill>
            <a:schemeClr val="bg1"/>
          </a:solidFill>
          <a:latin typeface="Arial"/>
          <a:ea typeface="+mn-ea"/>
          <a:cs typeface="Arial"/>
        </a:defRPr>
      </a:lvl2pPr>
      <a:lvl3pPr marL="1142971" indent="-228594" algn="l" defTabSz="457189" rtl="0" eaLnBrk="1" latinLnBrk="0" hangingPunct="1">
        <a:spcBef>
          <a:spcPct val="20000"/>
        </a:spcBef>
        <a:buFont typeface="Lucida Grande"/>
        <a:buChar char="–"/>
        <a:defRPr sz="1800" kern="1200">
          <a:solidFill>
            <a:schemeClr val="bg1"/>
          </a:solidFill>
          <a:latin typeface="Arial"/>
          <a:ea typeface="+mn-ea"/>
          <a:cs typeface="Arial"/>
        </a:defRPr>
      </a:lvl3pPr>
      <a:lvl4pPr marL="1600160" indent="-228594" algn="l" defTabSz="457189" rtl="0" eaLnBrk="1" latinLnBrk="0" hangingPunct="1">
        <a:spcBef>
          <a:spcPct val="20000"/>
        </a:spcBef>
        <a:buFont typeface="Lucida Grande"/>
        <a:buChar char="–"/>
        <a:defRPr sz="1800" kern="1200">
          <a:solidFill>
            <a:schemeClr val="bg1"/>
          </a:solidFill>
          <a:latin typeface="Arial"/>
          <a:ea typeface="+mn-ea"/>
          <a:cs typeface="Arial"/>
        </a:defRPr>
      </a:lvl4pPr>
      <a:lvl5pPr marL="2057349" indent="-228594" algn="l" defTabSz="457189" rtl="0" eaLnBrk="1" latinLnBrk="0" hangingPunct="1">
        <a:spcBef>
          <a:spcPct val="20000"/>
        </a:spcBef>
        <a:buFont typeface="Lucida Grande"/>
        <a:buChar char="–"/>
        <a:defRPr sz="1800" kern="1200">
          <a:solidFill>
            <a:schemeClr val="bg1"/>
          </a:solidFill>
          <a:latin typeface="Arial"/>
          <a:ea typeface="+mn-ea"/>
          <a:cs typeface="Arial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34324" y="3"/>
            <a:ext cx="9178325" cy="1063625"/>
          </a:xfrm>
          <a:prstGeom prst="rect">
            <a:avLst/>
          </a:prstGeom>
          <a:solidFill>
            <a:srgbClr val="100E4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87867"/>
            <a:ext cx="8229600" cy="7757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7736"/>
            <a:ext cx="8229600" cy="3300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400" y="471646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697F5-3DCA-0A4F-B9EA-FEC2794BD1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565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53" r:id="rId1"/>
    <p:sldLayoutId id="2147493554" r:id="rId2"/>
    <p:sldLayoutId id="2147493555" r:id="rId3"/>
    <p:sldLayoutId id="2147493556" r:id="rId4"/>
    <p:sldLayoutId id="2147493557" r:id="rId5"/>
    <p:sldLayoutId id="2147493558" r:id="rId6"/>
    <p:sldLayoutId id="2147493560" r:id="rId7"/>
  </p:sldLayoutIdLst>
  <p:txStyles>
    <p:titleStyle>
      <a:lvl1pPr algn="l" defTabSz="457178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FFFFFF"/>
          </a:solidFill>
          <a:latin typeface="Arial"/>
          <a:ea typeface="+mj-ea"/>
          <a:cs typeface="Arial"/>
        </a:defRPr>
      </a:lvl1pPr>
    </p:titleStyle>
    <p:bodyStyle>
      <a:lvl1pPr marL="228588" indent="-228588" algn="l" defTabSz="457178" rtl="0" eaLnBrk="1" latinLnBrk="0" hangingPunct="1">
        <a:spcBef>
          <a:spcPct val="20000"/>
        </a:spcBef>
        <a:buFont typeface="Arial"/>
        <a:buChar char="•"/>
        <a:tabLst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685766" indent="-228588" algn="l" defTabSz="457178" rtl="0" eaLnBrk="1" latinLnBrk="0" hangingPunct="1">
        <a:spcBef>
          <a:spcPct val="20000"/>
        </a:spcBef>
        <a:buFont typeface="Lucida Grande"/>
        <a:buChar char="–"/>
        <a:tabLst>
          <a:tab pos="228588" algn="l"/>
        </a:tabLst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1142942" indent="-228588" algn="l" defTabSz="457178" rtl="0" eaLnBrk="1" latinLnBrk="0" hangingPunct="1">
        <a:spcBef>
          <a:spcPct val="20000"/>
        </a:spcBef>
        <a:buFont typeface="Lucida Grande"/>
        <a:buChar char="–"/>
        <a:tabLst>
          <a:tab pos="228588" algn="l"/>
        </a:tabLst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120" indent="-228588" algn="l" defTabSz="457178" rtl="0" eaLnBrk="1" latinLnBrk="0" hangingPunct="1">
        <a:spcBef>
          <a:spcPct val="20000"/>
        </a:spcBef>
        <a:buFont typeface="Lucida Grande"/>
        <a:buChar char="–"/>
        <a:tabLst>
          <a:tab pos="228588" algn="l"/>
        </a:tabLst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297" indent="-228588" algn="l" defTabSz="457178" rtl="0" eaLnBrk="1" latinLnBrk="0" hangingPunct="1">
        <a:spcBef>
          <a:spcPct val="20000"/>
        </a:spcBef>
        <a:buFont typeface="Lucida Grande"/>
        <a:buChar char="–"/>
        <a:tabLst>
          <a:tab pos="228588" algn="l"/>
        </a:tabLst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474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8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34323" y="4"/>
            <a:ext cx="9178325" cy="1063625"/>
          </a:xfrm>
          <a:prstGeom prst="rect">
            <a:avLst/>
          </a:prstGeom>
          <a:solidFill>
            <a:srgbClr val="100E4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8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87867"/>
            <a:ext cx="8229600" cy="7757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7737"/>
            <a:ext cx="8229600" cy="3300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400" y="4716465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78"/>
            <a:fld id="{CC7697F5-3DCA-0A4F-B9EA-FEC2794BD1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7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879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62" r:id="rId1"/>
    <p:sldLayoutId id="2147493563" r:id="rId2"/>
    <p:sldLayoutId id="2147493564" r:id="rId3"/>
  </p:sldLayoutIdLst>
  <p:txStyles>
    <p:titleStyle>
      <a:lvl1pPr algn="l" defTabSz="457166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FFFFFF"/>
          </a:solidFill>
          <a:latin typeface="Arial"/>
          <a:ea typeface="+mj-ea"/>
          <a:cs typeface="Arial"/>
        </a:defRPr>
      </a:lvl1pPr>
    </p:titleStyle>
    <p:bodyStyle>
      <a:lvl1pPr marL="228582" indent="-228582" algn="l" defTabSz="457166" rtl="0" eaLnBrk="1" latinLnBrk="0" hangingPunct="1">
        <a:spcBef>
          <a:spcPct val="20000"/>
        </a:spcBef>
        <a:buFont typeface="Arial"/>
        <a:buChar char="•"/>
        <a:tabLst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685749" indent="-228582" algn="l" defTabSz="457166" rtl="0" eaLnBrk="1" latinLnBrk="0" hangingPunct="1">
        <a:spcBef>
          <a:spcPct val="20000"/>
        </a:spcBef>
        <a:buFont typeface="Lucida Grande"/>
        <a:buChar char="–"/>
        <a:tabLst>
          <a:tab pos="228582" algn="l"/>
        </a:tabLst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1142914" indent="-228582" algn="l" defTabSz="457166" rtl="0" eaLnBrk="1" latinLnBrk="0" hangingPunct="1">
        <a:spcBef>
          <a:spcPct val="20000"/>
        </a:spcBef>
        <a:buFont typeface="Lucida Grande"/>
        <a:buChar char="–"/>
        <a:tabLst>
          <a:tab pos="228582" algn="l"/>
        </a:tabLst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080" indent="-228582" algn="l" defTabSz="457166" rtl="0" eaLnBrk="1" latinLnBrk="0" hangingPunct="1">
        <a:spcBef>
          <a:spcPct val="20000"/>
        </a:spcBef>
        <a:buFont typeface="Lucida Grande"/>
        <a:buChar char="–"/>
        <a:tabLst>
          <a:tab pos="228582" algn="l"/>
        </a:tabLst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246" indent="-228582" algn="l" defTabSz="457166" rtl="0" eaLnBrk="1" latinLnBrk="0" hangingPunct="1">
        <a:spcBef>
          <a:spcPct val="20000"/>
        </a:spcBef>
        <a:buFont typeface="Lucida Grande"/>
        <a:buChar char="–"/>
        <a:tabLst>
          <a:tab pos="228582" algn="l"/>
        </a:tabLst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411" indent="-228582" algn="l" defTabSz="457166" rtl="0" eaLnBrk="1" latinLnBrk="0" hangingPunct="1">
        <a:spcBef>
          <a:spcPct val="20000"/>
        </a:spcBef>
        <a:buFont typeface="Arial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2" algn="l" defTabSz="457166" rtl="0" eaLnBrk="1" latinLnBrk="0" hangingPunct="1">
        <a:spcBef>
          <a:spcPct val="20000"/>
        </a:spcBef>
        <a:buFont typeface="Arial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2" indent="-228582" algn="l" defTabSz="457166" rtl="0" eaLnBrk="1" latinLnBrk="0" hangingPunct="1">
        <a:spcBef>
          <a:spcPct val="20000"/>
        </a:spcBef>
        <a:buFont typeface="Arial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3885909" indent="-228582" algn="l" defTabSz="457166" rtl="0" eaLnBrk="1" latinLnBrk="0" hangingPunct="1">
        <a:spcBef>
          <a:spcPct val="20000"/>
        </a:spcBef>
        <a:buFont typeface="Arial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4571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1" algn="l" defTabSz="4571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4571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4571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9" algn="l" defTabSz="4571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5" algn="l" defTabSz="4571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4571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6" algn="l" defTabSz="4571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34325" y="0"/>
            <a:ext cx="9178325" cy="1063625"/>
          </a:xfrm>
          <a:prstGeom prst="rect">
            <a:avLst/>
          </a:prstGeom>
          <a:solidFill>
            <a:srgbClr val="100E4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87867"/>
            <a:ext cx="8229600" cy="7757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7733"/>
            <a:ext cx="8229600" cy="3300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400" y="4716461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697F5-3DCA-0A4F-B9EA-FEC2794BD1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133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08" r:id="rId1"/>
    <p:sldLayoutId id="2147493488" r:id="rId2"/>
  </p:sldLayoutIdLst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FFFFFF"/>
          </a:solidFill>
          <a:latin typeface="Arial"/>
          <a:ea typeface="+mj-ea"/>
          <a:cs typeface="Arial"/>
        </a:defRPr>
      </a:lvl1pPr>
    </p:titleStyle>
    <p:bodyStyle>
      <a:lvl1pPr marL="228600" indent="-228600" algn="l" defTabSz="457200" rtl="0" eaLnBrk="1" latinLnBrk="0" hangingPunct="1">
        <a:spcBef>
          <a:spcPct val="20000"/>
        </a:spcBef>
        <a:buFont typeface="Arial"/>
        <a:buChar char="•"/>
        <a:tabLst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685800" indent="-228600" algn="l" defTabSz="457200" rtl="0" eaLnBrk="1" latinLnBrk="0" hangingPunct="1">
        <a:spcBef>
          <a:spcPct val="20000"/>
        </a:spcBef>
        <a:buFont typeface="Lucida Grande"/>
        <a:buChar char="–"/>
        <a:tabLst>
          <a:tab pos="228600" algn="l"/>
        </a:tabLst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Lucida Grande"/>
        <a:buChar char="–"/>
        <a:tabLst>
          <a:tab pos="228600" algn="l"/>
        </a:tabLst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Lucida Grande"/>
        <a:buChar char="–"/>
        <a:tabLst>
          <a:tab pos="228600" algn="l"/>
        </a:tabLst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Lucida Grande"/>
        <a:buChar char="–"/>
        <a:tabLst>
          <a:tab pos="228600" algn="l"/>
        </a:tabLst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34325" y="0"/>
            <a:ext cx="9178325" cy="1063625"/>
          </a:xfrm>
          <a:prstGeom prst="rect">
            <a:avLst/>
          </a:prstGeom>
          <a:solidFill>
            <a:srgbClr val="100E4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87867"/>
            <a:ext cx="8229600" cy="7757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7733"/>
            <a:ext cx="8229600" cy="3300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400" y="4716461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697F5-3DCA-0A4F-B9EA-FEC2794BD1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955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0" r:id="rId1"/>
    <p:sldLayoutId id="2147493491" r:id="rId2"/>
    <p:sldLayoutId id="2147493492" r:id="rId3"/>
  </p:sldLayoutIdLst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FFFFFF"/>
          </a:solidFill>
          <a:latin typeface="Arial"/>
          <a:ea typeface="+mj-ea"/>
          <a:cs typeface="Arial"/>
        </a:defRPr>
      </a:lvl1pPr>
    </p:titleStyle>
    <p:bodyStyle>
      <a:lvl1pPr marL="228600" indent="-228600" algn="l" defTabSz="457200" rtl="0" eaLnBrk="1" latinLnBrk="0" hangingPunct="1">
        <a:spcBef>
          <a:spcPct val="20000"/>
        </a:spcBef>
        <a:buFont typeface="Arial"/>
        <a:buChar char="•"/>
        <a:tabLst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685800" indent="-228600" algn="l" defTabSz="457200" rtl="0" eaLnBrk="1" latinLnBrk="0" hangingPunct="1">
        <a:spcBef>
          <a:spcPct val="20000"/>
        </a:spcBef>
        <a:buFont typeface="Lucida Grande"/>
        <a:buChar char="–"/>
        <a:tabLst>
          <a:tab pos="228600" algn="l"/>
        </a:tabLst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Lucida Grande"/>
        <a:buChar char="–"/>
        <a:tabLst>
          <a:tab pos="228600" algn="l"/>
        </a:tabLst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Lucida Grande"/>
        <a:buChar char="–"/>
        <a:tabLst>
          <a:tab pos="228600" algn="l"/>
        </a:tabLst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Lucida Grande"/>
        <a:buChar char="–"/>
        <a:tabLst>
          <a:tab pos="228600" algn="l"/>
        </a:tabLst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34324" y="3"/>
            <a:ext cx="9178325" cy="1063625"/>
          </a:xfrm>
          <a:prstGeom prst="rect">
            <a:avLst/>
          </a:prstGeom>
          <a:solidFill>
            <a:srgbClr val="100E4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87867"/>
            <a:ext cx="8229600" cy="7757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7736"/>
            <a:ext cx="8229600" cy="3300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400" y="471646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89"/>
            <a:fld id="{CC7697F5-3DCA-0A4F-B9EA-FEC2794BD1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8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747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4" r:id="rId1"/>
    <p:sldLayoutId id="2147493495" r:id="rId2"/>
    <p:sldLayoutId id="2147493496" r:id="rId3"/>
  </p:sldLayoutIdLst>
  <p:txStyles>
    <p:titleStyle>
      <a:lvl1pPr algn="l" defTabSz="457178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FFFFFF"/>
          </a:solidFill>
          <a:latin typeface="Arial"/>
          <a:ea typeface="+mj-ea"/>
          <a:cs typeface="Arial"/>
        </a:defRPr>
      </a:lvl1pPr>
    </p:titleStyle>
    <p:bodyStyle>
      <a:lvl1pPr marL="228588" indent="-228588" algn="l" defTabSz="457178" rtl="0" eaLnBrk="1" latinLnBrk="0" hangingPunct="1">
        <a:spcBef>
          <a:spcPct val="20000"/>
        </a:spcBef>
        <a:buFont typeface="Arial"/>
        <a:buChar char="•"/>
        <a:tabLst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685766" indent="-228588" algn="l" defTabSz="457178" rtl="0" eaLnBrk="1" latinLnBrk="0" hangingPunct="1">
        <a:spcBef>
          <a:spcPct val="20000"/>
        </a:spcBef>
        <a:buFont typeface="Lucida Grande"/>
        <a:buChar char="–"/>
        <a:tabLst>
          <a:tab pos="228588" algn="l"/>
        </a:tabLst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1142942" indent="-228588" algn="l" defTabSz="457178" rtl="0" eaLnBrk="1" latinLnBrk="0" hangingPunct="1">
        <a:spcBef>
          <a:spcPct val="20000"/>
        </a:spcBef>
        <a:buFont typeface="Lucida Grande"/>
        <a:buChar char="–"/>
        <a:tabLst>
          <a:tab pos="228588" algn="l"/>
        </a:tabLst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120" indent="-228588" algn="l" defTabSz="457178" rtl="0" eaLnBrk="1" latinLnBrk="0" hangingPunct="1">
        <a:spcBef>
          <a:spcPct val="20000"/>
        </a:spcBef>
        <a:buFont typeface="Lucida Grande"/>
        <a:buChar char="–"/>
        <a:tabLst>
          <a:tab pos="228588" algn="l"/>
        </a:tabLst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297" indent="-228588" algn="l" defTabSz="457178" rtl="0" eaLnBrk="1" latinLnBrk="0" hangingPunct="1">
        <a:spcBef>
          <a:spcPct val="20000"/>
        </a:spcBef>
        <a:buFont typeface="Lucida Grande"/>
        <a:buChar char="–"/>
        <a:tabLst>
          <a:tab pos="228588" algn="l"/>
        </a:tabLst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474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8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34324" y="3"/>
            <a:ext cx="9178325" cy="1063625"/>
          </a:xfrm>
          <a:prstGeom prst="rect">
            <a:avLst/>
          </a:prstGeom>
          <a:solidFill>
            <a:srgbClr val="100E4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87867"/>
            <a:ext cx="8229600" cy="7757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7736"/>
            <a:ext cx="8229600" cy="3300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400" y="471646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697F5-3DCA-0A4F-B9EA-FEC2794BD1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885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hf hdr="0" ftr="0" dt="0"/>
  <p:txStyles>
    <p:titleStyle>
      <a:lvl1pPr algn="l" defTabSz="60957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rgbClr val="FFFFFF"/>
          </a:solidFill>
          <a:latin typeface="Arial"/>
          <a:ea typeface="+mj-ea"/>
          <a:cs typeface="Arial"/>
        </a:defRPr>
      </a:lvl1pPr>
    </p:titleStyle>
    <p:bodyStyle>
      <a:lvl1pPr marL="304784" indent="-304784" algn="l" defTabSz="609570" rtl="0" eaLnBrk="1" latinLnBrk="0" hangingPunct="1">
        <a:spcBef>
          <a:spcPct val="20000"/>
        </a:spcBef>
        <a:buFont typeface="Arial"/>
        <a:buChar char="•"/>
        <a:tabLst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914354" indent="-304784" algn="l" defTabSz="609570" rtl="0" eaLnBrk="1" latinLnBrk="0" hangingPunct="1">
        <a:spcBef>
          <a:spcPct val="20000"/>
        </a:spcBef>
        <a:buFont typeface="Lucida Grande"/>
        <a:buChar char="–"/>
        <a:tabLst>
          <a:tab pos="304784" algn="l"/>
        </a:tabLst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523923" indent="-304784" algn="l" defTabSz="609570" rtl="0" eaLnBrk="1" latinLnBrk="0" hangingPunct="1">
        <a:spcBef>
          <a:spcPct val="20000"/>
        </a:spcBef>
        <a:buFont typeface="Lucida Grande"/>
        <a:buChar char="–"/>
        <a:tabLst>
          <a:tab pos="304784" algn="l"/>
        </a:tabLst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2133493" indent="-304784" algn="l" defTabSz="609570" rtl="0" eaLnBrk="1" latinLnBrk="0" hangingPunct="1">
        <a:spcBef>
          <a:spcPct val="20000"/>
        </a:spcBef>
        <a:buFont typeface="Lucida Grande"/>
        <a:buChar char="–"/>
        <a:tabLst>
          <a:tab pos="304784" algn="l"/>
        </a:tabLst>
        <a:defRPr sz="2400" kern="1200">
          <a:solidFill>
            <a:schemeClr val="tx1"/>
          </a:solidFill>
          <a:latin typeface="Arial"/>
          <a:ea typeface="+mn-ea"/>
          <a:cs typeface="Arial"/>
        </a:defRPr>
      </a:lvl4pPr>
      <a:lvl5pPr marL="2743063" indent="-304784" algn="l" defTabSz="609570" rtl="0" eaLnBrk="1" latinLnBrk="0" hangingPunct="1">
        <a:spcBef>
          <a:spcPct val="20000"/>
        </a:spcBef>
        <a:buFont typeface="Lucida Grande"/>
        <a:buChar char="–"/>
        <a:tabLst>
          <a:tab pos="304784" algn="l"/>
        </a:tabLst>
        <a:defRPr sz="2400" kern="1200">
          <a:solidFill>
            <a:schemeClr val="tx1"/>
          </a:solidFill>
          <a:latin typeface="Arial"/>
          <a:ea typeface="+mn-ea"/>
          <a:cs typeface="Arial"/>
        </a:defRPr>
      </a:lvl5pPr>
      <a:lvl6pPr marL="335263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39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34324" y="3"/>
            <a:ext cx="9178325" cy="1063625"/>
          </a:xfrm>
          <a:prstGeom prst="rect">
            <a:avLst/>
          </a:prstGeom>
          <a:solidFill>
            <a:srgbClr val="100E4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87867"/>
            <a:ext cx="8229600" cy="7757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7736"/>
            <a:ext cx="8229600" cy="3300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400" y="471646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89"/>
            <a:fld id="{CC7697F5-3DCA-0A4F-B9EA-FEC2794BD1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8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681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9" r:id="rId1"/>
  </p:sldLayoutIdLst>
  <p:hf hdr="0" ftr="0" dt="0"/>
  <p:txStyles>
    <p:titleStyle>
      <a:lvl1pPr algn="l" defTabSz="60957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rgbClr val="FFFFFF"/>
          </a:solidFill>
          <a:latin typeface="Arial"/>
          <a:ea typeface="+mj-ea"/>
          <a:cs typeface="Arial"/>
        </a:defRPr>
      </a:lvl1pPr>
    </p:titleStyle>
    <p:bodyStyle>
      <a:lvl1pPr marL="304784" indent="-304784" algn="l" defTabSz="609570" rtl="0" eaLnBrk="1" latinLnBrk="0" hangingPunct="1">
        <a:spcBef>
          <a:spcPct val="20000"/>
        </a:spcBef>
        <a:buFont typeface="Arial"/>
        <a:buChar char="•"/>
        <a:tabLst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914354" indent="-304784" algn="l" defTabSz="609570" rtl="0" eaLnBrk="1" latinLnBrk="0" hangingPunct="1">
        <a:spcBef>
          <a:spcPct val="20000"/>
        </a:spcBef>
        <a:buFont typeface="Lucida Grande"/>
        <a:buChar char="–"/>
        <a:tabLst>
          <a:tab pos="304784" algn="l"/>
        </a:tabLst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523923" indent="-304784" algn="l" defTabSz="609570" rtl="0" eaLnBrk="1" latinLnBrk="0" hangingPunct="1">
        <a:spcBef>
          <a:spcPct val="20000"/>
        </a:spcBef>
        <a:buFont typeface="Lucida Grande"/>
        <a:buChar char="–"/>
        <a:tabLst>
          <a:tab pos="304784" algn="l"/>
        </a:tabLst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2133493" indent="-304784" algn="l" defTabSz="609570" rtl="0" eaLnBrk="1" latinLnBrk="0" hangingPunct="1">
        <a:spcBef>
          <a:spcPct val="20000"/>
        </a:spcBef>
        <a:buFont typeface="Lucida Grande"/>
        <a:buChar char="–"/>
        <a:tabLst>
          <a:tab pos="304784" algn="l"/>
        </a:tabLst>
        <a:defRPr sz="2400" kern="1200">
          <a:solidFill>
            <a:schemeClr val="tx1"/>
          </a:solidFill>
          <a:latin typeface="Arial"/>
          <a:ea typeface="+mn-ea"/>
          <a:cs typeface="Arial"/>
        </a:defRPr>
      </a:lvl4pPr>
      <a:lvl5pPr marL="2743063" indent="-304784" algn="l" defTabSz="609570" rtl="0" eaLnBrk="1" latinLnBrk="0" hangingPunct="1">
        <a:spcBef>
          <a:spcPct val="20000"/>
        </a:spcBef>
        <a:buFont typeface="Lucida Grande"/>
        <a:buChar char="–"/>
        <a:tabLst>
          <a:tab pos="304784" algn="l"/>
        </a:tabLst>
        <a:defRPr sz="2400" kern="1200">
          <a:solidFill>
            <a:schemeClr val="tx1"/>
          </a:solidFill>
          <a:latin typeface="Arial"/>
          <a:ea typeface="+mn-ea"/>
          <a:cs typeface="Arial"/>
        </a:defRPr>
      </a:lvl5pPr>
      <a:lvl6pPr marL="335263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39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34324" y="1"/>
            <a:ext cx="9178325" cy="1063625"/>
          </a:xfrm>
          <a:prstGeom prst="rect">
            <a:avLst/>
          </a:prstGeom>
          <a:solidFill>
            <a:srgbClr val="100E4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87867"/>
            <a:ext cx="8229600" cy="7757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7734"/>
            <a:ext cx="8229600" cy="3300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400" y="4716462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89"/>
            <a:fld id="{CC7697F5-3DCA-0A4F-B9EA-FEC2794BD1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8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624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xStyles>
    <p:titleStyle>
      <a:lvl1pPr algn="l" defTabSz="457189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FFFFFF"/>
          </a:solidFill>
          <a:latin typeface="Gotham Office" panose="02000000000000000000" pitchFamily="2" charset="0"/>
          <a:ea typeface="+mj-ea"/>
          <a:cs typeface="Arial"/>
        </a:defRPr>
      </a:lvl1pPr>
    </p:titleStyle>
    <p:bodyStyle>
      <a:lvl1pPr marL="228594" indent="-228594" algn="l" defTabSz="457189" rtl="0" eaLnBrk="1" latinLnBrk="0" hangingPunct="1">
        <a:spcBef>
          <a:spcPct val="20000"/>
        </a:spcBef>
        <a:buFont typeface="Arial"/>
        <a:buChar char="•"/>
        <a:tabLst/>
        <a:defRPr sz="2400" kern="1200">
          <a:solidFill>
            <a:schemeClr val="tx1"/>
          </a:solidFill>
          <a:latin typeface="Gotham Office" panose="02000000000000000000" pitchFamily="2" charset="0"/>
          <a:ea typeface="+mn-ea"/>
          <a:cs typeface="Arial"/>
        </a:defRPr>
      </a:lvl1pPr>
      <a:lvl2pPr marL="685783" indent="-228594" algn="l" defTabSz="457189" rtl="0" eaLnBrk="1" latinLnBrk="0" hangingPunct="1">
        <a:spcBef>
          <a:spcPct val="20000"/>
        </a:spcBef>
        <a:buFont typeface="Lucida Grande"/>
        <a:buChar char="–"/>
        <a:tabLst>
          <a:tab pos="228594" algn="l"/>
        </a:tabLst>
        <a:defRPr sz="1800" kern="1200">
          <a:solidFill>
            <a:schemeClr val="tx1"/>
          </a:solidFill>
          <a:latin typeface="Gotham Office" panose="02000000000000000000" pitchFamily="2" charset="0"/>
          <a:ea typeface="+mn-ea"/>
          <a:cs typeface="Arial"/>
        </a:defRPr>
      </a:lvl2pPr>
      <a:lvl3pPr marL="1142972" indent="-228594" algn="l" defTabSz="457189" rtl="0" eaLnBrk="1" latinLnBrk="0" hangingPunct="1">
        <a:spcBef>
          <a:spcPct val="20000"/>
        </a:spcBef>
        <a:buFont typeface="Lucida Grande"/>
        <a:buChar char="–"/>
        <a:tabLst>
          <a:tab pos="228594" algn="l"/>
        </a:tabLst>
        <a:defRPr sz="1800" kern="1200">
          <a:solidFill>
            <a:schemeClr val="tx1"/>
          </a:solidFill>
          <a:latin typeface="Gotham Office" panose="02000000000000000000" pitchFamily="2" charset="0"/>
          <a:ea typeface="+mn-ea"/>
          <a:cs typeface="Arial"/>
        </a:defRPr>
      </a:lvl3pPr>
      <a:lvl4pPr marL="1600160" indent="-228594" algn="l" defTabSz="457189" rtl="0" eaLnBrk="1" latinLnBrk="0" hangingPunct="1">
        <a:spcBef>
          <a:spcPct val="20000"/>
        </a:spcBef>
        <a:buFont typeface="Lucida Grande"/>
        <a:buChar char="–"/>
        <a:tabLst>
          <a:tab pos="228594" algn="l"/>
        </a:tabLst>
        <a:defRPr sz="1800" kern="1200">
          <a:solidFill>
            <a:schemeClr val="tx1"/>
          </a:solidFill>
          <a:latin typeface="Gotham Office" panose="02000000000000000000" pitchFamily="2" charset="0"/>
          <a:ea typeface="+mn-ea"/>
          <a:cs typeface="Arial"/>
        </a:defRPr>
      </a:lvl4pPr>
      <a:lvl5pPr marL="2057348" indent="-228594" algn="l" defTabSz="457189" rtl="0" eaLnBrk="1" latinLnBrk="0" hangingPunct="1">
        <a:spcBef>
          <a:spcPct val="20000"/>
        </a:spcBef>
        <a:buFont typeface="Lucida Grande"/>
        <a:buChar char="–"/>
        <a:tabLst>
          <a:tab pos="228594" algn="l"/>
        </a:tabLst>
        <a:defRPr sz="1800" kern="1200">
          <a:solidFill>
            <a:schemeClr val="tx1"/>
          </a:solidFill>
          <a:latin typeface="Gotham Office" panose="02000000000000000000" pitchFamily="2" charset="0"/>
          <a:ea typeface="+mn-ea"/>
          <a:cs typeface="Arial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34325" y="2"/>
            <a:ext cx="9178325" cy="1063625"/>
          </a:xfrm>
          <a:prstGeom prst="rect">
            <a:avLst/>
          </a:prstGeom>
          <a:solidFill>
            <a:srgbClr val="100E4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87867"/>
            <a:ext cx="8229600" cy="7757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7735"/>
            <a:ext cx="8229600" cy="3300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400" y="47164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697F5-3DCA-0A4F-B9EA-FEC2794BD1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083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10" r:id="rId1"/>
    <p:sldLayoutId id="2147493511" r:id="rId2"/>
    <p:sldLayoutId id="2147493512" r:id="rId3"/>
  </p:sldLayoutIdLst>
  <p:txStyles>
    <p:titleStyle>
      <a:lvl1pPr algn="l" defTabSz="457189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FFFFFF"/>
          </a:solidFill>
          <a:latin typeface="Arial"/>
          <a:ea typeface="+mj-ea"/>
          <a:cs typeface="Arial"/>
        </a:defRPr>
      </a:lvl1pPr>
    </p:titleStyle>
    <p:bodyStyle>
      <a:lvl1pPr marL="228594" indent="-228594" algn="l" defTabSz="457189" rtl="0" eaLnBrk="1" latinLnBrk="0" hangingPunct="1">
        <a:spcBef>
          <a:spcPct val="20000"/>
        </a:spcBef>
        <a:buFont typeface="Arial"/>
        <a:buChar char="•"/>
        <a:tabLst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685783" indent="-228594" algn="l" defTabSz="457189" rtl="0" eaLnBrk="1" latinLnBrk="0" hangingPunct="1">
        <a:spcBef>
          <a:spcPct val="20000"/>
        </a:spcBef>
        <a:buFont typeface="Lucida Grande"/>
        <a:buChar char="–"/>
        <a:tabLst>
          <a:tab pos="228594" algn="l"/>
        </a:tabLst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1142971" indent="-228594" algn="l" defTabSz="457189" rtl="0" eaLnBrk="1" latinLnBrk="0" hangingPunct="1">
        <a:spcBef>
          <a:spcPct val="20000"/>
        </a:spcBef>
        <a:buFont typeface="Lucida Grande"/>
        <a:buChar char="–"/>
        <a:tabLst>
          <a:tab pos="228594" algn="l"/>
        </a:tabLst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160" indent="-228594" algn="l" defTabSz="457189" rtl="0" eaLnBrk="1" latinLnBrk="0" hangingPunct="1">
        <a:spcBef>
          <a:spcPct val="20000"/>
        </a:spcBef>
        <a:buFont typeface="Lucida Grande"/>
        <a:buChar char="–"/>
        <a:tabLst>
          <a:tab pos="228594" algn="l"/>
        </a:tabLst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349" indent="-228594" algn="l" defTabSz="457189" rtl="0" eaLnBrk="1" latinLnBrk="0" hangingPunct="1">
        <a:spcBef>
          <a:spcPct val="20000"/>
        </a:spcBef>
        <a:buFont typeface="Lucida Grande"/>
        <a:buChar char="–"/>
        <a:tabLst>
          <a:tab pos="228594" algn="l"/>
        </a:tabLst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34325" y="2"/>
            <a:ext cx="9178325" cy="1063625"/>
          </a:xfrm>
          <a:prstGeom prst="rect">
            <a:avLst/>
          </a:prstGeom>
          <a:solidFill>
            <a:srgbClr val="100E4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87867"/>
            <a:ext cx="8229600" cy="7757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7735"/>
            <a:ext cx="8229600" cy="3300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400" y="47164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697F5-3DCA-0A4F-B9EA-FEC2794BD1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083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14" r:id="rId1"/>
    <p:sldLayoutId id="2147493515" r:id="rId2"/>
    <p:sldLayoutId id="2147493516" r:id="rId3"/>
  </p:sldLayoutIdLst>
  <p:txStyles>
    <p:titleStyle>
      <a:lvl1pPr algn="l" defTabSz="457189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FFFFFF"/>
          </a:solidFill>
          <a:latin typeface="Arial"/>
          <a:ea typeface="+mj-ea"/>
          <a:cs typeface="Arial"/>
        </a:defRPr>
      </a:lvl1pPr>
    </p:titleStyle>
    <p:bodyStyle>
      <a:lvl1pPr marL="228594" indent="-228594" algn="l" defTabSz="457189" rtl="0" eaLnBrk="1" latinLnBrk="0" hangingPunct="1">
        <a:spcBef>
          <a:spcPct val="20000"/>
        </a:spcBef>
        <a:buFont typeface="Arial"/>
        <a:buChar char="•"/>
        <a:tabLst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685783" indent="-228594" algn="l" defTabSz="457189" rtl="0" eaLnBrk="1" latinLnBrk="0" hangingPunct="1">
        <a:spcBef>
          <a:spcPct val="20000"/>
        </a:spcBef>
        <a:buFont typeface="Lucida Grande"/>
        <a:buChar char="–"/>
        <a:tabLst>
          <a:tab pos="228594" algn="l"/>
        </a:tabLst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1142971" indent="-228594" algn="l" defTabSz="457189" rtl="0" eaLnBrk="1" latinLnBrk="0" hangingPunct="1">
        <a:spcBef>
          <a:spcPct val="20000"/>
        </a:spcBef>
        <a:buFont typeface="Lucida Grande"/>
        <a:buChar char="–"/>
        <a:tabLst>
          <a:tab pos="228594" algn="l"/>
        </a:tabLst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160" indent="-228594" algn="l" defTabSz="457189" rtl="0" eaLnBrk="1" latinLnBrk="0" hangingPunct="1">
        <a:spcBef>
          <a:spcPct val="20000"/>
        </a:spcBef>
        <a:buFont typeface="Lucida Grande"/>
        <a:buChar char="–"/>
        <a:tabLst>
          <a:tab pos="228594" algn="l"/>
        </a:tabLst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349" indent="-228594" algn="l" defTabSz="457189" rtl="0" eaLnBrk="1" latinLnBrk="0" hangingPunct="1">
        <a:spcBef>
          <a:spcPct val="20000"/>
        </a:spcBef>
        <a:buFont typeface="Lucida Grande"/>
        <a:buChar char="–"/>
        <a:tabLst>
          <a:tab pos="228594" algn="l"/>
        </a:tabLst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5857-DBFB-43F7-A448-C1302CF1C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7867"/>
            <a:ext cx="8229600" cy="775758"/>
          </a:xfrm>
        </p:spPr>
        <p:txBody>
          <a:bodyPr anchor="t">
            <a:normAutofit/>
          </a:bodyPr>
          <a:lstStyle/>
          <a:p>
            <a:r>
              <a:rPr lang="en-US"/>
              <a:t>UConn Gives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EED658-BC53-455E-82C0-E49F1FD4A6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335026"/>
            <a:ext cx="4038600" cy="328165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200" dirty="0"/>
          </a:p>
          <a:p>
            <a:r>
              <a:rPr lang="en-US" sz="2200" dirty="0"/>
              <a:t>UConn Gives 2022</a:t>
            </a:r>
          </a:p>
          <a:p>
            <a:pPr marL="457189" lvl="1" indent="0">
              <a:buNone/>
            </a:pPr>
            <a:r>
              <a:rPr lang="en-US" sz="2200" dirty="0"/>
              <a:t>7:00 a.m. March 30</a:t>
            </a:r>
            <a:r>
              <a:rPr lang="en-US" sz="2200" baseline="30000" dirty="0"/>
              <a:t>th</a:t>
            </a:r>
            <a:r>
              <a:rPr lang="en-US" sz="2200" dirty="0"/>
              <a:t> until 7:00 p.m. March 31</a:t>
            </a:r>
            <a:r>
              <a:rPr lang="en-US" sz="2200" baseline="30000" dirty="0"/>
              <a:t>st</a:t>
            </a:r>
            <a:r>
              <a:rPr lang="en-US" sz="2200" dirty="0"/>
              <a:t> </a:t>
            </a:r>
          </a:p>
          <a:p>
            <a:r>
              <a:rPr lang="en-US" sz="2200" dirty="0"/>
              <a:t>Record number of groups participating across the University</a:t>
            </a:r>
          </a:p>
        </p:txBody>
      </p:sp>
      <p:pic>
        <p:nvPicPr>
          <p:cNvPr id="173058" name="Picture 2">
            <a:extLst>
              <a:ext uri="{FF2B5EF4-FFF2-40B4-BE49-F238E27FC236}">
                <a16:creationId xmlns:a16="http://schemas.microsoft.com/office/drawing/2014/main" id="{BFA3B9AA-2735-43A1-ADA6-FB7CD35DE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72887" y="1316738"/>
            <a:ext cx="3291690" cy="3299941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409738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5857-DBFB-43F7-A448-C1302CF1C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7867"/>
            <a:ext cx="8229600" cy="775758"/>
          </a:xfrm>
        </p:spPr>
        <p:txBody>
          <a:bodyPr anchor="t">
            <a:normAutofit/>
          </a:bodyPr>
          <a:lstStyle/>
          <a:p>
            <a:r>
              <a:rPr lang="en-US" dirty="0"/>
              <a:t>UConn Gives – Fine Arts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EED658-BC53-455E-82C0-E49F1FD4A6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76556" y="1335026"/>
            <a:ext cx="4495218" cy="3299941"/>
          </a:xfrm>
        </p:spPr>
        <p:txBody>
          <a:bodyPr>
            <a:normAutofit/>
          </a:bodyPr>
          <a:lstStyle/>
          <a:p>
            <a:pPr marL="0" marR="0" lv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/>
              <a:t>Fine Arts Participants</a:t>
            </a: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300" dirty="0"/>
          </a:p>
          <a:p>
            <a:pPr marL="285750" marR="0" lvl="0" indent="-28575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dirty="0"/>
              <a:t>Benton Museum - Directors Fund WBMA</a:t>
            </a:r>
          </a:p>
          <a:p>
            <a:pPr marL="285750" marR="0" lvl="0" indent="-28575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dirty="0"/>
              <a:t>Connecticut Repertory Theatre – Patrons Fund</a:t>
            </a:r>
          </a:p>
          <a:p>
            <a:pPr marL="285750" marR="0" lvl="0" indent="-28575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dirty="0"/>
              <a:t>Jorgensen - Jorgensen Outreach for Youth Program</a:t>
            </a:r>
          </a:p>
          <a:p>
            <a:pPr marL="285750" marR="0" lvl="0" indent="-28575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dirty="0"/>
              <a:t>Ballard - Ballard Institute and Museum of Puppetry Fund</a:t>
            </a:r>
          </a:p>
          <a:p>
            <a:pPr marL="285750" marR="0" lvl="0" indent="-28575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dirty="0"/>
              <a:t>UCMB - Dr. David L. Mills Marching &amp; Pep Band Fund</a:t>
            </a:r>
          </a:p>
          <a:p>
            <a:pPr marL="285750" marR="0" lvl="0" indent="-28575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dirty="0"/>
              <a:t>Art and Art History </a:t>
            </a:r>
          </a:p>
          <a:p>
            <a:pPr marL="685782" lvl="2">
              <a:lnSpc>
                <a:spcPct val="90000"/>
              </a:lnSpc>
              <a:buFont typeface="Arial"/>
              <a:buChar char="•"/>
              <a:tabLst/>
            </a:pPr>
            <a:r>
              <a:rPr lang="en-US" sz="1300" dirty="0"/>
              <a:t>Professor Edvin </a:t>
            </a:r>
            <a:r>
              <a:rPr lang="en-US" sz="1300" dirty="0" err="1"/>
              <a:t>Yegir</a:t>
            </a:r>
            <a:r>
              <a:rPr lang="en-US" sz="1300" dirty="0"/>
              <a:t> Memorial Fund</a:t>
            </a:r>
          </a:p>
          <a:p>
            <a:pPr marL="685782" lvl="2">
              <a:lnSpc>
                <a:spcPct val="90000"/>
              </a:lnSpc>
              <a:buFont typeface="Arial"/>
              <a:buChar char="•"/>
              <a:tabLst/>
            </a:pPr>
            <a:r>
              <a:rPr lang="en-US" sz="1300" dirty="0"/>
              <a:t>Paul Zelanski Award of Excellence</a:t>
            </a:r>
          </a:p>
          <a:p>
            <a:pPr marL="685782" lvl="2">
              <a:lnSpc>
                <a:spcPct val="90000"/>
              </a:lnSpc>
              <a:buFont typeface="Arial"/>
              <a:buChar char="•"/>
              <a:tabLst/>
            </a:pPr>
            <a:r>
              <a:rPr lang="en-US" sz="1300" i="1" dirty="0"/>
              <a:t>Another Fund Pending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300" dirty="0"/>
              <a:t>Digital Media and Design Program General Fund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E48A72-22DD-4D00-8E16-41A4C620C9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039" y="2753635"/>
            <a:ext cx="2068095" cy="302346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41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90AB4F-ACC1-4FA0-8854-375A8A00A0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8095" y="1089191"/>
            <a:ext cx="2294422" cy="23311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07C0541-5816-4786-A853-A100DCC642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8095" y="3243385"/>
            <a:ext cx="2294422" cy="17300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E4EC9C1-A72B-465B-81F8-7942206315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095162"/>
            <a:ext cx="2208422" cy="165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459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BD18A-CB02-4C71-8B52-3F37FC9D7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</a:t>
            </a:r>
            <a:r>
              <a:rPr lang="en-US" u="sng" dirty="0"/>
              <a:t>your</a:t>
            </a:r>
            <a:r>
              <a:rPr lang="en-US" dirty="0"/>
              <a:t> SFA! 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E1FAF6D9-2F11-442A-A9E7-C17A3BEBF2B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40041" y="1063625"/>
            <a:ext cx="3882837" cy="3300412"/>
          </a:xfr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5F6A37C-CDA9-4C21-A5CC-0621005C9C1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Save the date! </a:t>
            </a:r>
          </a:p>
          <a:p>
            <a:r>
              <a:rPr lang="en-US" dirty="0"/>
              <a:t>Sign up to be a champion and ask others to sign up</a:t>
            </a:r>
          </a:p>
          <a:p>
            <a:r>
              <a:rPr lang="en-US" dirty="0"/>
              <a:t>Begin reaching out to possible donors/match donors</a:t>
            </a:r>
          </a:p>
          <a:p>
            <a:r>
              <a:rPr lang="en-US" dirty="0"/>
              <a:t>Give early!</a:t>
            </a:r>
          </a:p>
          <a:p>
            <a:r>
              <a:rPr lang="en-US" dirty="0"/>
              <a:t>Post and share on social media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070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820333"/>
            <a:ext cx="8229600" cy="15155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Questions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1" y="3790952"/>
            <a:ext cx="3666067" cy="7115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3646262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10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1_BOT-white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6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7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PublishingContactEmail xmlns="http://schemas.microsoft.com/sharepoint/v3" xsi:nil="true"/>
    <_ip_UnifiedCompliancePolicyProperties xmlns="http://schemas.microsoft.com/sharepoint/v3" xsi:nil="true"/>
    <Foundation_x0020_Board_x0020_Apprvd xmlns="84792b4e-5fd5-44a3-8784-0225ca7379e3">Yes</Foundation_x0020_Board_x0020_Apprvd>
    <_Flow_SignoffStatus xmlns="67b71a97-5ebf-4d90-8482-cc093ff4143e" xsi:nil="true"/>
    <PublishingContact xmlns="http://schemas.microsoft.com/sharepoint/v3">
      <UserInfo>
        <DisplayName/>
        <AccountId xsi:nil="true"/>
        <AccountType/>
      </UserInfo>
    </PublishingContact>
    <PublishingContactNam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EF20A3FF8C46448D693DE0DFE0F7CB" ma:contentTypeVersion="18" ma:contentTypeDescription="Create a new document." ma:contentTypeScope="" ma:versionID="1bdb76540c142df8023b631bcc4cdd4f">
  <xsd:schema xmlns:xsd="http://www.w3.org/2001/XMLSchema" xmlns:xs="http://www.w3.org/2001/XMLSchema" xmlns:p="http://schemas.microsoft.com/office/2006/metadata/properties" xmlns:ns1="http://schemas.microsoft.com/sharepoint/v3" xmlns:ns2="84792b4e-5fd5-44a3-8784-0225ca7379e3" xmlns:ns3="67b71a97-5ebf-4d90-8482-cc093ff4143e" xmlns:ns4="634d77c1-9e2e-4e38-8449-1a5c3a01195b" targetNamespace="http://schemas.microsoft.com/office/2006/metadata/properties" ma:root="true" ma:fieldsID="5db291a495063c5ea2890e1503f40bfb" ns1:_="" ns2:_="" ns3:_="" ns4:_="">
    <xsd:import namespace="http://schemas.microsoft.com/sharepoint/v3"/>
    <xsd:import namespace="84792b4e-5fd5-44a3-8784-0225ca7379e3"/>
    <xsd:import namespace="67b71a97-5ebf-4d90-8482-cc093ff4143e"/>
    <xsd:import namespace="634d77c1-9e2e-4e38-8449-1a5c3a01195b"/>
    <xsd:element name="properties">
      <xsd:complexType>
        <xsd:sequence>
          <xsd:element name="documentManagement">
            <xsd:complexType>
              <xsd:all>
                <xsd:element ref="ns2:Foundation_x0020_Board_x0020_Apprvd" minOccurs="0"/>
                <xsd:element ref="ns1:PublishingContact" minOccurs="0"/>
                <xsd:element ref="ns1:PublishingContactName" minOccurs="0"/>
                <xsd:element ref="ns1:PublishingContactEmail" minOccurs="0"/>
                <xsd:element ref="ns3:MediaServiceMetadata" minOccurs="0"/>
                <xsd:element ref="ns3:MediaServiceFastMetadata" minOccurs="0"/>
                <xsd:element ref="ns1:_ip_UnifiedCompliancePolicyProperties" minOccurs="0"/>
                <xsd:element ref="ns1:_ip_UnifiedCompliancePolicyUIAction" minOccurs="0"/>
                <xsd:element ref="ns4:SharedWithUsers" minOccurs="0"/>
                <xsd:element ref="ns4:SharedWithDetails" minOccurs="0"/>
                <xsd:element ref="ns3:MediaServiceAutoKeyPoints" minOccurs="0"/>
                <xsd:element ref="ns3:MediaServiceKeyPoints" minOccurs="0"/>
                <xsd:element ref="ns3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Contact" ma:index="5" nillable="true" ma:displayName="Contact" ma:description="" ma:hidden="true" ma:list="UserInfo" ma:internalName="PublishingContact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ublishingContactName" ma:index="6" nillable="true" ma:displayName="Contact Name" ma:description="" ma:hidden="true" ma:internalName="PublishingContactName" ma:readOnly="false">
      <xsd:simpleType>
        <xsd:restriction base="dms:Text">
          <xsd:maxLength value="255"/>
        </xsd:restriction>
      </xsd:simpleType>
    </xsd:element>
    <xsd:element name="PublishingContactEmail" ma:index="7" nillable="true" ma:displayName="Contact E-Mail Address" ma:description="" ma:hidden="true" ma:internalName="PublishingContactEmail" ma:readOnly="false">
      <xsd:simpleType>
        <xsd:restriction base="dms:Text">
          <xsd:maxLength value="255"/>
        </xsd:restriction>
      </xsd:simpleType>
    </xsd:element>
    <xsd:element name="_ip_UnifiedCompliancePolicyProperties" ma:index="1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792b4e-5fd5-44a3-8784-0225ca7379e3" elementFormDefault="qualified">
    <xsd:import namespace="http://schemas.microsoft.com/office/2006/documentManagement/types"/>
    <xsd:import namespace="http://schemas.microsoft.com/office/infopath/2007/PartnerControls"/>
    <xsd:element name="Foundation_x0020_Board_x0020_Apprvd" ma:index="4" nillable="true" ma:displayName="Foundation Board Apprvd" ma:default="Yes" ma:format="Dropdown" ma:internalName="Foundation_x0020_Board_x0020_Apprvd" ma:readOnly="false">
      <xsd:simpleType>
        <xsd:restriction base="dms:Choice">
          <xsd:enumeration value="Yes"/>
          <xsd:enumeration value="No"/>
          <xsd:enumeration value="NA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b71a97-5ebf-4d90-8482-cc093ff414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20" nillable="true" ma:displayName="Sign-off status" ma:internalName="Sign_x002d_off_x0020_status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4d77c1-9e2e-4e38-8449-1a5c3a01195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/>
</file>

<file path=customXml/itemProps1.xml><?xml version="1.0" encoding="utf-8"?>
<ds:datastoreItem xmlns:ds="http://schemas.openxmlformats.org/officeDocument/2006/customXml" ds:itemID="{7B6F2769-7194-4217-93D3-3AF3A4742282}">
  <ds:schemaRefs>
    <ds:schemaRef ds:uri="634d77c1-9e2e-4e38-8449-1a5c3a01195b"/>
    <ds:schemaRef ds:uri="http://purl.org/dc/terms/"/>
    <ds:schemaRef ds:uri="http://www.w3.org/XML/1998/namespace"/>
    <ds:schemaRef ds:uri="http://schemas.microsoft.com/sharepoint/v3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67b71a97-5ebf-4d90-8482-cc093ff4143e"/>
    <ds:schemaRef ds:uri="84792b4e-5fd5-44a3-8784-0225ca7379e3"/>
  </ds:schemaRefs>
</ds:datastoreItem>
</file>

<file path=customXml/itemProps2.xml><?xml version="1.0" encoding="utf-8"?>
<ds:datastoreItem xmlns:ds="http://schemas.openxmlformats.org/officeDocument/2006/customXml" ds:itemID="{EB622D3A-2D6E-48CA-B34C-066CB773DA20}">
  <ds:schemaRefs>
    <ds:schemaRef ds:uri="634d77c1-9e2e-4e38-8449-1a5c3a01195b"/>
    <ds:schemaRef ds:uri="67b71a97-5ebf-4d90-8482-cc093ff4143e"/>
    <ds:schemaRef ds:uri="84792b4e-5fd5-44a3-8784-0225ca7379e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F9A2BB1-B8AA-4372-B9E7-D5F6F8C6540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BOT-white-template.potx</Template>
  <TotalTime>310</TotalTime>
  <Words>142</Words>
  <Application>Microsoft Office PowerPoint</Application>
  <PresentationFormat>On-screen Show (16:9)</PresentationFormat>
  <Paragraphs>26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17</vt:i4>
      </vt:variant>
      <vt:variant>
        <vt:lpstr>Slide Titles</vt:lpstr>
      </vt:variant>
      <vt:variant>
        <vt:i4>4</vt:i4>
      </vt:variant>
    </vt:vector>
  </HeadingPairs>
  <TitlesOfParts>
    <vt:vector size="27" baseType="lpstr">
      <vt:lpstr>Arial</vt:lpstr>
      <vt:lpstr>Calibri</vt:lpstr>
      <vt:lpstr>Gotham Office</vt:lpstr>
      <vt:lpstr>GothamOffice</vt:lpstr>
      <vt:lpstr>Lucida Grande</vt:lpstr>
      <vt:lpstr>Symbol</vt:lpstr>
      <vt:lpstr>1_Custom Design</vt:lpstr>
      <vt:lpstr>2_Custom Design</vt:lpstr>
      <vt:lpstr>3_Custom Design</vt:lpstr>
      <vt:lpstr>4_Custom Design</vt:lpstr>
      <vt:lpstr>2_Custom Design</vt:lpstr>
      <vt:lpstr>1_Custom Design</vt:lpstr>
      <vt:lpstr>3_Custom Design</vt:lpstr>
      <vt:lpstr>1_Custom Design</vt:lpstr>
      <vt:lpstr>1_Custom Design</vt:lpstr>
      <vt:lpstr>6_Custom Design</vt:lpstr>
      <vt:lpstr>5_Custom Design</vt:lpstr>
      <vt:lpstr>6_Custom Design</vt:lpstr>
      <vt:lpstr>7_Custom Design</vt:lpstr>
      <vt:lpstr>10_Custom Design</vt:lpstr>
      <vt:lpstr>1_BOT-white-template</vt:lpstr>
      <vt:lpstr>8_Custom Design</vt:lpstr>
      <vt:lpstr>9_Custom Design</vt:lpstr>
      <vt:lpstr>UConn Gives</vt:lpstr>
      <vt:lpstr>UConn Gives – Fine Arts Projects</vt:lpstr>
      <vt:lpstr>Support your SFA!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Diana</dc:creator>
  <cp:lastModifiedBy>Lauren Prause</cp:lastModifiedBy>
  <cp:revision>8</cp:revision>
  <cp:lastPrinted>2018-08-01T19:30:11Z</cp:lastPrinted>
  <dcterms:created xsi:type="dcterms:W3CDTF">2010-04-12T23:12:02Z</dcterms:created>
  <dcterms:modified xsi:type="dcterms:W3CDTF">2022-02-02T16:57:48Z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0x01010024EF20A3FF8C46448D693DE0DFE0F7CB</vt:lpwstr>
  </property>
  <property fmtid="{D5CDD505-2E9C-101B-9397-08002B2CF9AE}" pid="3" name="Company">
    <vt:lpwstr/>
  </property>
  <property fmtid="{D5CDD505-2E9C-101B-9397-08002B2CF9AE}" pid="4" name="CompanyNumber">
    <vt:lpwstr/>
  </property>
</Properties>
</file>