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46165-F200-43EC-A9E2-4C5D0B9BEF76}" v="1" dt="2022-01-31T14:01:59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Auger Murray" userId="a50f2d00-cb59-437f-85f5-c292e70553b2" providerId="ADAL" clId="{EC19F7E4-3793-4D5B-B855-C75F79B6A8B1}"/>
    <pc:docChg chg="undo custSel modSld">
      <pc:chgData name="Emily Auger Murray" userId="a50f2d00-cb59-437f-85f5-c292e70553b2" providerId="ADAL" clId="{EC19F7E4-3793-4D5B-B855-C75F79B6A8B1}" dt="2022-01-26T13:55:27.543" v="988" actId="1076"/>
      <pc:docMkLst>
        <pc:docMk/>
      </pc:docMkLst>
      <pc:sldChg chg="addSp delSp modSp mod">
        <pc:chgData name="Emily Auger Murray" userId="a50f2d00-cb59-437f-85f5-c292e70553b2" providerId="ADAL" clId="{EC19F7E4-3793-4D5B-B855-C75F79B6A8B1}" dt="2022-01-26T13:55:27.543" v="988" actId="1076"/>
        <pc:sldMkLst>
          <pc:docMk/>
          <pc:sldMk cId="2236108728" sldId="256"/>
        </pc:sldMkLst>
        <pc:spChg chg="del">
          <ac:chgData name="Emily Auger Murray" userId="a50f2d00-cb59-437f-85f5-c292e70553b2" providerId="ADAL" clId="{EC19F7E4-3793-4D5B-B855-C75F79B6A8B1}" dt="2022-01-25T16:13:32.877" v="2" actId="478"/>
          <ac:spMkLst>
            <pc:docMk/>
            <pc:sldMk cId="2236108728" sldId="256"/>
            <ac:spMk id="2" creationId="{42C2B5FD-16B9-4CCB-8D3B-7F7CF64931BE}"/>
          </ac:spMkLst>
        </pc:spChg>
        <pc:spChg chg="del">
          <ac:chgData name="Emily Auger Murray" userId="a50f2d00-cb59-437f-85f5-c292e70553b2" providerId="ADAL" clId="{EC19F7E4-3793-4D5B-B855-C75F79B6A8B1}" dt="2022-01-25T16:13:36.619" v="4" actId="478"/>
          <ac:spMkLst>
            <pc:docMk/>
            <pc:sldMk cId="2236108728" sldId="256"/>
            <ac:spMk id="3" creationId="{79885254-D239-44F7-9AF9-C9CB8148D537}"/>
          </ac:spMkLst>
        </pc:spChg>
        <pc:spChg chg="add mod">
          <ac:chgData name="Emily Auger Murray" userId="a50f2d00-cb59-437f-85f5-c292e70553b2" providerId="ADAL" clId="{EC19F7E4-3793-4D5B-B855-C75F79B6A8B1}" dt="2022-01-26T13:55:13.534" v="987" actId="1076"/>
          <ac:spMkLst>
            <pc:docMk/>
            <pc:sldMk cId="2236108728" sldId="256"/>
            <ac:spMk id="7" creationId="{DF54A686-5D51-4FA6-BCD4-F36E5DEBEE8C}"/>
          </ac:spMkLst>
        </pc:spChg>
        <pc:spChg chg="add mod">
          <ac:chgData name="Emily Auger Murray" userId="a50f2d00-cb59-437f-85f5-c292e70553b2" providerId="ADAL" clId="{EC19F7E4-3793-4D5B-B855-C75F79B6A8B1}" dt="2022-01-26T13:55:07.866" v="986" actId="1076"/>
          <ac:spMkLst>
            <pc:docMk/>
            <pc:sldMk cId="2236108728" sldId="256"/>
            <ac:spMk id="8" creationId="{D17C2034-99B6-43D1-9AEA-90D3277E877C}"/>
          </ac:spMkLst>
        </pc:spChg>
        <pc:spChg chg="add mod">
          <ac:chgData name="Emily Auger Murray" userId="a50f2d00-cb59-437f-85f5-c292e70553b2" providerId="ADAL" clId="{EC19F7E4-3793-4D5B-B855-C75F79B6A8B1}" dt="2022-01-26T13:54:47.206" v="982" actId="1076"/>
          <ac:spMkLst>
            <pc:docMk/>
            <pc:sldMk cId="2236108728" sldId="256"/>
            <ac:spMk id="9" creationId="{10D6937E-1D7E-4C2D-953B-67F04960ED64}"/>
          </ac:spMkLst>
        </pc:spChg>
        <pc:picChg chg="add del mod">
          <ac:chgData name="Emily Auger Murray" userId="a50f2d00-cb59-437f-85f5-c292e70553b2" providerId="ADAL" clId="{EC19F7E4-3793-4D5B-B855-C75F79B6A8B1}" dt="2022-01-25T18:59:06.402" v="819" actId="478"/>
          <ac:picMkLst>
            <pc:docMk/>
            <pc:sldMk cId="2236108728" sldId="256"/>
            <ac:picMk id="2" creationId="{0A1A02F5-C628-495F-825C-657EDD314614}"/>
          </ac:picMkLst>
        </pc:picChg>
        <pc:picChg chg="add mod">
          <ac:chgData name="Emily Auger Murray" userId="a50f2d00-cb59-437f-85f5-c292e70553b2" providerId="ADAL" clId="{EC19F7E4-3793-4D5B-B855-C75F79B6A8B1}" dt="2022-01-25T16:46:55.844" v="806" actId="1076"/>
          <ac:picMkLst>
            <pc:docMk/>
            <pc:sldMk cId="2236108728" sldId="256"/>
            <ac:picMk id="4" creationId="{BA37D7E7-353A-4F37-8950-C3CC9CF5C7CC}"/>
          </ac:picMkLst>
        </pc:picChg>
        <pc:picChg chg="add mod">
          <ac:chgData name="Emily Auger Murray" userId="a50f2d00-cb59-437f-85f5-c292e70553b2" providerId="ADAL" clId="{EC19F7E4-3793-4D5B-B855-C75F79B6A8B1}" dt="2022-01-26T13:55:27.543" v="988" actId="1076"/>
          <ac:picMkLst>
            <pc:docMk/>
            <pc:sldMk cId="2236108728" sldId="256"/>
            <ac:picMk id="5" creationId="{3D309BC7-74F2-4FE7-A46E-AFA50D3AB683}"/>
          </ac:picMkLst>
        </pc:picChg>
        <pc:picChg chg="add mod">
          <ac:chgData name="Emily Auger Murray" userId="a50f2d00-cb59-437f-85f5-c292e70553b2" providerId="ADAL" clId="{EC19F7E4-3793-4D5B-B855-C75F79B6A8B1}" dt="2022-01-25T16:35:06.848" v="797" actId="1076"/>
          <ac:picMkLst>
            <pc:docMk/>
            <pc:sldMk cId="2236108728" sldId="256"/>
            <ac:picMk id="6" creationId="{B5D8C8D3-0E97-4681-A6B7-886481734E6A}"/>
          </ac:picMkLst>
        </pc:picChg>
        <pc:picChg chg="add mod">
          <ac:chgData name="Emily Auger Murray" userId="a50f2d00-cb59-437f-85f5-c292e70553b2" providerId="ADAL" clId="{EC19F7E4-3793-4D5B-B855-C75F79B6A8B1}" dt="2022-01-26T13:55:04.193" v="985" actId="1076"/>
          <ac:picMkLst>
            <pc:docMk/>
            <pc:sldMk cId="2236108728" sldId="256"/>
            <ac:picMk id="1026" creationId="{2EF9946C-4C79-499D-94A6-B25E50FFE93B}"/>
          </ac:picMkLst>
        </pc:picChg>
      </pc:sldChg>
    </pc:docChg>
  </pc:docChgLst>
  <pc:docChgLst>
    <pc:chgData name="Emily Auger Murray" userId="a50f2d00-cb59-437f-85f5-c292e70553b2" providerId="ADAL" clId="{53146165-F200-43EC-A9E2-4C5D0B9BEF76}"/>
    <pc:docChg chg="custSel modSld">
      <pc:chgData name="Emily Auger Murray" userId="a50f2d00-cb59-437f-85f5-c292e70553b2" providerId="ADAL" clId="{53146165-F200-43EC-A9E2-4C5D0B9BEF76}" dt="2022-01-31T14:06:39.895" v="67" actId="255"/>
      <pc:docMkLst>
        <pc:docMk/>
      </pc:docMkLst>
      <pc:sldChg chg="modSp mod">
        <pc:chgData name="Emily Auger Murray" userId="a50f2d00-cb59-437f-85f5-c292e70553b2" providerId="ADAL" clId="{53146165-F200-43EC-A9E2-4C5D0B9BEF76}" dt="2022-01-31T14:06:39.895" v="67" actId="255"/>
        <pc:sldMkLst>
          <pc:docMk/>
          <pc:sldMk cId="2236108728" sldId="256"/>
        </pc:sldMkLst>
        <pc:spChg chg="mod">
          <ac:chgData name="Emily Auger Murray" userId="a50f2d00-cb59-437f-85f5-c292e70553b2" providerId="ADAL" clId="{53146165-F200-43EC-A9E2-4C5D0B9BEF76}" dt="2022-01-31T14:06:39.895" v="67" actId="255"/>
          <ac:spMkLst>
            <pc:docMk/>
            <pc:sldMk cId="2236108728" sldId="256"/>
            <ac:spMk id="7" creationId="{DF54A686-5D51-4FA6-BCD4-F36E5DEBEE8C}"/>
          </ac:spMkLst>
        </pc:spChg>
        <pc:spChg chg="mod">
          <ac:chgData name="Emily Auger Murray" userId="a50f2d00-cb59-437f-85f5-c292e70553b2" providerId="ADAL" clId="{53146165-F200-43EC-A9E2-4C5D0B9BEF76}" dt="2022-01-31T14:05:43.312" v="66" actId="20577"/>
          <ac:spMkLst>
            <pc:docMk/>
            <pc:sldMk cId="2236108728" sldId="256"/>
            <ac:spMk id="8" creationId="{D17C2034-99B6-43D1-9AEA-90D3277E877C}"/>
          </ac:spMkLst>
        </pc:spChg>
        <pc:picChg chg="mod">
          <ac:chgData name="Emily Auger Murray" userId="a50f2d00-cb59-437f-85f5-c292e70553b2" providerId="ADAL" clId="{53146165-F200-43EC-A9E2-4C5D0B9BEF76}" dt="2022-01-31T14:01:59.181" v="59" actId="1076"/>
          <ac:picMkLst>
            <pc:docMk/>
            <pc:sldMk cId="2236108728" sldId="256"/>
            <ac:picMk id="1026" creationId="{2EF9946C-4C79-499D-94A6-B25E50FFE9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179B-D99E-47A9-846C-74043D10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DCC61-0E68-46EE-9BC5-ACEF76E20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1FA87-635A-4930-97D4-5686AB6F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A64B9-87B4-4A3E-BCC5-EF83CD92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EE55B-2C2C-427F-AECB-54EA35C2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7026-B983-427C-968E-D630CA95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420E4-5167-48AB-8838-F878EC08B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65897-88F6-4FE5-B30D-80340FE8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3771B-B181-44A4-A46C-87888F89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FFFD2-7B7B-4D4A-A6C7-0DA0DCC3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0B353-6DDA-491B-A2BE-4CAFE740F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B6A4F-EA85-4F78-84AE-D6A01F99B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AAB48-A4B1-4771-BA81-94E837CA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288D-1FF9-4D68-8215-8294E22B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B0039-7F5F-471D-9D8A-2EB43FAA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EAF7-230D-431E-B482-408399B7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FCA0-A593-420F-87C6-56765456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ABAFA-4D15-4F47-B4CC-5EA55D10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0BD67-18CB-4736-AD46-4E0F9843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A4278-E908-4D98-B3E6-0B08AEFD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3C7B-F012-45A1-9390-C7A03082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DED4-5AA8-4B29-A5A5-A37CF253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5068-6E4E-4C67-A9D2-82625FB4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44407-F1F8-4549-BB4A-3C7E6648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1CDD-03F6-4926-8566-92DAFC7F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1AAE-C840-4A94-8ED6-EE5F7127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48F87-D8D7-4568-ADD3-5B15D9C32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2EF9A-7ADA-46E8-9BEE-06A225EAF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DF520-0C0A-48EA-B049-80AA92DB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7A7B5-AE7D-47D2-BEF6-E94A8FD5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F2FB9-FD3F-4C6D-87FE-CA5F550E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5123-A075-4A05-8E78-F6B5B5C1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ABC54-5511-4D3F-8F9B-754CD44D1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723C2-1E87-491E-A4B9-9A1A27F1A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DDCD7-05F7-4E5D-A147-20150B8D6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2F39E-39F5-4957-A3CA-A1DDF2A26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02F3F-A01E-4EED-A849-84ED7B1C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256A7-2A5F-4055-8632-AA5CBE7D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2937C-4996-4DC7-A7A2-ECAB90D9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D660-35D2-4A3E-8C4C-9EDECF16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C08FB-A026-49EA-9B93-9295B777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59A7F-195A-4FAA-94A0-DEB823E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AE10B-7CE8-4D8A-8C3C-77688FD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E4EE4-6809-4F33-AB8A-3120003C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1C821-6E45-4F21-9F09-17EEE22F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65984-6C2E-4A70-A243-D830136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67A4-DFCB-4E1F-B04A-817B0D74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B15E7-B5C0-42EC-8D2A-0B4DBFD34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BC465-CF04-49DB-8EBF-FE8B02484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51674-F063-47F3-BC76-81B04209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9E31-8E01-4FBC-9EDF-7A01343A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AF8F1-B56F-4F95-8B20-4EBEFA7E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0DD0-7DB6-4835-80FC-7D497EF2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B4AC9-A1D2-4ABA-B67F-1D358A43F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678C4-DDBD-4558-8A51-02C4CBF14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15446-250C-44A8-BA77-7349289B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6555-2057-4383-BE4E-9796000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3D8DF-06FB-490E-982A-68AECD3D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9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3BB58-4BA9-4016-990D-5A01F25B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53E12-536B-4850-A03F-458B1B19D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9AC93-1023-4CB3-90B3-811188C3A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5CF2-E84F-4B16-9782-122B72514AD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2839B-D9D7-40CC-85D0-2AE5DE1A9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E8612-9FF2-4FB8-A9B4-2D56DA655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F670-4FD8-41FE-8A87-AAEF76CE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A37D7E7-353A-4F37-8950-C3CC9CF5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15" y="74648"/>
            <a:ext cx="3323450" cy="168236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5D8C8D3-0E97-4681-A6B7-886481734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0" y="4862743"/>
            <a:ext cx="6299102" cy="151178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F54A686-5D51-4FA6-BCD4-F36E5DEB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21" y="612379"/>
            <a:ext cx="6744255" cy="28674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  </a:t>
            </a:r>
            <a:r>
              <a:rPr lang="en-US" sz="2600" b="1" dirty="0"/>
              <a:t>2021 Programming </a:t>
            </a:r>
            <a:endParaRPr lang="en-US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Arts 101 Series</a:t>
            </a:r>
          </a:p>
          <a:p>
            <a:pPr algn="l"/>
            <a:r>
              <a:rPr lang="en-US" sz="2600" dirty="0"/>
              <a:t>          -Pottery 101</a:t>
            </a:r>
          </a:p>
          <a:p>
            <a:pPr algn="l"/>
            <a:r>
              <a:rPr lang="en-US" sz="2600" dirty="0"/>
              <a:t>          -Painting 101</a:t>
            </a:r>
          </a:p>
          <a:p>
            <a:pPr algn="l"/>
            <a:r>
              <a:rPr lang="en-US" sz="2600" dirty="0"/>
              <a:t>          -Photography 101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SFA/CCD Career Panels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Alumni Diversity Roundtable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C2034-99B6-43D1-9AEA-90D3277E877C}"/>
              </a:ext>
            </a:extLst>
          </p:cNvPr>
          <p:cNvSpPr txBox="1"/>
          <p:nvPr/>
        </p:nvSpPr>
        <p:spPr>
          <a:xfrm>
            <a:off x="6367430" y="2259037"/>
            <a:ext cx="6744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Upcoming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Elevate: The Business of Art: Feb.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Real Talk: The Deadliest Disease in America</a:t>
            </a:r>
          </a:p>
          <a:p>
            <a:r>
              <a:rPr lang="en-US" sz="2400" dirty="0"/>
              <a:t> with Crystal Emery ’85 (SFA): Feb. 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Arts 101 Series</a:t>
            </a:r>
          </a:p>
          <a:p>
            <a:r>
              <a:rPr lang="en-US" sz="2400" dirty="0"/>
              <a:t>          -Improv: April TBD</a:t>
            </a:r>
          </a:p>
          <a:p>
            <a:r>
              <a:rPr lang="en-US" sz="2400" dirty="0"/>
              <a:t>          -Painting: May 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Professional Development </a:t>
            </a:r>
          </a:p>
          <a:p>
            <a:r>
              <a:rPr lang="en-US" sz="2400" dirty="0"/>
              <a:t>           -Alumni Entrepreneurs Panel: April TBD</a:t>
            </a:r>
          </a:p>
          <a:p>
            <a:r>
              <a:rPr lang="en-US" sz="2400" dirty="0"/>
              <a:t>           -Fall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Recent Alumni Council </a:t>
            </a:r>
          </a:p>
          <a:p>
            <a:r>
              <a:rPr lang="en-US" sz="2400" dirty="0"/>
              <a:t>            -2022-2025 Cohort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6937E-1D7E-4C2D-953B-67F04960ED64}"/>
              </a:ext>
            </a:extLst>
          </p:cNvPr>
          <p:cNvSpPr txBox="1"/>
          <p:nvPr/>
        </p:nvSpPr>
        <p:spPr>
          <a:xfrm>
            <a:off x="226070" y="3755806"/>
            <a:ext cx="346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60 for 60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F9946C-4C79-499D-94A6-B25E50FF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36" y="185014"/>
            <a:ext cx="1574228" cy="19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3D309BC7-74F2-4FE7-A46E-AFA50D3AB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58" y="3356082"/>
            <a:ext cx="2778504" cy="12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0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96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Auger Murray</dc:creator>
  <cp:lastModifiedBy>Emily Auger Murray</cp:lastModifiedBy>
  <cp:revision>1</cp:revision>
  <dcterms:created xsi:type="dcterms:W3CDTF">2022-01-25T16:12:36Z</dcterms:created>
  <dcterms:modified xsi:type="dcterms:W3CDTF">2022-01-31T14:06:45Z</dcterms:modified>
</cp:coreProperties>
</file>