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3"/>
  </p:notesMasterIdLst>
  <p:handoutMasterIdLst>
    <p:handoutMasterId r:id="rId14"/>
  </p:handoutMasterIdLst>
  <p:sldIdLst>
    <p:sldId id="259" r:id="rId7"/>
    <p:sldId id="257" r:id="rId8"/>
    <p:sldId id="258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89" autoAdjust="0"/>
    <p:restoredTop sz="95380" autoAdjust="0"/>
  </p:normalViewPr>
  <p:slideViewPr>
    <p:cSldViewPr snapToGrid="0" snapToObjects="1">
      <p:cViewPr varScale="1">
        <p:scale>
          <a:sx n="118" d="100"/>
          <a:sy n="118" d="100"/>
        </p:scale>
        <p:origin x="26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38F43-4B7A-4FA8-83BF-401735E274E8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A54ED-6185-4518-936F-9157A6113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78EA7-F121-4938-9F2F-0DE3725FCF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78EA7-F121-4938-9F2F-0DE3725FCF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4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78EA7-F121-4938-9F2F-0DE3725FC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9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78EA7-F121-4938-9F2F-0DE3725FCF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78EA7-F121-4938-9F2F-0DE3725FCF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7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347D8-B498-6491-3AAA-96C6010B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27573-6533-12BA-74B5-E7615BAE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BD14D-7D43-5874-C874-60950075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A451-23E3-4FBD-AC04-D2E96B3DAD0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7A60-0C10-2FDE-5C62-F95DDF64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CABFB-58AF-E40E-2774-21A2BD89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D842-03A0-4539-AD40-5782E08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13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9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tid.uconn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portphishing@uconn.edu" TargetMode="External"/><Relationship Id="rId5" Type="http://schemas.openxmlformats.org/officeDocument/2006/relationships/hyperlink" Target="https://techsupport.uconn.edu/" TargetMode="External"/><Relationship Id="rId4" Type="http://schemas.openxmlformats.org/officeDocument/2006/relationships/hyperlink" Target="https://kb.uconn.ed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19511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Operational Updates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1742" y="258419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2022 SFA Faculty &amp; Staff Retreat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Colleen K. Bridgeman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3474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August 25, 2022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18BE-C173-4239-B6AB-68DB156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D11B-CD3E-C85C-C88A-9C21F547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Acoustical Study &amp; Recommended Upgrades for Reaccreditation </a:t>
            </a:r>
          </a:p>
          <a:p>
            <a:endParaRPr lang="en-US" dirty="0"/>
          </a:p>
          <a:p>
            <a:r>
              <a:rPr lang="en-US" dirty="0"/>
              <a:t>Benton Reaccreditation Modifications</a:t>
            </a:r>
          </a:p>
          <a:p>
            <a:endParaRPr lang="en-US" dirty="0"/>
          </a:p>
          <a:p>
            <a:r>
              <a:rPr lang="en-US" dirty="0"/>
              <a:t>Harriet S. Jorgensen Theatre </a:t>
            </a:r>
          </a:p>
          <a:p>
            <a:pPr lvl="1"/>
            <a:r>
              <a:rPr lang="en-US" dirty="0"/>
              <a:t>Lobby Flooring Abatement and Renovation Effort</a:t>
            </a:r>
          </a:p>
          <a:p>
            <a:pPr lvl="1"/>
            <a:r>
              <a:rPr lang="en-US" dirty="0"/>
              <a:t>Rigging System Upgrade</a:t>
            </a:r>
          </a:p>
          <a:p>
            <a:pPr lvl="1"/>
            <a:r>
              <a:rPr lang="en-US" dirty="0"/>
              <a:t>Clear Comm System Upgrade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3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18BE-C173-4239-B6AB-68DB156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Updates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D11B-CD3E-C85C-C88A-9C21F547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Upper Jorgensen</a:t>
            </a:r>
          </a:p>
          <a:p>
            <a:pPr lvl="1"/>
            <a:r>
              <a:rPr lang="en-US" dirty="0"/>
              <a:t>Sound System Upgrade</a:t>
            </a:r>
          </a:p>
          <a:p>
            <a:pPr lvl="1"/>
            <a:r>
              <a:rPr lang="en-US" dirty="0"/>
              <a:t>Clear Comm System Upgrade</a:t>
            </a:r>
          </a:p>
          <a:p>
            <a:pPr lvl="1"/>
            <a:r>
              <a:rPr lang="en-US" dirty="0"/>
              <a:t>Freight Elevator Replacement</a:t>
            </a:r>
          </a:p>
          <a:p>
            <a:pPr lvl="1"/>
            <a:endParaRPr lang="en-US" dirty="0"/>
          </a:p>
          <a:p>
            <a:r>
              <a:rPr lang="en-US" dirty="0"/>
              <a:t>Kirby Mills Ventilation Solution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SFA Wayfinding Project</a:t>
            </a:r>
          </a:p>
          <a:p>
            <a:pPr lvl="1"/>
            <a:r>
              <a:rPr lang="en-US" dirty="0"/>
              <a:t>Interior Directory Signage &amp; Building Names </a:t>
            </a:r>
          </a:p>
          <a:p>
            <a:pPr lvl="1"/>
            <a:r>
              <a:rPr lang="en-US" dirty="0"/>
              <a:t>All Academic Buildings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3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18BE-C173-4239-B6AB-68DB156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Technology Update &amp;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D11B-CD3E-C85C-C88A-9C21F547F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9195"/>
            <a:ext cx="8208818" cy="3240613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Two-Factor Authentication Expanding</a:t>
            </a:r>
          </a:p>
          <a:p>
            <a:pPr lvl="1"/>
            <a:r>
              <a:rPr lang="en-US" sz="1400" dirty="0"/>
              <a:t>Duo App Verification </a:t>
            </a:r>
          </a:p>
          <a:p>
            <a:pPr lvl="1"/>
            <a:r>
              <a:rPr lang="en-US" sz="1400" dirty="0"/>
              <a:t>Email + Office 365 Applications Impacted </a:t>
            </a:r>
          </a:p>
          <a:p>
            <a:pPr lvl="1"/>
            <a:r>
              <a:rPr lang="en-US" sz="1400" dirty="0"/>
              <a:t>Enhances Safety and Reduces Risk</a:t>
            </a:r>
          </a:p>
          <a:p>
            <a:pPr lvl="1"/>
            <a:endParaRPr lang="en-US" sz="1400" dirty="0"/>
          </a:p>
          <a:p>
            <a:r>
              <a:rPr lang="en-US" sz="1400" dirty="0"/>
              <a:t>NETID Password Recovery</a:t>
            </a:r>
          </a:p>
          <a:p>
            <a:pPr lvl="1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https://netid.uconn.edu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1400" dirty="0"/>
          </a:p>
          <a:p>
            <a:r>
              <a:rPr lang="en-US" sz="1400" dirty="0"/>
              <a:t>ITS Support Services</a:t>
            </a:r>
          </a:p>
          <a:p>
            <a:pPr lvl="1"/>
            <a:r>
              <a:rPr lang="en-US" sz="1400" dirty="0"/>
              <a:t>Knowledge Base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>
                <a:sym typeface="Wingdings" panose="05000000000000000000" pitchFamily="2" charset="2"/>
                <a:hlinkClick r:id="rId4"/>
              </a:rPr>
              <a:t>https://kb.uconn.edu</a:t>
            </a:r>
            <a:endParaRPr lang="en-US" sz="1400" dirty="0">
              <a:sym typeface="Wingdings" panose="05000000000000000000" pitchFamily="2" charset="2"/>
            </a:endParaRP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Tech Support   </a:t>
            </a:r>
            <a:r>
              <a:rPr lang="en-US" sz="1400" dirty="0">
                <a:sym typeface="Wingdings" panose="05000000000000000000" pitchFamily="2" charset="2"/>
                <a:hlinkClick r:id="rId5"/>
              </a:rPr>
              <a:t>https://techsupport.uconn.edu</a:t>
            </a:r>
            <a:endParaRPr lang="en-US" sz="1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Suspicious Emails?  </a:t>
            </a:r>
            <a:r>
              <a:rPr lang="en-US" sz="1400" dirty="0">
                <a:sym typeface="Wingdings" panose="05000000000000000000" pitchFamily="2" charset="2"/>
              </a:rPr>
              <a:t> Do NOT Click! Forward to </a:t>
            </a:r>
            <a:r>
              <a:rPr lang="en-US" sz="1400" dirty="0">
                <a:sym typeface="Wingdings" panose="05000000000000000000" pitchFamily="2" charset="2"/>
                <a:hlinkClick r:id="rId6"/>
              </a:rPr>
              <a:t>reportphishing@uconn.edu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934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18BE-C173-4239-B6AB-68DB156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Technology Update &amp;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D11B-CD3E-C85C-C88A-9C21F547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FA5140-6C39-D8C9-511F-DF3BF626E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420" y="938079"/>
            <a:ext cx="6145506" cy="33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8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18BE-C173-4239-B6AB-68DB156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Services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D11B-CD3E-C85C-C88A-9C21F547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32322D-3556-78DE-C8FD-C25A06444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37" y="948736"/>
            <a:ext cx="7305926" cy="35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1153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561</TotalTime>
  <Words>159</Words>
  <Application>Microsoft Office PowerPoint</Application>
  <PresentationFormat>On-screen Show (16:9)</PresentationFormat>
  <Paragraphs>49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white-bluebar-template</vt:lpstr>
      <vt:lpstr>1_Custom Design</vt:lpstr>
      <vt:lpstr>Custom Design</vt:lpstr>
      <vt:lpstr>PowerPoint Presentation</vt:lpstr>
      <vt:lpstr>Facility Updates</vt:lpstr>
      <vt:lpstr>Facility Updates Cont.</vt:lpstr>
      <vt:lpstr>Technology Update &amp; Reminders</vt:lpstr>
      <vt:lpstr>Technology Update &amp; Reminders</vt:lpstr>
      <vt:lpstr>Financial Services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Bridgeman, Colleen</cp:lastModifiedBy>
  <cp:revision>58</cp:revision>
  <dcterms:created xsi:type="dcterms:W3CDTF">2010-04-12T23:12:02Z</dcterms:created>
  <dcterms:modified xsi:type="dcterms:W3CDTF">2022-08-24T20:30:15Z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