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06" r:id="rId5"/>
    <p:sldId id="320" r:id="rId6"/>
    <p:sldId id="309" r:id="rId7"/>
    <p:sldId id="317" r:id="rId8"/>
    <p:sldId id="318" r:id="rId9"/>
    <p:sldId id="338" r:id="rId10"/>
    <p:sldId id="337" r:id="rId11"/>
    <p:sldId id="259" r:id="rId12"/>
    <p:sldId id="305" r:id="rId13"/>
    <p:sldId id="321" r:id="rId14"/>
    <p:sldId id="319" r:id="rId15"/>
    <p:sldId id="314" r:id="rId16"/>
    <p:sldId id="296" r:id="rId17"/>
    <p:sldId id="294" r:id="rId18"/>
    <p:sldId id="323" r:id="rId19"/>
    <p:sldId id="324" r:id="rId20"/>
    <p:sldId id="316" r:id="rId21"/>
    <p:sldId id="325" r:id="rId22"/>
    <p:sldId id="307" r:id="rId23"/>
    <p:sldId id="328" r:id="rId24"/>
    <p:sldId id="329" r:id="rId25"/>
    <p:sldId id="330" r:id="rId26"/>
    <p:sldId id="331" r:id="rId27"/>
    <p:sldId id="332" r:id="rId28"/>
    <p:sldId id="333" r:id="rId29"/>
    <p:sldId id="322" r:id="rId30"/>
    <p:sldId id="335" r:id="rId31"/>
    <p:sldId id="336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8D6"/>
    <a:srgbClr val="A9D7D9"/>
    <a:srgbClr val="93D3D9"/>
    <a:srgbClr val="AAD6FF"/>
    <a:srgbClr val="B2C8CD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7D8AE9-BE34-42CE-9351-E2633D90AB5F}" v="41" dt="2022-08-25T11:49:53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879" autoAdjust="0"/>
  </p:normalViewPr>
  <p:slideViewPr>
    <p:cSldViewPr snapToGrid="0">
      <p:cViewPr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-Moses, Arielle" userId="8d285ce5-42a8-4a53-8eb5-7a1e9c227fe6" providerId="ADAL" clId="{5E7D8AE9-BE34-42CE-9351-E2633D90AB5F}"/>
    <pc:docChg chg="undo custSel addSld delSld modSld sldOrd">
      <pc:chgData name="Hill-Moses, Arielle" userId="8d285ce5-42a8-4a53-8eb5-7a1e9c227fe6" providerId="ADAL" clId="{5E7D8AE9-BE34-42CE-9351-E2633D90AB5F}" dt="2022-08-24T21:32:27.331" v="2179" actId="20577"/>
      <pc:docMkLst>
        <pc:docMk/>
      </pc:docMkLst>
      <pc:sldChg chg="modSp mod">
        <pc:chgData name="Hill-Moses, Arielle" userId="8d285ce5-42a8-4a53-8eb5-7a1e9c227fe6" providerId="ADAL" clId="{5E7D8AE9-BE34-42CE-9351-E2633D90AB5F}" dt="2022-08-23T20:30:16.182" v="85" actId="20577"/>
        <pc:sldMkLst>
          <pc:docMk/>
          <pc:sldMk cId="3446797337" sldId="259"/>
        </pc:sldMkLst>
        <pc:spChg chg="mod">
          <ac:chgData name="Hill-Moses, Arielle" userId="8d285ce5-42a8-4a53-8eb5-7a1e9c227fe6" providerId="ADAL" clId="{5E7D8AE9-BE34-42CE-9351-E2633D90AB5F}" dt="2022-08-23T20:29:58.771" v="12" actId="20577"/>
          <ac:spMkLst>
            <pc:docMk/>
            <pc:sldMk cId="3446797337" sldId="259"/>
            <ac:spMk id="2" creationId="{8460295B-54B9-4937-90E3-BAB9CE69E30B}"/>
          </ac:spMkLst>
        </pc:spChg>
        <pc:spChg chg="mod">
          <ac:chgData name="Hill-Moses, Arielle" userId="8d285ce5-42a8-4a53-8eb5-7a1e9c227fe6" providerId="ADAL" clId="{5E7D8AE9-BE34-42CE-9351-E2633D90AB5F}" dt="2022-08-23T20:30:16.182" v="85" actId="20577"/>
          <ac:spMkLst>
            <pc:docMk/>
            <pc:sldMk cId="3446797337" sldId="259"/>
            <ac:spMk id="4" creationId="{D51A6D85-3837-435F-A342-5A3F98172B12}"/>
          </ac:spMkLst>
        </pc:spChg>
      </pc:sldChg>
      <pc:sldChg chg="addSp delSp modSp mod">
        <pc:chgData name="Hill-Moses, Arielle" userId="8d285ce5-42a8-4a53-8eb5-7a1e9c227fe6" providerId="ADAL" clId="{5E7D8AE9-BE34-42CE-9351-E2633D90AB5F}" dt="2022-08-23T20:39:42.800" v="524" actId="1076"/>
        <pc:sldMkLst>
          <pc:docMk/>
          <pc:sldMk cId="2985610029" sldId="294"/>
        </pc:sldMkLst>
        <pc:spChg chg="del">
          <ac:chgData name="Hill-Moses, Arielle" userId="8d285ce5-42a8-4a53-8eb5-7a1e9c227fe6" providerId="ADAL" clId="{5E7D8AE9-BE34-42CE-9351-E2633D90AB5F}" dt="2022-08-23T20:37:30.491" v="389" actId="478"/>
          <ac:spMkLst>
            <pc:docMk/>
            <pc:sldMk cId="2985610029" sldId="294"/>
            <ac:spMk id="2" creationId="{19256B7E-1633-44AB-8584-82DF5B726834}"/>
          </ac:spMkLst>
        </pc:spChg>
        <pc:spChg chg="del">
          <ac:chgData name="Hill-Moses, Arielle" userId="8d285ce5-42a8-4a53-8eb5-7a1e9c227fe6" providerId="ADAL" clId="{5E7D8AE9-BE34-42CE-9351-E2633D90AB5F}" dt="2022-08-23T20:37:30.491" v="389" actId="478"/>
          <ac:spMkLst>
            <pc:docMk/>
            <pc:sldMk cId="2985610029" sldId="294"/>
            <ac:spMk id="3" creationId="{EFB90AB4-D228-4548-B072-726498212362}"/>
          </ac:spMkLst>
        </pc:spChg>
        <pc:spChg chg="del">
          <ac:chgData name="Hill-Moses, Arielle" userId="8d285ce5-42a8-4a53-8eb5-7a1e9c227fe6" providerId="ADAL" clId="{5E7D8AE9-BE34-42CE-9351-E2633D90AB5F}" dt="2022-08-23T20:37:30.491" v="389" actId="478"/>
          <ac:spMkLst>
            <pc:docMk/>
            <pc:sldMk cId="2985610029" sldId="294"/>
            <ac:spMk id="4" creationId="{950677C9-3E42-427F-93B8-526692906471}"/>
          </ac:spMkLst>
        </pc:spChg>
        <pc:spChg chg="del">
          <ac:chgData name="Hill-Moses, Arielle" userId="8d285ce5-42a8-4a53-8eb5-7a1e9c227fe6" providerId="ADAL" clId="{5E7D8AE9-BE34-42CE-9351-E2633D90AB5F}" dt="2022-08-23T20:37:30.491" v="389" actId="478"/>
          <ac:spMkLst>
            <pc:docMk/>
            <pc:sldMk cId="2985610029" sldId="294"/>
            <ac:spMk id="5" creationId="{BDB9D020-1E25-453D-83DF-1420ACD3968D}"/>
          </ac:spMkLst>
        </pc:spChg>
        <pc:spChg chg="del">
          <ac:chgData name="Hill-Moses, Arielle" userId="8d285ce5-42a8-4a53-8eb5-7a1e9c227fe6" providerId="ADAL" clId="{5E7D8AE9-BE34-42CE-9351-E2633D90AB5F}" dt="2022-08-23T20:37:30.491" v="389" actId="478"/>
          <ac:spMkLst>
            <pc:docMk/>
            <pc:sldMk cId="2985610029" sldId="294"/>
            <ac:spMk id="6" creationId="{F5018B6D-E395-49AD-92AD-AD69E3AB40C3}"/>
          </ac:spMkLst>
        </pc:spChg>
        <pc:spChg chg="del">
          <ac:chgData name="Hill-Moses, Arielle" userId="8d285ce5-42a8-4a53-8eb5-7a1e9c227fe6" providerId="ADAL" clId="{5E7D8AE9-BE34-42CE-9351-E2633D90AB5F}" dt="2022-08-23T20:37:34.356" v="390" actId="478"/>
          <ac:spMkLst>
            <pc:docMk/>
            <pc:sldMk cId="2985610029" sldId="294"/>
            <ac:spMk id="9" creationId="{FEDDE84F-33A7-1FC6-0912-6F42974F3C31}"/>
          </ac:spMkLst>
        </pc:spChg>
        <pc:spChg chg="add del mod">
          <ac:chgData name="Hill-Moses, Arielle" userId="8d285ce5-42a8-4a53-8eb5-7a1e9c227fe6" providerId="ADAL" clId="{5E7D8AE9-BE34-42CE-9351-E2633D90AB5F}" dt="2022-08-23T20:37:36.810" v="391" actId="478"/>
          <ac:spMkLst>
            <pc:docMk/>
            <pc:sldMk cId="2985610029" sldId="294"/>
            <ac:spMk id="11" creationId="{BFFE91A9-EA2A-C181-33EB-E92C09576653}"/>
          </ac:spMkLst>
        </pc:spChg>
        <pc:spChg chg="add del mod">
          <ac:chgData name="Hill-Moses, Arielle" userId="8d285ce5-42a8-4a53-8eb5-7a1e9c227fe6" providerId="ADAL" clId="{5E7D8AE9-BE34-42CE-9351-E2633D90AB5F}" dt="2022-08-23T20:37:38.675" v="392" actId="478"/>
          <ac:spMkLst>
            <pc:docMk/>
            <pc:sldMk cId="2985610029" sldId="294"/>
            <ac:spMk id="13" creationId="{56D3F50C-5FC3-6DCD-8AE9-F0EAB92B463F}"/>
          </ac:spMkLst>
        </pc:spChg>
        <pc:spChg chg="add del mod">
          <ac:chgData name="Hill-Moses, Arielle" userId="8d285ce5-42a8-4a53-8eb5-7a1e9c227fe6" providerId="ADAL" clId="{5E7D8AE9-BE34-42CE-9351-E2633D90AB5F}" dt="2022-08-23T20:37:40.386" v="393" actId="478"/>
          <ac:spMkLst>
            <pc:docMk/>
            <pc:sldMk cId="2985610029" sldId="294"/>
            <ac:spMk id="15" creationId="{12A63192-37CE-C738-0EF2-94B2936CE316}"/>
          </ac:spMkLst>
        </pc:spChg>
        <pc:spChg chg="add del mod">
          <ac:chgData name="Hill-Moses, Arielle" userId="8d285ce5-42a8-4a53-8eb5-7a1e9c227fe6" providerId="ADAL" clId="{5E7D8AE9-BE34-42CE-9351-E2633D90AB5F}" dt="2022-08-23T20:37:42.470" v="394" actId="478"/>
          <ac:spMkLst>
            <pc:docMk/>
            <pc:sldMk cId="2985610029" sldId="294"/>
            <ac:spMk id="17" creationId="{9F20419F-A669-330A-F1AA-7393C4F828D8}"/>
          </ac:spMkLst>
        </pc:spChg>
        <pc:spChg chg="add del mod">
          <ac:chgData name="Hill-Moses, Arielle" userId="8d285ce5-42a8-4a53-8eb5-7a1e9c227fe6" providerId="ADAL" clId="{5E7D8AE9-BE34-42CE-9351-E2633D90AB5F}" dt="2022-08-23T20:37:44.573" v="395" actId="478"/>
          <ac:spMkLst>
            <pc:docMk/>
            <pc:sldMk cId="2985610029" sldId="294"/>
            <ac:spMk id="19" creationId="{BC3B2E20-F0BD-B43B-482B-AB0D3F38E9CB}"/>
          </ac:spMkLst>
        </pc:spChg>
        <pc:spChg chg="add mod">
          <ac:chgData name="Hill-Moses, Arielle" userId="8d285ce5-42a8-4a53-8eb5-7a1e9c227fe6" providerId="ADAL" clId="{5E7D8AE9-BE34-42CE-9351-E2633D90AB5F}" dt="2022-08-23T20:38:42.413" v="454" actId="1076"/>
          <ac:spMkLst>
            <pc:docMk/>
            <pc:sldMk cId="2985610029" sldId="294"/>
            <ac:spMk id="20" creationId="{23FA8B69-0316-22F4-5FA9-224DBFD2945F}"/>
          </ac:spMkLst>
        </pc:spChg>
        <pc:spChg chg="add mod">
          <ac:chgData name="Hill-Moses, Arielle" userId="8d285ce5-42a8-4a53-8eb5-7a1e9c227fe6" providerId="ADAL" clId="{5E7D8AE9-BE34-42CE-9351-E2633D90AB5F}" dt="2022-08-23T20:39:42.800" v="524" actId="1076"/>
          <ac:spMkLst>
            <pc:docMk/>
            <pc:sldMk cId="2985610029" sldId="294"/>
            <ac:spMk id="21" creationId="{479DAE9B-848B-C8C3-0828-4C4399B65FAF}"/>
          </ac:spMkLst>
        </pc:spChg>
        <pc:spChg chg="mod ord">
          <ac:chgData name="Hill-Moses, Arielle" userId="8d285ce5-42a8-4a53-8eb5-7a1e9c227fe6" providerId="ADAL" clId="{5E7D8AE9-BE34-42CE-9351-E2633D90AB5F}" dt="2022-08-23T20:37:54.341" v="398" actId="26606"/>
          <ac:spMkLst>
            <pc:docMk/>
            <pc:sldMk cId="2985610029" sldId="294"/>
            <ac:spMk id="26" creationId="{FAA80863-7DDD-E33E-7C2A-C806622CEF7D}"/>
          </ac:spMkLst>
        </pc:spChg>
        <pc:spChg chg="add del">
          <ac:chgData name="Hill-Moses, Arielle" userId="8d285ce5-42a8-4a53-8eb5-7a1e9c227fe6" providerId="ADAL" clId="{5E7D8AE9-BE34-42CE-9351-E2633D90AB5F}" dt="2022-08-23T20:37:54.341" v="398" actId="26606"/>
          <ac:spMkLst>
            <pc:docMk/>
            <pc:sldMk cId="2985610029" sldId="294"/>
            <ac:spMk id="31" creationId="{680A19EE-E261-5A83-1B97-415E270E3837}"/>
          </ac:spMkLst>
        </pc:spChg>
        <pc:spChg chg="add del">
          <ac:chgData name="Hill-Moses, Arielle" userId="8d285ce5-42a8-4a53-8eb5-7a1e9c227fe6" providerId="ADAL" clId="{5E7D8AE9-BE34-42CE-9351-E2633D90AB5F}" dt="2022-08-23T20:37:54.341" v="398" actId="26606"/>
          <ac:spMkLst>
            <pc:docMk/>
            <pc:sldMk cId="2985610029" sldId="294"/>
            <ac:spMk id="33" creationId="{679E0B10-195D-D558-7959-49BBC5E9B71B}"/>
          </ac:spMkLst>
        </pc:spChg>
        <pc:spChg chg="add del">
          <ac:chgData name="Hill-Moses, Arielle" userId="8d285ce5-42a8-4a53-8eb5-7a1e9c227fe6" providerId="ADAL" clId="{5E7D8AE9-BE34-42CE-9351-E2633D90AB5F}" dt="2022-08-23T20:37:54.341" v="398" actId="26606"/>
          <ac:spMkLst>
            <pc:docMk/>
            <pc:sldMk cId="2985610029" sldId="294"/>
            <ac:spMk id="35" creationId="{262B42A6-2976-16AA-4717-16684C0B2283}"/>
          </ac:spMkLst>
        </pc:spChg>
        <pc:picChg chg="mod ord">
          <ac:chgData name="Hill-Moses, Arielle" userId="8d285ce5-42a8-4a53-8eb5-7a1e9c227fe6" providerId="ADAL" clId="{5E7D8AE9-BE34-42CE-9351-E2633D90AB5F}" dt="2022-08-23T20:37:54.341" v="398" actId="26606"/>
          <ac:picMkLst>
            <pc:docMk/>
            <pc:sldMk cId="2985610029" sldId="294"/>
            <ac:picMk id="10" creationId="{1CABBF9A-AC19-48D9-D218-D09928CE166D}"/>
          </ac:picMkLst>
        </pc:picChg>
        <pc:picChg chg="add del mod">
          <ac:chgData name="Hill-Moses, Arielle" userId="8d285ce5-42a8-4a53-8eb5-7a1e9c227fe6" providerId="ADAL" clId="{5E7D8AE9-BE34-42CE-9351-E2633D90AB5F}" dt="2022-08-23T20:38:50.477" v="456" actId="478"/>
          <ac:picMkLst>
            <pc:docMk/>
            <pc:sldMk cId="2985610029" sldId="294"/>
            <ac:picMk id="22" creationId="{B890B8D7-9C8F-90C1-C1F6-B507C0419BAF}"/>
          </ac:picMkLst>
        </pc:picChg>
        <pc:picChg chg="add mod">
          <ac:chgData name="Hill-Moses, Arielle" userId="8d285ce5-42a8-4a53-8eb5-7a1e9c227fe6" providerId="ADAL" clId="{5E7D8AE9-BE34-42CE-9351-E2633D90AB5F}" dt="2022-08-23T20:38:55.586" v="457" actId="1076"/>
          <ac:picMkLst>
            <pc:docMk/>
            <pc:sldMk cId="2985610029" sldId="294"/>
            <ac:picMk id="23" creationId="{13D1A25C-A466-1833-1A48-FBDFFEF07A3F}"/>
          </ac:picMkLst>
        </pc:picChg>
      </pc:sldChg>
      <pc:sldChg chg="addSp modSp mod ord">
        <pc:chgData name="Hill-Moses, Arielle" userId="8d285ce5-42a8-4a53-8eb5-7a1e9c227fe6" providerId="ADAL" clId="{5E7D8AE9-BE34-42CE-9351-E2633D90AB5F}" dt="2022-08-23T20:36:39.708" v="381" actId="1076"/>
        <pc:sldMkLst>
          <pc:docMk/>
          <pc:sldMk cId="1859527893" sldId="296"/>
        </pc:sldMkLst>
        <pc:spChg chg="mod">
          <ac:chgData name="Hill-Moses, Arielle" userId="8d285ce5-42a8-4a53-8eb5-7a1e9c227fe6" providerId="ADAL" clId="{5E7D8AE9-BE34-42CE-9351-E2633D90AB5F}" dt="2022-08-23T20:36:36.212" v="380" actId="1076"/>
          <ac:spMkLst>
            <pc:docMk/>
            <pc:sldMk cId="1859527893" sldId="296"/>
            <ac:spMk id="2" creationId="{912DF434-28DB-4621-A497-D62C41CE0419}"/>
          </ac:spMkLst>
        </pc:spChg>
        <pc:spChg chg="mod">
          <ac:chgData name="Hill-Moses, Arielle" userId="8d285ce5-42a8-4a53-8eb5-7a1e9c227fe6" providerId="ADAL" clId="{5E7D8AE9-BE34-42CE-9351-E2633D90AB5F}" dt="2022-08-23T20:36:39.708" v="381" actId="1076"/>
          <ac:spMkLst>
            <pc:docMk/>
            <pc:sldMk cId="1859527893" sldId="296"/>
            <ac:spMk id="3" creationId="{22788C46-D0BC-4307-AE55-7601A139E7CB}"/>
          </ac:spMkLst>
        </pc:spChg>
        <pc:spChg chg="mod">
          <ac:chgData name="Hill-Moses, Arielle" userId="8d285ce5-42a8-4a53-8eb5-7a1e9c227fe6" providerId="ADAL" clId="{5E7D8AE9-BE34-42CE-9351-E2633D90AB5F}" dt="2022-08-23T20:36:19.396" v="377" actId="27636"/>
          <ac:spMkLst>
            <pc:docMk/>
            <pc:sldMk cId="1859527893" sldId="296"/>
            <ac:spMk id="4" creationId="{7090AC0D-F624-B281-1AB5-687E5F6B3291}"/>
          </ac:spMkLst>
        </pc:spChg>
        <pc:picChg chg="add mod">
          <ac:chgData name="Hill-Moses, Arielle" userId="8d285ce5-42a8-4a53-8eb5-7a1e9c227fe6" providerId="ADAL" clId="{5E7D8AE9-BE34-42CE-9351-E2633D90AB5F}" dt="2022-08-23T20:36:33.244" v="379" actId="1076"/>
          <ac:picMkLst>
            <pc:docMk/>
            <pc:sldMk cId="1859527893" sldId="296"/>
            <ac:picMk id="7" creationId="{327BAC42-0864-B6BA-BFCC-A153F392E9BA}"/>
          </ac:picMkLst>
        </pc:picChg>
      </pc:sldChg>
      <pc:sldChg chg="modSp mod">
        <pc:chgData name="Hill-Moses, Arielle" userId="8d285ce5-42a8-4a53-8eb5-7a1e9c227fe6" providerId="ADAL" clId="{5E7D8AE9-BE34-42CE-9351-E2633D90AB5F}" dt="2022-08-23T20:33:20.544" v="240" actId="1076"/>
        <pc:sldMkLst>
          <pc:docMk/>
          <pc:sldMk cId="317718070" sldId="305"/>
        </pc:sldMkLst>
        <pc:spChg chg="mod">
          <ac:chgData name="Hill-Moses, Arielle" userId="8d285ce5-42a8-4a53-8eb5-7a1e9c227fe6" providerId="ADAL" clId="{5E7D8AE9-BE34-42CE-9351-E2633D90AB5F}" dt="2022-08-23T20:33:15.790" v="239" actId="20577"/>
          <ac:spMkLst>
            <pc:docMk/>
            <pc:sldMk cId="317718070" sldId="305"/>
            <ac:spMk id="2" creationId="{DD24180B-35BA-C28E-820F-59C84FBDD99A}"/>
          </ac:spMkLst>
        </pc:spChg>
        <pc:spChg chg="mod">
          <ac:chgData name="Hill-Moses, Arielle" userId="8d285ce5-42a8-4a53-8eb5-7a1e9c227fe6" providerId="ADAL" clId="{5E7D8AE9-BE34-42CE-9351-E2633D90AB5F}" dt="2022-08-23T20:33:20.544" v="240" actId="1076"/>
          <ac:spMkLst>
            <pc:docMk/>
            <pc:sldMk cId="317718070" sldId="305"/>
            <ac:spMk id="3" creationId="{626260E8-21BF-1371-4767-5E86248A7A7B}"/>
          </ac:spMkLst>
        </pc:spChg>
      </pc:sldChg>
      <pc:sldChg chg="addSp modSp mod">
        <pc:chgData name="Hill-Moses, Arielle" userId="8d285ce5-42a8-4a53-8eb5-7a1e9c227fe6" providerId="ADAL" clId="{5E7D8AE9-BE34-42CE-9351-E2633D90AB5F}" dt="2022-08-24T21:32:10.226" v="2143" actId="20577"/>
        <pc:sldMkLst>
          <pc:docMk/>
          <pc:sldMk cId="1732999477" sldId="306"/>
        </pc:sldMkLst>
        <pc:spChg chg="mod">
          <ac:chgData name="Hill-Moses, Arielle" userId="8d285ce5-42a8-4a53-8eb5-7a1e9c227fe6" providerId="ADAL" clId="{5E7D8AE9-BE34-42CE-9351-E2633D90AB5F}" dt="2022-08-24T21:01:52.130" v="1961" actId="14100"/>
          <ac:spMkLst>
            <pc:docMk/>
            <pc:sldMk cId="1732999477" sldId="306"/>
            <ac:spMk id="3" creationId="{1A585715-2793-160B-269E-D9516C84D73A}"/>
          </ac:spMkLst>
        </pc:spChg>
        <pc:spChg chg="add mod">
          <ac:chgData name="Hill-Moses, Arielle" userId="8d285ce5-42a8-4a53-8eb5-7a1e9c227fe6" providerId="ADAL" clId="{5E7D8AE9-BE34-42CE-9351-E2633D90AB5F}" dt="2022-08-24T21:04:27.171" v="2141" actId="20577"/>
          <ac:spMkLst>
            <pc:docMk/>
            <pc:sldMk cId="1732999477" sldId="306"/>
            <ac:spMk id="4" creationId="{188C1DE6-B7F6-8C7C-8BCB-69DB7FCF9A08}"/>
          </ac:spMkLst>
        </pc:spChg>
        <pc:spChg chg="add mod">
          <ac:chgData name="Hill-Moses, Arielle" userId="8d285ce5-42a8-4a53-8eb5-7a1e9c227fe6" providerId="ADAL" clId="{5E7D8AE9-BE34-42CE-9351-E2633D90AB5F}" dt="2022-08-24T21:32:10.226" v="2143" actId="20577"/>
          <ac:spMkLst>
            <pc:docMk/>
            <pc:sldMk cId="1732999477" sldId="306"/>
            <ac:spMk id="6" creationId="{1F547E18-185A-DE5D-BC2C-443CD64C2667}"/>
          </ac:spMkLst>
        </pc:spChg>
      </pc:sldChg>
      <pc:sldChg chg="addSp delSp modSp mod ord modClrScheme chgLayout">
        <pc:chgData name="Hill-Moses, Arielle" userId="8d285ce5-42a8-4a53-8eb5-7a1e9c227fe6" providerId="ADAL" clId="{5E7D8AE9-BE34-42CE-9351-E2633D90AB5F}" dt="2022-08-23T20:49:37.760" v="877" actId="1076"/>
        <pc:sldMkLst>
          <pc:docMk/>
          <pc:sldMk cId="2276839930" sldId="307"/>
        </pc:sldMkLst>
        <pc:spChg chg="add del mod">
          <ac:chgData name="Hill-Moses, Arielle" userId="8d285ce5-42a8-4a53-8eb5-7a1e9c227fe6" providerId="ADAL" clId="{5E7D8AE9-BE34-42CE-9351-E2633D90AB5F}" dt="2022-08-23T20:47:54.277" v="808" actId="478"/>
          <ac:spMkLst>
            <pc:docMk/>
            <pc:sldMk cId="2276839930" sldId="307"/>
            <ac:spMk id="3" creationId="{A937A228-2F14-6431-7140-7963D03C9EFD}"/>
          </ac:spMkLst>
        </pc:spChg>
        <pc:spChg chg="del mod ord">
          <ac:chgData name="Hill-Moses, Arielle" userId="8d285ce5-42a8-4a53-8eb5-7a1e9c227fe6" providerId="ADAL" clId="{5E7D8AE9-BE34-42CE-9351-E2633D90AB5F}" dt="2022-08-23T20:48:17.398" v="821" actId="478"/>
          <ac:spMkLst>
            <pc:docMk/>
            <pc:sldMk cId="2276839930" sldId="307"/>
            <ac:spMk id="4" creationId="{F81227D3-F964-8FCA-9C7D-F5B249A2AAAD}"/>
          </ac:spMkLst>
        </pc:spChg>
        <pc:spChg chg="mod ord">
          <ac:chgData name="Hill-Moses, Arielle" userId="8d285ce5-42a8-4a53-8eb5-7a1e9c227fe6" providerId="ADAL" clId="{5E7D8AE9-BE34-42CE-9351-E2633D90AB5F}" dt="2022-08-23T20:48:00.766" v="812" actId="700"/>
          <ac:spMkLst>
            <pc:docMk/>
            <pc:sldMk cId="2276839930" sldId="307"/>
            <ac:spMk id="5" creationId="{CC753343-82B8-838D-9717-1489C689634C}"/>
          </ac:spMkLst>
        </pc:spChg>
        <pc:spChg chg="add del mod">
          <ac:chgData name="Hill-Moses, Arielle" userId="8d285ce5-42a8-4a53-8eb5-7a1e9c227fe6" providerId="ADAL" clId="{5E7D8AE9-BE34-42CE-9351-E2633D90AB5F}" dt="2022-08-23T20:47:54.824" v="809" actId="478"/>
          <ac:spMkLst>
            <pc:docMk/>
            <pc:sldMk cId="2276839930" sldId="307"/>
            <ac:spMk id="7" creationId="{F0883854-1BBB-0AA6-3EFC-B01719749BA1}"/>
          </ac:spMkLst>
        </pc:spChg>
        <pc:spChg chg="add del mod">
          <ac:chgData name="Hill-Moses, Arielle" userId="8d285ce5-42a8-4a53-8eb5-7a1e9c227fe6" providerId="ADAL" clId="{5E7D8AE9-BE34-42CE-9351-E2633D90AB5F}" dt="2022-08-23T20:47:55.346" v="810" actId="478"/>
          <ac:spMkLst>
            <pc:docMk/>
            <pc:sldMk cId="2276839930" sldId="307"/>
            <ac:spMk id="9" creationId="{CCAF4164-5A62-9905-BEBE-C260A9787FC9}"/>
          </ac:spMkLst>
        </pc:spChg>
        <pc:spChg chg="add del mod">
          <ac:chgData name="Hill-Moses, Arielle" userId="8d285ce5-42a8-4a53-8eb5-7a1e9c227fe6" providerId="ADAL" clId="{5E7D8AE9-BE34-42CE-9351-E2633D90AB5F}" dt="2022-08-23T20:47:55.925" v="811" actId="478"/>
          <ac:spMkLst>
            <pc:docMk/>
            <pc:sldMk cId="2276839930" sldId="307"/>
            <ac:spMk id="11" creationId="{C4C78386-0BC0-8A06-D156-60A3C064F5A4}"/>
          </ac:spMkLst>
        </pc:spChg>
        <pc:spChg chg="add del mod">
          <ac:chgData name="Hill-Moses, Arielle" userId="8d285ce5-42a8-4a53-8eb5-7a1e9c227fe6" providerId="ADAL" clId="{5E7D8AE9-BE34-42CE-9351-E2633D90AB5F}" dt="2022-08-23T20:48:14.036" v="819" actId="478"/>
          <ac:spMkLst>
            <pc:docMk/>
            <pc:sldMk cId="2276839930" sldId="307"/>
            <ac:spMk id="13" creationId="{EBF0141A-DB9C-16CE-042F-B8419E948F07}"/>
          </ac:spMkLst>
        </pc:spChg>
        <pc:spChg chg="add mod">
          <ac:chgData name="Hill-Moses, Arielle" userId="8d285ce5-42a8-4a53-8eb5-7a1e9c227fe6" providerId="ADAL" clId="{5E7D8AE9-BE34-42CE-9351-E2633D90AB5F}" dt="2022-08-23T20:48:58.207" v="860" actId="1076"/>
          <ac:spMkLst>
            <pc:docMk/>
            <pc:sldMk cId="2276839930" sldId="307"/>
            <ac:spMk id="15" creationId="{92A5FAD6-EA24-E16B-EACB-31D0D64CA9AB}"/>
          </ac:spMkLst>
        </pc:spChg>
        <pc:spChg chg="del mod ord">
          <ac:chgData name="Hill-Moses, Arielle" userId="8d285ce5-42a8-4a53-8eb5-7a1e9c227fe6" providerId="ADAL" clId="{5E7D8AE9-BE34-42CE-9351-E2633D90AB5F}" dt="2022-08-23T20:48:21.057" v="822" actId="478"/>
          <ac:spMkLst>
            <pc:docMk/>
            <pc:sldMk cId="2276839930" sldId="307"/>
            <ac:spMk id="21" creationId="{126B3CE3-4128-8F8E-0760-8B64348682F5}"/>
          </ac:spMkLst>
        </pc:spChg>
        <pc:spChg chg="del mod ord">
          <ac:chgData name="Hill-Moses, Arielle" userId="8d285ce5-42a8-4a53-8eb5-7a1e9c227fe6" providerId="ADAL" clId="{5E7D8AE9-BE34-42CE-9351-E2633D90AB5F}" dt="2022-08-23T20:48:12.350" v="818" actId="478"/>
          <ac:spMkLst>
            <pc:docMk/>
            <pc:sldMk cId="2276839930" sldId="307"/>
            <ac:spMk id="22" creationId="{B8A775F3-D483-728E-181B-869ED9CBDF2F}"/>
          </ac:spMkLst>
        </pc:spChg>
        <pc:spChg chg="del mod ord">
          <ac:chgData name="Hill-Moses, Arielle" userId="8d285ce5-42a8-4a53-8eb5-7a1e9c227fe6" providerId="ADAL" clId="{5E7D8AE9-BE34-42CE-9351-E2633D90AB5F}" dt="2022-08-23T20:48:27.510" v="846" actId="478"/>
          <ac:spMkLst>
            <pc:docMk/>
            <pc:sldMk cId="2276839930" sldId="307"/>
            <ac:spMk id="26" creationId="{3B78A704-3F4C-BA60-E2A0-78C04422CC59}"/>
          </ac:spMkLst>
        </pc:spChg>
        <pc:spChg chg="del mod ord">
          <ac:chgData name="Hill-Moses, Arielle" userId="8d285ce5-42a8-4a53-8eb5-7a1e9c227fe6" providerId="ADAL" clId="{5E7D8AE9-BE34-42CE-9351-E2633D90AB5F}" dt="2022-08-23T20:48:15.779" v="820" actId="478"/>
          <ac:spMkLst>
            <pc:docMk/>
            <pc:sldMk cId="2276839930" sldId="307"/>
            <ac:spMk id="27" creationId="{AD3E159C-8F18-6271-D733-C11E52BA168F}"/>
          </ac:spMkLst>
        </pc:spChg>
        <pc:spChg chg="del mod ord">
          <ac:chgData name="Hill-Moses, Arielle" userId="8d285ce5-42a8-4a53-8eb5-7a1e9c227fe6" providerId="ADAL" clId="{5E7D8AE9-BE34-42CE-9351-E2633D90AB5F}" dt="2022-08-23T20:48:31.661" v="850" actId="478"/>
          <ac:spMkLst>
            <pc:docMk/>
            <pc:sldMk cId="2276839930" sldId="307"/>
            <ac:spMk id="28" creationId="{B7455CD5-CB03-E684-FC3F-FE70DF6C472F}"/>
          </ac:spMkLst>
        </pc:spChg>
        <pc:spChg chg="del mod ord">
          <ac:chgData name="Hill-Moses, Arielle" userId="8d285ce5-42a8-4a53-8eb5-7a1e9c227fe6" providerId="ADAL" clId="{5E7D8AE9-BE34-42CE-9351-E2633D90AB5F}" dt="2022-08-23T20:48:29.991" v="848" actId="478"/>
          <ac:spMkLst>
            <pc:docMk/>
            <pc:sldMk cId="2276839930" sldId="307"/>
            <ac:spMk id="29" creationId="{56569593-FAD4-3D3C-5FB2-6E9C7B4A0654}"/>
          </ac:spMkLst>
        </pc:spChg>
        <pc:spChg chg="del mod ord">
          <ac:chgData name="Hill-Moses, Arielle" userId="8d285ce5-42a8-4a53-8eb5-7a1e9c227fe6" providerId="ADAL" clId="{5E7D8AE9-BE34-42CE-9351-E2633D90AB5F}" dt="2022-08-23T20:48:30.914" v="849" actId="478"/>
          <ac:spMkLst>
            <pc:docMk/>
            <pc:sldMk cId="2276839930" sldId="307"/>
            <ac:spMk id="30" creationId="{CB833035-7F55-7728-8060-8204B10C959B}"/>
          </ac:spMkLst>
        </pc:spChg>
        <pc:spChg chg="del mod ord">
          <ac:chgData name="Hill-Moses, Arielle" userId="8d285ce5-42a8-4a53-8eb5-7a1e9c227fe6" providerId="ADAL" clId="{5E7D8AE9-BE34-42CE-9351-E2633D90AB5F}" dt="2022-08-23T20:48:29.075" v="847" actId="478"/>
          <ac:spMkLst>
            <pc:docMk/>
            <pc:sldMk cId="2276839930" sldId="307"/>
            <ac:spMk id="31" creationId="{53D0BAA8-6F92-D5A9-9FA2-9533E81A8105}"/>
          </ac:spMkLst>
        </pc:spChg>
        <pc:spChg chg="mod ord">
          <ac:chgData name="Hill-Moses, Arielle" userId="8d285ce5-42a8-4a53-8eb5-7a1e9c227fe6" providerId="ADAL" clId="{5E7D8AE9-BE34-42CE-9351-E2633D90AB5F}" dt="2022-08-23T20:48:00.766" v="812" actId="700"/>
          <ac:spMkLst>
            <pc:docMk/>
            <pc:sldMk cId="2276839930" sldId="307"/>
            <ac:spMk id="77" creationId="{D9A0AA8E-BE3B-E949-89DB-0208EE4A67DD}"/>
          </ac:spMkLst>
        </pc:spChg>
        <pc:picChg chg="add mod">
          <ac:chgData name="Hill-Moses, Arielle" userId="8d285ce5-42a8-4a53-8eb5-7a1e9c227fe6" providerId="ADAL" clId="{5E7D8AE9-BE34-42CE-9351-E2633D90AB5F}" dt="2022-08-23T20:49:24" v="874" actId="1076"/>
          <ac:picMkLst>
            <pc:docMk/>
            <pc:sldMk cId="2276839930" sldId="307"/>
            <ac:picMk id="16" creationId="{66DE003C-4200-BFAF-FD21-45C51CDA6E2A}"/>
          </ac:picMkLst>
        </pc:picChg>
        <pc:picChg chg="add mod">
          <ac:chgData name="Hill-Moses, Arielle" userId="8d285ce5-42a8-4a53-8eb5-7a1e9c227fe6" providerId="ADAL" clId="{5E7D8AE9-BE34-42CE-9351-E2633D90AB5F}" dt="2022-08-23T20:49:37.760" v="877" actId="1076"/>
          <ac:picMkLst>
            <pc:docMk/>
            <pc:sldMk cId="2276839930" sldId="307"/>
            <ac:picMk id="17" creationId="{B81F97C0-4DC2-EDC3-6297-5164648BAE46}"/>
          </ac:picMkLst>
        </pc:picChg>
        <pc:picChg chg="del">
          <ac:chgData name="Hill-Moses, Arielle" userId="8d285ce5-42a8-4a53-8eb5-7a1e9c227fe6" providerId="ADAL" clId="{5E7D8AE9-BE34-42CE-9351-E2633D90AB5F}" dt="2022-08-23T20:47:52.475" v="807" actId="478"/>
          <ac:picMkLst>
            <pc:docMk/>
            <pc:sldMk cId="2276839930" sldId="307"/>
            <ac:picMk id="41" creationId="{4F9E84D0-E7B3-63FA-BFFC-45B52AE85894}"/>
          </ac:picMkLst>
        </pc:picChg>
        <pc:picChg chg="del">
          <ac:chgData name="Hill-Moses, Arielle" userId="8d285ce5-42a8-4a53-8eb5-7a1e9c227fe6" providerId="ADAL" clId="{5E7D8AE9-BE34-42CE-9351-E2633D90AB5F}" dt="2022-08-23T20:47:52.475" v="807" actId="478"/>
          <ac:picMkLst>
            <pc:docMk/>
            <pc:sldMk cId="2276839930" sldId="307"/>
            <ac:picMk id="43" creationId="{20485BBC-3BEC-5430-3677-301E7A3D19F4}"/>
          </ac:picMkLst>
        </pc:picChg>
        <pc:picChg chg="del">
          <ac:chgData name="Hill-Moses, Arielle" userId="8d285ce5-42a8-4a53-8eb5-7a1e9c227fe6" providerId="ADAL" clId="{5E7D8AE9-BE34-42CE-9351-E2633D90AB5F}" dt="2022-08-23T20:47:52.475" v="807" actId="478"/>
          <ac:picMkLst>
            <pc:docMk/>
            <pc:sldMk cId="2276839930" sldId="307"/>
            <ac:picMk id="45" creationId="{62DE0294-702E-6C2F-FFA6-33EA99E75BB5}"/>
          </ac:picMkLst>
        </pc:picChg>
        <pc:picChg chg="del">
          <ac:chgData name="Hill-Moses, Arielle" userId="8d285ce5-42a8-4a53-8eb5-7a1e9c227fe6" providerId="ADAL" clId="{5E7D8AE9-BE34-42CE-9351-E2633D90AB5F}" dt="2022-08-23T20:47:52.475" v="807" actId="478"/>
          <ac:picMkLst>
            <pc:docMk/>
            <pc:sldMk cId="2276839930" sldId="307"/>
            <ac:picMk id="47" creationId="{7A487797-34AF-E5DF-3477-6F12967EFB33}"/>
          </ac:picMkLst>
        </pc:picChg>
      </pc:sldChg>
      <pc:sldChg chg="del">
        <pc:chgData name="Hill-Moses, Arielle" userId="8d285ce5-42a8-4a53-8eb5-7a1e9c227fe6" providerId="ADAL" clId="{5E7D8AE9-BE34-42CE-9351-E2633D90AB5F}" dt="2022-08-23T21:10:41.235" v="1784" actId="47"/>
        <pc:sldMkLst>
          <pc:docMk/>
          <pc:sldMk cId="971989334" sldId="308"/>
        </pc:sldMkLst>
      </pc:sldChg>
      <pc:sldChg chg="del">
        <pc:chgData name="Hill-Moses, Arielle" userId="8d285ce5-42a8-4a53-8eb5-7a1e9c227fe6" providerId="ADAL" clId="{5E7D8AE9-BE34-42CE-9351-E2633D90AB5F}" dt="2022-08-23T21:10:44.055" v="1786" actId="47"/>
        <pc:sldMkLst>
          <pc:docMk/>
          <pc:sldMk cId="520700503" sldId="310"/>
        </pc:sldMkLst>
      </pc:sldChg>
      <pc:sldChg chg="del">
        <pc:chgData name="Hill-Moses, Arielle" userId="8d285ce5-42a8-4a53-8eb5-7a1e9c227fe6" providerId="ADAL" clId="{5E7D8AE9-BE34-42CE-9351-E2633D90AB5F}" dt="2022-08-23T21:10:40.195" v="1783" actId="47"/>
        <pc:sldMkLst>
          <pc:docMk/>
          <pc:sldMk cId="941015171" sldId="311"/>
        </pc:sldMkLst>
      </pc:sldChg>
      <pc:sldChg chg="del">
        <pc:chgData name="Hill-Moses, Arielle" userId="8d285ce5-42a8-4a53-8eb5-7a1e9c227fe6" providerId="ADAL" clId="{5E7D8AE9-BE34-42CE-9351-E2633D90AB5F}" dt="2022-08-23T21:10:38.936" v="1782" actId="47"/>
        <pc:sldMkLst>
          <pc:docMk/>
          <pc:sldMk cId="871201397" sldId="312"/>
        </pc:sldMkLst>
      </pc:sldChg>
      <pc:sldChg chg="del">
        <pc:chgData name="Hill-Moses, Arielle" userId="8d285ce5-42a8-4a53-8eb5-7a1e9c227fe6" providerId="ADAL" clId="{5E7D8AE9-BE34-42CE-9351-E2633D90AB5F}" dt="2022-08-23T21:10:42.320" v="1785" actId="47"/>
        <pc:sldMkLst>
          <pc:docMk/>
          <pc:sldMk cId="2068121164" sldId="313"/>
        </pc:sldMkLst>
      </pc:sldChg>
      <pc:sldChg chg="addSp delSp modSp mod ord">
        <pc:chgData name="Hill-Moses, Arielle" userId="8d285ce5-42a8-4a53-8eb5-7a1e9c227fe6" providerId="ADAL" clId="{5E7D8AE9-BE34-42CE-9351-E2633D90AB5F}" dt="2022-08-23T20:34:47.360" v="301" actId="20577"/>
        <pc:sldMkLst>
          <pc:docMk/>
          <pc:sldMk cId="1563980609" sldId="314"/>
        </pc:sldMkLst>
        <pc:spChg chg="mod">
          <ac:chgData name="Hill-Moses, Arielle" userId="8d285ce5-42a8-4a53-8eb5-7a1e9c227fe6" providerId="ADAL" clId="{5E7D8AE9-BE34-42CE-9351-E2633D90AB5F}" dt="2022-08-23T20:34:47.360" v="301" actId="20577"/>
          <ac:spMkLst>
            <pc:docMk/>
            <pc:sldMk cId="1563980609" sldId="314"/>
            <ac:spMk id="2" creationId="{82C7E564-4283-8AE2-ADD2-7B3FFCFA26C7}"/>
          </ac:spMkLst>
        </pc:spChg>
        <pc:spChg chg="del">
          <ac:chgData name="Hill-Moses, Arielle" userId="8d285ce5-42a8-4a53-8eb5-7a1e9c227fe6" providerId="ADAL" clId="{5E7D8AE9-BE34-42CE-9351-E2633D90AB5F}" dt="2022-08-23T20:34:25.784" v="247" actId="478"/>
          <ac:spMkLst>
            <pc:docMk/>
            <pc:sldMk cId="1563980609" sldId="314"/>
            <ac:spMk id="3" creationId="{C9CFA000-38C2-F344-E543-42483390408A}"/>
          </ac:spMkLst>
        </pc:spChg>
        <pc:spChg chg="add del mod">
          <ac:chgData name="Hill-Moses, Arielle" userId="8d285ce5-42a8-4a53-8eb5-7a1e9c227fe6" providerId="ADAL" clId="{5E7D8AE9-BE34-42CE-9351-E2633D90AB5F}" dt="2022-08-23T20:34:20.462" v="244" actId="478"/>
          <ac:spMkLst>
            <pc:docMk/>
            <pc:sldMk cId="1563980609" sldId="314"/>
            <ac:spMk id="5" creationId="{C982992A-2196-C4E9-E31C-5831BE2B7A4B}"/>
          </ac:spMkLst>
        </pc:spChg>
        <pc:spChg chg="add del mod">
          <ac:chgData name="Hill-Moses, Arielle" userId="8d285ce5-42a8-4a53-8eb5-7a1e9c227fe6" providerId="ADAL" clId="{5E7D8AE9-BE34-42CE-9351-E2633D90AB5F}" dt="2022-08-23T20:34:24.381" v="246" actId="478"/>
          <ac:spMkLst>
            <pc:docMk/>
            <pc:sldMk cId="1563980609" sldId="314"/>
            <ac:spMk id="7" creationId="{8F899275-F8DB-0976-69C1-AD295A32F2DF}"/>
          </ac:spMkLst>
        </pc:spChg>
        <pc:spChg chg="add del mod">
          <ac:chgData name="Hill-Moses, Arielle" userId="8d285ce5-42a8-4a53-8eb5-7a1e9c227fe6" providerId="ADAL" clId="{5E7D8AE9-BE34-42CE-9351-E2633D90AB5F}" dt="2022-08-23T20:34:27.233" v="248" actId="478"/>
          <ac:spMkLst>
            <pc:docMk/>
            <pc:sldMk cId="1563980609" sldId="314"/>
            <ac:spMk id="9" creationId="{9232E9BC-6ACF-69F5-DF4B-34CC6AC680C9}"/>
          </ac:spMkLst>
        </pc:spChg>
        <pc:spChg chg="del">
          <ac:chgData name="Hill-Moses, Arielle" userId="8d285ce5-42a8-4a53-8eb5-7a1e9c227fe6" providerId="ADAL" clId="{5E7D8AE9-BE34-42CE-9351-E2633D90AB5F}" dt="2022-08-23T20:34:17.126" v="243" actId="478"/>
          <ac:spMkLst>
            <pc:docMk/>
            <pc:sldMk cId="1563980609" sldId="314"/>
            <ac:spMk id="10" creationId="{FA47ED29-D9DA-9DC6-8B43-80EC2A2E5B50}"/>
          </ac:spMkLst>
        </pc:spChg>
        <pc:spChg chg="del">
          <ac:chgData name="Hill-Moses, Arielle" userId="8d285ce5-42a8-4a53-8eb5-7a1e9c227fe6" providerId="ADAL" clId="{5E7D8AE9-BE34-42CE-9351-E2633D90AB5F}" dt="2022-08-23T20:34:22.494" v="245" actId="478"/>
          <ac:spMkLst>
            <pc:docMk/>
            <pc:sldMk cId="1563980609" sldId="314"/>
            <ac:spMk id="11" creationId="{CB634FAD-36DD-9FB0-7030-266A29178C42}"/>
          </ac:spMkLst>
        </pc:spChg>
      </pc:sldChg>
      <pc:sldChg chg="del">
        <pc:chgData name="Hill-Moses, Arielle" userId="8d285ce5-42a8-4a53-8eb5-7a1e9c227fe6" providerId="ADAL" clId="{5E7D8AE9-BE34-42CE-9351-E2633D90AB5F}" dt="2022-08-24T13:56:01.252" v="1789" actId="2696"/>
        <pc:sldMkLst>
          <pc:docMk/>
          <pc:sldMk cId="58893715" sldId="315"/>
        </pc:sldMkLst>
      </pc:sldChg>
      <pc:sldChg chg="addSp delSp modSp mod ord modClrScheme chgLayout">
        <pc:chgData name="Hill-Moses, Arielle" userId="8d285ce5-42a8-4a53-8eb5-7a1e9c227fe6" providerId="ADAL" clId="{5E7D8AE9-BE34-42CE-9351-E2633D90AB5F}" dt="2022-08-23T20:46:24.924" v="735" actId="1076"/>
        <pc:sldMkLst>
          <pc:docMk/>
          <pc:sldMk cId="2790251853" sldId="316"/>
        </pc:sldMkLst>
        <pc:spChg chg="mod">
          <ac:chgData name="Hill-Moses, Arielle" userId="8d285ce5-42a8-4a53-8eb5-7a1e9c227fe6" providerId="ADAL" clId="{5E7D8AE9-BE34-42CE-9351-E2633D90AB5F}" dt="2022-08-23T20:46:09.257" v="733" actId="1076"/>
          <ac:spMkLst>
            <pc:docMk/>
            <pc:sldMk cId="2790251853" sldId="316"/>
            <ac:spMk id="2" creationId="{5A5EB5DC-8C2B-5750-6E12-9A35C0FFBA00}"/>
          </ac:spMkLst>
        </pc:spChg>
        <pc:spChg chg="mod">
          <ac:chgData name="Hill-Moses, Arielle" userId="8d285ce5-42a8-4a53-8eb5-7a1e9c227fe6" providerId="ADAL" clId="{5E7D8AE9-BE34-42CE-9351-E2633D90AB5F}" dt="2022-08-23T20:46:24.924" v="735" actId="1076"/>
          <ac:spMkLst>
            <pc:docMk/>
            <pc:sldMk cId="2790251853" sldId="316"/>
            <ac:spMk id="5" creationId="{AAF5CF3F-E5EF-5769-3F83-24ADB4412BBF}"/>
          </ac:spMkLst>
        </pc:spChg>
        <pc:spChg chg="add del mod">
          <ac:chgData name="Hill-Moses, Arielle" userId="8d285ce5-42a8-4a53-8eb5-7a1e9c227fe6" providerId="ADAL" clId="{5E7D8AE9-BE34-42CE-9351-E2633D90AB5F}" dt="2022-08-23T20:45:07.338" v="673" actId="478"/>
          <ac:spMkLst>
            <pc:docMk/>
            <pc:sldMk cId="2790251853" sldId="316"/>
            <ac:spMk id="10" creationId="{0013271C-BDD4-D767-4E25-B713A53E589B}"/>
          </ac:spMkLst>
        </pc:spChg>
        <pc:spChg chg="add del mod">
          <ac:chgData name="Hill-Moses, Arielle" userId="8d285ce5-42a8-4a53-8eb5-7a1e9c227fe6" providerId="ADAL" clId="{5E7D8AE9-BE34-42CE-9351-E2633D90AB5F}" dt="2022-08-23T20:45:09.767" v="674" actId="478"/>
          <ac:spMkLst>
            <pc:docMk/>
            <pc:sldMk cId="2790251853" sldId="316"/>
            <ac:spMk id="12" creationId="{AA923707-DD00-F7AC-639C-691CBF431645}"/>
          </ac:spMkLst>
        </pc:spChg>
        <pc:picChg chg="add mod">
          <ac:chgData name="Hill-Moses, Arielle" userId="8d285ce5-42a8-4a53-8eb5-7a1e9c227fe6" providerId="ADAL" clId="{5E7D8AE9-BE34-42CE-9351-E2633D90AB5F}" dt="2022-08-23T20:46:21.451" v="734" actId="1076"/>
          <ac:picMkLst>
            <pc:docMk/>
            <pc:sldMk cId="2790251853" sldId="316"/>
            <ac:picMk id="3" creationId="{DD1DC87F-6C3D-5738-8CA2-47351AD19CB4}"/>
          </ac:picMkLst>
        </pc:picChg>
      </pc:sldChg>
      <pc:sldChg chg="modSp mod">
        <pc:chgData name="Hill-Moses, Arielle" userId="8d285ce5-42a8-4a53-8eb5-7a1e9c227fe6" providerId="ADAL" clId="{5E7D8AE9-BE34-42CE-9351-E2633D90AB5F}" dt="2022-08-24T13:35:52.549" v="1788" actId="20577"/>
        <pc:sldMkLst>
          <pc:docMk/>
          <pc:sldMk cId="4242065567" sldId="317"/>
        </pc:sldMkLst>
        <pc:spChg chg="mod">
          <ac:chgData name="Hill-Moses, Arielle" userId="8d285ce5-42a8-4a53-8eb5-7a1e9c227fe6" providerId="ADAL" clId="{5E7D8AE9-BE34-42CE-9351-E2633D90AB5F}" dt="2022-08-24T13:35:52.549" v="1788" actId="20577"/>
          <ac:spMkLst>
            <pc:docMk/>
            <pc:sldMk cId="4242065567" sldId="317"/>
            <ac:spMk id="6" creationId="{AC48C22E-325C-4640-E31F-A6FA2552F1FE}"/>
          </ac:spMkLst>
        </pc:spChg>
      </pc:sldChg>
      <pc:sldChg chg="modSp mod">
        <pc:chgData name="Hill-Moses, Arielle" userId="8d285ce5-42a8-4a53-8eb5-7a1e9c227fe6" providerId="ADAL" clId="{5E7D8AE9-BE34-42CE-9351-E2633D90AB5F}" dt="2022-08-24T15:31:40.263" v="1904" actId="20577"/>
        <pc:sldMkLst>
          <pc:docMk/>
          <pc:sldMk cId="2233888244" sldId="318"/>
        </pc:sldMkLst>
        <pc:spChg chg="mod">
          <ac:chgData name="Hill-Moses, Arielle" userId="8d285ce5-42a8-4a53-8eb5-7a1e9c227fe6" providerId="ADAL" clId="{5E7D8AE9-BE34-42CE-9351-E2633D90AB5F}" dt="2022-08-24T15:31:40.263" v="1904" actId="20577"/>
          <ac:spMkLst>
            <pc:docMk/>
            <pc:sldMk cId="2233888244" sldId="318"/>
            <ac:spMk id="6" creationId="{AC48C22E-325C-4640-E31F-A6FA2552F1FE}"/>
          </ac:spMkLst>
        </pc:spChg>
      </pc:sldChg>
      <pc:sldChg chg="add ord">
        <pc:chgData name="Hill-Moses, Arielle" userId="8d285ce5-42a8-4a53-8eb5-7a1e9c227fe6" providerId="ADAL" clId="{5E7D8AE9-BE34-42CE-9351-E2633D90AB5F}" dt="2022-08-23T20:30:38.464" v="88"/>
        <pc:sldMkLst>
          <pc:docMk/>
          <pc:sldMk cId="2532567749" sldId="319"/>
        </pc:sldMkLst>
      </pc:sldChg>
      <pc:sldChg chg="addSp delSp modSp add mod ord">
        <pc:chgData name="Hill-Moses, Arielle" userId="8d285ce5-42a8-4a53-8eb5-7a1e9c227fe6" providerId="ADAL" clId="{5E7D8AE9-BE34-42CE-9351-E2633D90AB5F}" dt="2022-08-24T15:02:39.229" v="1895" actId="27636"/>
        <pc:sldMkLst>
          <pc:docMk/>
          <pc:sldMk cId="4084022599" sldId="320"/>
        </pc:sldMkLst>
        <pc:spChg chg="mod">
          <ac:chgData name="Hill-Moses, Arielle" userId="8d285ce5-42a8-4a53-8eb5-7a1e9c227fe6" providerId="ADAL" clId="{5E7D8AE9-BE34-42CE-9351-E2633D90AB5F}" dt="2022-08-24T15:01:42.458" v="1835" actId="20577"/>
          <ac:spMkLst>
            <pc:docMk/>
            <pc:sldMk cId="4084022599" sldId="320"/>
            <ac:spMk id="2" creationId="{DD24180B-35BA-C28E-820F-59C84FBDD99A}"/>
          </ac:spMkLst>
        </pc:spChg>
        <pc:spChg chg="del mod">
          <ac:chgData name="Hill-Moses, Arielle" userId="8d285ce5-42a8-4a53-8eb5-7a1e9c227fe6" providerId="ADAL" clId="{5E7D8AE9-BE34-42CE-9351-E2633D90AB5F}" dt="2022-08-24T15:01:33.896" v="1808" actId="478"/>
          <ac:spMkLst>
            <pc:docMk/>
            <pc:sldMk cId="4084022599" sldId="320"/>
            <ac:spMk id="3" creationId="{626260E8-21BF-1371-4767-5E86248A7A7B}"/>
          </ac:spMkLst>
        </pc:spChg>
        <pc:spChg chg="add del mod">
          <ac:chgData name="Hill-Moses, Arielle" userId="8d285ce5-42a8-4a53-8eb5-7a1e9c227fe6" providerId="ADAL" clId="{5E7D8AE9-BE34-42CE-9351-E2633D90AB5F}" dt="2022-08-24T15:01:35.790" v="1809" actId="478"/>
          <ac:spMkLst>
            <pc:docMk/>
            <pc:sldMk cId="4084022599" sldId="320"/>
            <ac:spMk id="5" creationId="{38A04FC4-E81B-85DD-60D8-803C409A1B4D}"/>
          </ac:spMkLst>
        </pc:spChg>
        <pc:spChg chg="add mod">
          <ac:chgData name="Hill-Moses, Arielle" userId="8d285ce5-42a8-4a53-8eb5-7a1e9c227fe6" providerId="ADAL" clId="{5E7D8AE9-BE34-42CE-9351-E2633D90AB5F}" dt="2022-08-24T15:02:39.229" v="1895" actId="27636"/>
          <ac:spMkLst>
            <pc:docMk/>
            <pc:sldMk cId="4084022599" sldId="320"/>
            <ac:spMk id="6" creationId="{759E875F-8407-29FA-1408-B78E5A73B104}"/>
          </ac:spMkLst>
        </pc:spChg>
      </pc:sldChg>
      <pc:sldChg chg="add">
        <pc:chgData name="Hill-Moses, Arielle" userId="8d285ce5-42a8-4a53-8eb5-7a1e9c227fe6" providerId="ADAL" clId="{5E7D8AE9-BE34-42CE-9351-E2633D90AB5F}" dt="2022-08-23T20:32:02.527" v="168" actId="2890"/>
        <pc:sldMkLst>
          <pc:docMk/>
          <pc:sldMk cId="975642944" sldId="321"/>
        </pc:sldMkLst>
      </pc:sldChg>
      <pc:sldChg chg="addSp delSp modSp add mod">
        <pc:chgData name="Hill-Moses, Arielle" userId="8d285ce5-42a8-4a53-8eb5-7a1e9c227fe6" providerId="ADAL" clId="{5E7D8AE9-BE34-42CE-9351-E2633D90AB5F}" dt="2022-08-24T15:37:13.512" v="1906"/>
        <pc:sldMkLst>
          <pc:docMk/>
          <pc:sldMk cId="1234527783" sldId="322"/>
        </pc:sldMkLst>
        <pc:spChg chg="mod">
          <ac:chgData name="Hill-Moses, Arielle" userId="8d285ce5-42a8-4a53-8eb5-7a1e9c227fe6" providerId="ADAL" clId="{5E7D8AE9-BE34-42CE-9351-E2633D90AB5F}" dt="2022-08-23T21:04:27.661" v="1608" actId="14100"/>
          <ac:spMkLst>
            <pc:docMk/>
            <pc:sldMk cId="1234527783" sldId="322"/>
            <ac:spMk id="2" creationId="{19256B7E-1633-44AB-8584-82DF5B726834}"/>
          </ac:spMkLst>
        </pc:spChg>
        <pc:spChg chg="del">
          <ac:chgData name="Hill-Moses, Arielle" userId="8d285ce5-42a8-4a53-8eb5-7a1e9c227fe6" providerId="ADAL" clId="{5E7D8AE9-BE34-42CE-9351-E2633D90AB5F}" dt="2022-08-23T21:04:34.640" v="1610" actId="478"/>
          <ac:spMkLst>
            <pc:docMk/>
            <pc:sldMk cId="1234527783" sldId="322"/>
            <ac:spMk id="3" creationId="{EFB90AB4-D228-4548-B072-726498212362}"/>
          </ac:spMkLst>
        </pc:spChg>
        <pc:spChg chg="del">
          <ac:chgData name="Hill-Moses, Arielle" userId="8d285ce5-42a8-4a53-8eb5-7a1e9c227fe6" providerId="ADAL" clId="{5E7D8AE9-BE34-42CE-9351-E2633D90AB5F}" dt="2022-08-23T21:04:35.857" v="1611" actId="478"/>
          <ac:spMkLst>
            <pc:docMk/>
            <pc:sldMk cId="1234527783" sldId="322"/>
            <ac:spMk id="4" creationId="{950677C9-3E42-427F-93B8-526692906471}"/>
          </ac:spMkLst>
        </pc:spChg>
        <pc:spChg chg="del">
          <ac:chgData name="Hill-Moses, Arielle" userId="8d285ce5-42a8-4a53-8eb5-7a1e9c227fe6" providerId="ADAL" clId="{5E7D8AE9-BE34-42CE-9351-E2633D90AB5F}" dt="2022-08-23T21:04:32.503" v="1609" actId="478"/>
          <ac:spMkLst>
            <pc:docMk/>
            <pc:sldMk cId="1234527783" sldId="322"/>
            <ac:spMk id="5" creationId="{BDB9D020-1E25-453D-83DF-1420ACD3968D}"/>
          </ac:spMkLst>
        </pc:spChg>
        <pc:spChg chg="mod">
          <ac:chgData name="Hill-Moses, Arielle" userId="8d285ce5-42a8-4a53-8eb5-7a1e9c227fe6" providerId="ADAL" clId="{5E7D8AE9-BE34-42CE-9351-E2633D90AB5F}" dt="2022-08-24T15:37:13.512" v="1906"/>
          <ac:spMkLst>
            <pc:docMk/>
            <pc:sldMk cId="1234527783" sldId="322"/>
            <ac:spMk id="6" creationId="{F5018B6D-E395-49AD-92AD-AD69E3AB40C3}"/>
          </ac:spMkLst>
        </pc:spChg>
        <pc:spChg chg="add del mod">
          <ac:chgData name="Hill-Moses, Arielle" userId="8d285ce5-42a8-4a53-8eb5-7a1e9c227fe6" providerId="ADAL" clId="{5E7D8AE9-BE34-42CE-9351-E2633D90AB5F}" dt="2022-08-23T21:04:39.909" v="1613" actId="478"/>
          <ac:spMkLst>
            <pc:docMk/>
            <pc:sldMk cId="1234527783" sldId="322"/>
            <ac:spMk id="8" creationId="{3E50A88A-6B31-AD82-EB07-72FDBA8A9F01}"/>
          </ac:spMkLst>
        </pc:spChg>
        <pc:spChg chg="add del mod">
          <ac:chgData name="Hill-Moses, Arielle" userId="8d285ce5-42a8-4a53-8eb5-7a1e9c227fe6" providerId="ADAL" clId="{5E7D8AE9-BE34-42CE-9351-E2633D90AB5F}" dt="2022-08-23T21:04:42.519" v="1614" actId="478"/>
          <ac:spMkLst>
            <pc:docMk/>
            <pc:sldMk cId="1234527783" sldId="322"/>
            <ac:spMk id="12" creationId="{435FC13D-62D7-A2C5-263F-64CBAE8A4856}"/>
          </ac:spMkLst>
        </pc:spChg>
        <pc:spChg chg="add del mod">
          <ac:chgData name="Hill-Moses, Arielle" userId="8d285ce5-42a8-4a53-8eb5-7a1e9c227fe6" providerId="ADAL" clId="{5E7D8AE9-BE34-42CE-9351-E2633D90AB5F}" dt="2022-08-23T21:04:38.428" v="1612" actId="478"/>
          <ac:spMkLst>
            <pc:docMk/>
            <pc:sldMk cId="1234527783" sldId="322"/>
            <ac:spMk id="14" creationId="{5F756549-6042-0B91-48AB-64410D8EED79}"/>
          </ac:spMkLst>
        </pc:spChg>
        <pc:spChg chg="mod">
          <ac:chgData name="Hill-Moses, Arielle" userId="8d285ce5-42a8-4a53-8eb5-7a1e9c227fe6" providerId="ADAL" clId="{5E7D8AE9-BE34-42CE-9351-E2633D90AB5F}" dt="2022-08-23T21:04:12.796" v="1579" actId="27636"/>
          <ac:spMkLst>
            <pc:docMk/>
            <pc:sldMk cId="1234527783" sldId="322"/>
            <ac:spMk id="26" creationId="{FAA80863-7DDD-E33E-7C2A-C806622CEF7D}"/>
          </ac:spMkLst>
        </pc:spChg>
      </pc:sldChg>
      <pc:sldChg chg="delSp modSp add mod ord modClrScheme chgLayout">
        <pc:chgData name="Hill-Moses, Arielle" userId="8d285ce5-42a8-4a53-8eb5-7a1e9c227fe6" providerId="ADAL" clId="{5E7D8AE9-BE34-42CE-9351-E2633D90AB5F}" dt="2022-08-23T20:42:24.290" v="592" actId="1076"/>
        <pc:sldMkLst>
          <pc:docMk/>
          <pc:sldMk cId="1363894327" sldId="323"/>
        </pc:sldMkLst>
        <pc:spChg chg="mod">
          <ac:chgData name="Hill-Moses, Arielle" userId="8d285ce5-42a8-4a53-8eb5-7a1e9c227fe6" providerId="ADAL" clId="{5E7D8AE9-BE34-42CE-9351-E2633D90AB5F}" dt="2022-08-23T20:41:07.382" v="552" actId="20577"/>
          <ac:spMkLst>
            <pc:docMk/>
            <pc:sldMk cId="1363894327" sldId="323"/>
            <ac:spMk id="2" creationId="{69554157-869F-9BBE-CFCF-717129CA6907}"/>
          </ac:spMkLst>
        </pc:spChg>
        <pc:spChg chg="mod">
          <ac:chgData name="Hill-Moses, Arielle" userId="8d285ce5-42a8-4a53-8eb5-7a1e9c227fe6" providerId="ADAL" clId="{5E7D8AE9-BE34-42CE-9351-E2633D90AB5F}" dt="2022-08-23T20:42:24.290" v="592" actId="1076"/>
          <ac:spMkLst>
            <pc:docMk/>
            <pc:sldMk cId="1363894327" sldId="323"/>
            <ac:spMk id="3" creationId="{DC9AC05D-560D-1665-8879-549C0B4EDE5C}"/>
          </ac:spMkLst>
        </pc:spChg>
        <pc:spChg chg="del mod">
          <ac:chgData name="Hill-Moses, Arielle" userId="8d285ce5-42a8-4a53-8eb5-7a1e9c227fe6" providerId="ADAL" clId="{5E7D8AE9-BE34-42CE-9351-E2633D90AB5F}" dt="2022-08-23T20:41:19.873" v="585" actId="478"/>
          <ac:spMkLst>
            <pc:docMk/>
            <pc:sldMk cId="1363894327" sldId="323"/>
            <ac:spMk id="4" creationId="{8EF088D1-E89A-FD55-EB44-49411774536D}"/>
          </ac:spMkLst>
        </pc:spChg>
        <pc:spChg chg="del mod">
          <ac:chgData name="Hill-Moses, Arielle" userId="8d285ce5-42a8-4a53-8eb5-7a1e9c227fe6" providerId="ADAL" clId="{5E7D8AE9-BE34-42CE-9351-E2633D90AB5F}" dt="2022-08-23T20:41:22.665" v="586" actId="478"/>
          <ac:spMkLst>
            <pc:docMk/>
            <pc:sldMk cId="1363894327" sldId="323"/>
            <ac:spMk id="5" creationId="{94026A48-6EF8-D4D0-2C6E-1F96935EA501}"/>
          </ac:spMkLst>
        </pc:spChg>
      </pc:sldChg>
      <pc:sldChg chg="addSp delSp modSp add mod ord modClrScheme chgLayout">
        <pc:chgData name="Hill-Moses, Arielle" userId="8d285ce5-42a8-4a53-8eb5-7a1e9c227fe6" providerId="ADAL" clId="{5E7D8AE9-BE34-42CE-9351-E2633D90AB5F}" dt="2022-08-23T20:44:17.982" v="669"/>
        <pc:sldMkLst>
          <pc:docMk/>
          <pc:sldMk cId="3445891346" sldId="324"/>
        </pc:sldMkLst>
        <pc:spChg chg="mod">
          <ac:chgData name="Hill-Moses, Arielle" userId="8d285ce5-42a8-4a53-8eb5-7a1e9c227fe6" providerId="ADAL" clId="{5E7D8AE9-BE34-42CE-9351-E2633D90AB5F}" dt="2022-08-23T20:43:24.097" v="630" actId="27636"/>
          <ac:spMkLst>
            <pc:docMk/>
            <pc:sldMk cId="3445891346" sldId="324"/>
            <ac:spMk id="2" creationId="{5A5EB5DC-8C2B-5750-6E12-9A35C0FFBA00}"/>
          </ac:spMkLst>
        </pc:spChg>
        <pc:spChg chg="add del mod">
          <ac:chgData name="Hill-Moses, Arielle" userId="8d285ce5-42a8-4a53-8eb5-7a1e9c227fe6" providerId="ADAL" clId="{5E7D8AE9-BE34-42CE-9351-E2633D90AB5F}" dt="2022-08-23T20:44:10.827" v="667" actId="1076"/>
          <ac:spMkLst>
            <pc:docMk/>
            <pc:sldMk cId="3445891346" sldId="324"/>
            <ac:spMk id="5" creationId="{AAF5CF3F-E5EF-5769-3F83-24ADB4412BBF}"/>
          </ac:spMkLst>
        </pc:spChg>
        <pc:spChg chg="add del mod">
          <ac:chgData name="Hill-Moses, Arielle" userId="8d285ce5-42a8-4a53-8eb5-7a1e9c227fe6" providerId="ADAL" clId="{5E7D8AE9-BE34-42CE-9351-E2633D90AB5F}" dt="2022-08-23T20:43:00.199" v="599" actId="26606"/>
          <ac:spMkLst>
            <pc:docMk/>
            <pc:sldMk cId="3445891346" sldId="324"/>
            <ac:spMk id="10" creationId="{4DB4FD57-363B-BFF0-3D31-3AA502A8E790}"/>
          </ac:spMkLst>
        </pc:spChg>
        <pc:spChg chg="add del mod">
          <ac:chgData name="Hill-Moses, Arielle" userId="8d285ce5-42a8-4a53-8eb5-7a1e9c227fe6" providerId="ADAL" clId="{5E7D8AE9-BE34-42CE-9351-E2633D90AB5F}" dt="2022-08-23T20:42:55.181" v="597" actId="26606"/>
          <ac:spMkLst>
            <pc:docMk/>
            <pc:sldMk cId="3445891346" sldId="324"/>
            <ac:spMk id="11" creationId="{20E3E183-6709-89DE-9E25-B917477BAD20}"/>
          </ac:spMkLst>
        </pc:spChg>
        <pc:spChg chg="add del mod">
          <ac:chgData name="Hill-Moses, Arielle" userId="8d285ce5-42a8-4a53-8eb5-7a1e9c227fe6" providerId="ADAL" clId="{5E7D8AE9-BE34-42CE-9351-E2633D90AB5F}" dt="2022-08-23T20:43:00.199" v="599" actId="26606"/>
          <ac:spMkLst>
            <pc:docMk/>
            <pc:sldMk cId="3445891346" sldId="324"/>
            <ac:spMk id="12" creationId="{BBA4C8D2-A3BB-7BD2-90D9-5875B3457858}"/>
          </ac:spMkLst>
        </pc:spChg>
        <pc:spChg chg="add del mod">
          <ac:chgData name="Hill-Moses, Arielle" userId="8d285ce5-42a8-4a53-8eb5-7a1e9c227fe6" providerId="ADAL" clId="{5E7D8AE9-BE34-42CE-9351-E2633D90AB5F}" dt="2022-08-23T20:42:55.181" v="597" actId="26606"/>
          <ac:spMkLst>
            <pc:docMk/>
            <pc:sldMk cId="3445891346" sldId="324"/>
            <ac:spMk id="13" creationId="{8102BEF2-6251-9055-8F7C-2A9CEB699494}"/>
          </ac:spMkLst>
        </pc:spChg>
        <pc:spChg chg="add del mod">
          <ac:chgData name="Hill-Moses, Arielle" userId="8d285ce5-42a8-4a53-8eb5-7a1e9c227fe6" providerId="ADAL" clId="{5E7D8AE9-BE34-42CE-9351-E2633D90AB5F}" dt="2022-08-23T20:43:00.199" v="599" actId="26606"/>
          <ac:spMkLst>
            <pc:docMk/>
            <pc:sldMk cId="3445891346" sldId="324"/>
            <ac:spMk id="14" creationId="{D1C07DEE-3DC7-E012-8271-90E5D95CE8AD}"/>
          </ac:spMkLst>
        </pc:spChg>
        <pc:spChg chg="add del mod">
          <ac:chgData name="Hill-Moses, Arielle" userId="8d285ce5-42a8-4a53-8eb5-7a1e9c227fe6" providerId="ADAL" clId="{5E7D8AE9-BE34-42CE-9351-E2633D90AB5F}" dt="2022-08-23T20:43:00.199" v="599" actId="26606"/>
          <ac:spMkLst>
            <pc:docMk/>
            <pc:sldMk cId="3445891346" sldId="324"/>
            <ac:spMk id="15" creationId="{AAF5CF3F-E5EF-5769-3F83-24ADB4412BBF}"/>
          </ac:spMkLst>
        </pc:spChg>
        <pc:graphicFrameChg chg="add del mod">
          <ac:chgData name="Hill-Moses, Arielle" userId="8d285ce5-42a8-4a53-8eb5-7a1e9c227fe6" providerId="ADAL" clId="{5E7D8AE9-BE34-42CE-9351-E2633D90AB5F}" dt="2022-08-23T20:42:55.181" v="597" actId="26606"/>
          <ac:graphicFrameMkLst>
            <pc:docMk/>
            <pc:sldMk cId="3445891346" sldId="324"/>
            <ac:graphicFrameMk id="7" creationId="{CDA3BCBD-BC68-6BDA-07A0-6D4FE3FF6574}"/>
          </ac:graphicFrameMkLst>
        </pc:graphicFrameChg>
        <pc:picChg chg="add mod">
          <ac:chgData name="Hill-Moses, Arielle" userId="8d285ce5-42a8-4a53-8eb5-7a1e9c227fe6" providerId="ADAL" clId="{5E7D8AE9-BE34-42CE-9351-E2633D90AB5F}" dt="2022-08-23T20:44:03.204" v="666" actId="1076"/>
          <ac:picMkLst>
            <pc:docMk/>
            <pc:sldMk cId="3445891346" sldId="324"/>
            <ac:picMk id="3" creationId="{40259AE7-0EBE-7329-7487-549BA27786F9}"/>
          </ac:picMkLst>
        </pc:picChg>
      </pc:sldChg>
      <pc:sldChg chg="addSp delSp modSp add mod">
        <pc:chgData name="Hill-Moses, Arielle" userId="8d285ce5-42a8-4a53-8eb5-7a1e9c227fe6" providerId="ADAL" clId="{5E7D8AE9-BE34-42CE-9351-E2633D90AB5F}" dt="2022-08-23T20:47:06.519" v="779" actId="20577"/>
        <pc:sldMkLst>
          <pc:docMk/>
          <pc:sldMk cId="1763452234" sldId="325"/>
        </pc:sldMkLst>
        <pc:spChg chg="mod">
          <ac:chgData name="Hill-Moses, Arielle" userId="8d285ce5-42a8-4a53-8eb5-7a1e9c227fe6" providerId="ADAL" clId="{5E7D8AE9-BE34-42CE-9351-E2633D90AB5F}" dt="2022-08-23T20:47:06.519" v="779" actId="20577"/>
          <ac:spMkLst>
            <pc:docMk/>
            <pc:sldMk cId="1763452234" sldId="325"/>
            <ac:spMk id="5" creationId="{AAF5CF3F-E5EF-5769-3F83-24ADB4412BBF}"/>
          </ac:spMkLst>
        </pc:spChg>
        <pc:picChg chg="add del">
          <ac:chgData name="Hill-Moses, Arielle" userId="8d285ce5-42a8-4a53-8eb5-7a1e9c227fe6" providerId="ADAL" clId="{5E7D8AE9-BE34-42CE-9351-E2633D90AB5F}" dt="2022-08-23T20:46:57.901" v="746" actId="478"/>
          <ac:picMkLst>
            <pc:docMk/>
            <pc:sldMk cId="1763452234" sldId="325"/>
            <ac:picMk id="3" creationId="{DD1DC87F-6C3D-5738-8CA2-47351AD19CB4}"/>
          </ac:picMkLst>
        </pc:picChg>
        <pc:picChg chg="add mod">
          <ac:chgData name="Hill-Moses, Arielle" userId="8d285ce5-42a8-4a53-8eb5-7a1e9c227fe6" providerId="ADAL" clId="{5E7D8AE9-BE34-42CE-9351-E2633D90AB5F}" dt="2022-08-23T20:46:56.797" v="745" actId="1076"/>
          <ac:picMkLst>
            <pc:docMk/>
            <pc:sldMk cId="1763452234" sldId="325"/>
            <ac:picMk id="4" creationId="{E2E38C9D-7551-910A-E7CF-9A9065B336E3}"/>
          </ac:picMkLst>
        </pc:picChg>
      </pc:sldChg>
      <pc:sldChg chg="addSp delSp modSp new del mod modClrScheme chgLayout">
        <pc:chgData name="Hill-Moses, Arielle" userId="8d285ce5-42a8-4a53-8eb5-7a1e9c227fe6" providerId="ADAL" clId="{5E7D8AE9-BE34-42CE-9351-E2633D90AB5F}" dt="2022-08-23T20:54:25.424" v="1071" actId="2696"/>
        <pc:sldMkLst>
          <pc:docMk/>
          <pc:sldMk cId="898777848" sldId="326"/>
        </pc:sldMkLst>
        <pc:spChg chg="del mod ord">
          <ac:chgData name="Hill-Moses, Arielle" userId="8d285ce5-42a8-4a53-8eb5-7a1e9c227fe6" providerId="ADAL" clId="{5E7D8AE9-BE34-42CE-9351-E2633D90AB5F}" dt="2022-08-23T20:49:58.543" v="879" actId="700"/>
          <ac:spMkLst>
            <pc:docMk/>
            <pc:sldMk cId="898777848" sldId="326"/>
            <ac:spMk id="2" creationId="{87129D99-0DC6-44AC-40EB-D10D3F0A104F}"/>
          </ac:spMkLst>
        </pc:spChg>
        <pc:spChg chg="del mod ord">
          <ac:chgData name="Hill-Moses, Arielle" userId="8d285ce5-42a8-4a53-8eb5-7a1e9c227fe6" providerId="ADAL" clId="{5E7D8AE9-BE34-42CE-9351-E2633D90AB5F}" dt="2022-08-23T20:49:58.543" v="879" actId="700"/>
          <ac:spMkLst>
            <pc:docMk/>
            <pc:sldMk cId="898777848" sldId="326"/>
            <ac:spMk id="3" creationId="{6FEF0CB0-25E3-FA74-5D4F-378C386042E3}"/>
          </ac:spMkLst>
        </pc:spChg>
        <pc:spChg chg="del">
          <ac:chgData name="Hill-Moses, Arielle" userId="8d285ce5-42a8-4a53-8eb5-7a1e9c227fe6" providerId="ADAL" clId="{5E7D8AE9-BE34-42CE-9351-E2633D90AB5F}" dt="2022-08-23T20:49:58.543" v="879" actId="700"/>
          <ac:spMkLst>
            <pc:docMk/>
            <pc:sldMk cId="898777848" sldId="326"/>
            <ac:spMk id="4" creationId="{5AADCF2A-4FF6-C0F6-F255-BDC1B6D15278}"/>
          </ac:spMkLst>
        </pc:spChg>
        <pc:spChg chg="del mod ord">
          <ac:chgData name="Hill-Moses, Arielle" userId="8d285ce5-42a8-4a53-8eb5-7a1e9c227fe6" providerId="ADAL" clId="{5E7D8AE9-BE34-42CE-9351-E2633D90AB5F}" dt="2022-08-23T20:49:58.543" v="879" actId="700"/>
          <ac:spMkLst>
            <pc:docMk/>
            <pc:sldMk cId="898777848" sldId="326"/>
            <ac:spMk id="5" creationId="{0D127399-4704-DB4E-A18A-0441BB534ED9}"/>
          </ac:spMkLst>
        </pc:spChg>
        <pc:spChg chg="add mod ord">
          <ac:chgData name="Hill-Moses, Arielle" userId="8d285ce5-42a8-4a53-8eb5-7a1e9c227fe6" providerId="ADAL" clId="{5E7D8AE9-BE34-42CE-9351-E2633D90AB5F}" dt="2022-08-23T20:51:14.223" v="956" actId="1076"/>
          <ac:spMkLst>
            <pc:docMk/>
            <pc:sldMk cId="898777848" sldId="326"/>
            <ac:spMk id="6" creationId="{50E01724-AD2C-B48A-2987-42964C90AD1C}"/>
          </ac:spMkLst>
        </pc:spChg>
        <pc:spChg chg="add mod ord">
          <ac:chgData name="Hill-Moses, Arielle" userId="8d285ce5-42a8-4a53-8eb5-7a1e9c227fe6" providerId="ADAL" clId="{5E7D8AE9-BE34-42CE-9351-E2633D90AB5F}" dt="2022-08-23T20:51:20.023" v="958" actId="1076"/>
          <ac:spMkLst>
            <pc:docMk/>
            <pc:sldMk cId="898777848" sldId="326"/>
            <ac:spMk id="7" creationId="{5D0233AC-6F9C-49C2-69D8-82E3D79DFD34}"/>
          </ac:spMkLst>
        </pc:spChg>
        <pc:spChg chg="add del mod ord">
          <ac:chgData name="Hill-Moses, Arielle" userId="8d285ce5-42a8-4a53-8eb5-7a1e9c227fe6" providerId="ADAL" clId="{5E7D8AE9-BE34-42CE-9351-E2633D90AB5F}" dt="2022-08-23T20:53:45.789" v="1063" actId="478"/>
          <ac:spMkLst>
            <pc:docMk/>
            <pc:sldMk cId="898777848" sldId="326"/>
            <ac:spMk id="8" creationId="{C7007129-2E89-BBE4-DF05-74108B79827B}"/>
          </ac:spMkLst>
        </pc:spChg>
        <pc:spChg chg="add del mod">
          <ac:chgData name="Hill-Moses, Arielle" userId="8d285ce5-42a8-4a53-8eb5-7a1e9c227fe6" providerId="ADAL" clId="{5E7D8AE9-BE34-42CE-9351-E2633D90AB5F}" dt="2022-08-23T20:53:51.336" v="1064" actId="478"/>
          <ac:spMkLst>
            <pc:docMk/>
            <pc:sldMk cId="898777848" sldId="326"/>
            <ac:spMk id="11" creationId="{0FFA1DF3-F148-DE9F-D4AF-449793A7F682}"/>
          </ac:spMkLst>
        </pc:spChg>
        <pc:picChg chg="add mod">
          <ac:chgData name="Hill-Moses, Arielle" userId="8d285ce5-42a8-4a53-8eb5-7a1e9c227fe6" providerId="ADAL" clId="{5E7D8AE9-BE34-42CE-9351-E2633D90AB5F}" dt="2022-08-23T20:51:16.547" v="957" actId="1076"/>
          <ac:picMkLst>
            <pc:docMk/>
            <pc:sldMk cId="898777848" sldId="326"/>
            <ac:picMk id="9" creationId="{F2B98C18-A006-794B-B017-F23D9337120C}"/>
          </ac:picMkLst>
        </pc:picChg>
      </pc:sldChg>
      <pc:sldChg chg="addSp delSp modSp add del mod">
        <pc:chgData name="Hill-Moses, Arielle" userId="8d285ce5-42a8-4a53-8eb5-7a1e9c227fe6" providerId="ADAL" clId="{5E7D8AE9-BE34-42CE-9351-E2633D90AB5F}" dt="2022-08-23T20:54:31.693" v="1072" actId="2696"/>
        <pc:sldMkLst>
          <pc:docMk/>
          <pc:sldMk cId="894964355" sldId="327"/>
        </pc:sldMkLst>
        <pc:spChg chg="mod">
          <ac:chgData name="Hill-Moses, Arielle" userId="8d285ce5-42a8-4a53-8eb5-7a1e9c227fe6" providerId="ADAL" clId="{5E7D8AE9-BE34-42CE-9351-E2633D90AB5F}" dt="2022-08-23T20:53:09.351" v="1062" actId="27636"/>
          <ac:spMkLst>
            <pc:docMk/>
            <pc:sldMk cId="894964355" sldId="327"/>
            <ac:spMk id="7" creationId="{5D0233AC-6F9C-49C2-69D8-82E3D79DFD34}"/>
          </ac:spMkLst>
        </pc:spChg>
        <pc:spChg chg="mod ord">
          <ac:chgData name="Hill-Moses, Arielle" userId="8d285ce5-42a8-4a53-8eb5-7a1e9c227fe6" providerId="ADAL" clId="{5E7D8AE9-BE34-42CE-9351-E2633D90AB5F}" dt="2022-08-23T20:52:14.017" v="989" actId="14100"/>
          <ac:spMkLst>
            <pc:docMk/>
            <pc:sldMk cId="894964355" sldId="327"/>
            <ac:spMk id="8" creationId="{C7007129-2E89-BBE4-DF05-74108B79827B}"/>
          </ac:spMkLst>
        </pc:spChg>
        <pc:picChg chg="add mod">
          <ac:chgData name="Hill-Moses, Arielle" userId="8d285ce5-42a8-4a53-8eb5-7a1e9c227fe6" providerId="ADAL" clId="{5E7D8AE9-BE34-42CE-9351-E2633D90AB5F}" dt="2022-08-23T20:52:33.053" v="992" actId="1076"/>
          <ac:picMkLst>
            <pc:docMk/>
            <pc:sldMk cId="894964355" sldId="327"/>
            <ac:picMk id="2" creationId="{A74E1036-618D-673D-9E60-9E2646E1895E}"/>
          </ac:picMkLst>
        </pc:picChg>
        <pc:picChg chg="del">
          <ac:chgData name="Hill-Moses, Arielle" userId="8d285ce5-42a8-4a53-8eb5-7a1e9c227fe6" providerId="ADAL" clId="{5E7D8AE9-BE34-42CE-9351-E2633D90AB5F}" dt="2022-08-23T20:52:27.773" v="991" actId="478"/>
          <ac:picMkLst>
            <pc:docMk/>
            <pc:sldMk cId="894964355" sldId="327"/>
            <ac:picMk id="9" creationId="{F2B98C18-A006-794B-B017-F23D9337120C}"/>
          </ac:picMkLst>
        </pc:picChg>
      </pc:sldChg>
      <pc:sldChg chg="addSp delSp modSp add mod ord modClrScheme chgLayout">
        <pc:chgData name="Hill-Moses, Arielle" userId="8d285ce5-42a8-4a53-8eb5-7a1e9c227fe6" providerId="ADAL" clId="{5E7D8AE9-BE34-42CE-9351-E2633D90AB5F}" dt="2022-08-24T13:59:12.199" v="1791" actId="478"/>
        <pc:sldMkLst>
          <pc:docMk/>
          <pc:sldMk cId="2455824966" sldId="328"/>
        </pc:sldMkLst>
        <pc:spChg chg="mod">
          <ac:chgData name="Hill-Moses, Arielle" userId="8d285ce5-42a8-4a53-8eb5-7a1e9c227fe6" providerId="ADAL" clId="{5E7D8AE9-BE34-42CE-9351-E2633D90AB5F}" dt="2022-08-23T20:54:36.705" v="1089" actId="20577"/>
          <ac:spMkLst>
            <pc:docMk/>
            <pc:sldMk cId="2455824966" sldId="328"/>
            <ac:spMk id="2" creationId="{19256B7E-1633-44AB-8584-82DF5B726834}"/>
          </ac:spMkLst>
        </pc:spChg>
        <pc:spChg chg="del mod">
          <ac:chgData name="Hill-Moses, Arielle" userId="8d285ce5-42a8-4a53-8eb5-7a1e9c227fe6" providerId="ADAL" clId="{5E7D8AE9-BE34-42CE-9351-E2633D90AB5F}" dt="2022-08-23T20:54:46.680" v="1092" actId="478"/>
          <ac:spMkLst>
            <pc:docMk/>
            <pc:sldMk cId="2455824966" sldId="328"/>
            <ac:spMk id="3" creationId="{EFB90AB4-D228-4548-B072-726498212362}"/>
          </ac:spMkLst>
        </pc:spChg>
        <pc:spChg chg="del mod ord">
          <ac:chgData name="Hill-Moses, Arielle" userId="8d285ce5-42a8-4a53-8eb5-7a1e9c227fe6" providerId="ADAL" clId="{5E7D8AE9-BE34-42CE-9351-E2633D90AB5F}" dt="2022-08-23T20:54:58.172" v="1105" actId="478"/>
          <ac:spMkLst>
            <pc:docMk/>
            <pc:sldMk cId="2455824966" sldId="328"/>
            <ac:spMk id="4" creationId="{950677C9-3E42-427F-93B8-526692906471}"/>
          </ac:spMkLst>
        </pc:spChg>
        <pc:spChg chg="del mod">
          <ac:chgData name="Hill-Moses, Arielle" userId="8d285ce5-42a8-4a53-8eb5-7a1e9c227fe6" providerId="ADAL" clId="{5E7D8AE9-BE34-42CE-9351-E2633D90AB5F}" dt="2022-08-23T20:54:50.860" v="1094" actId="478"/>
          <ac:spMkLst>
            <pc:docMk/>
            <pc:sldMk cId="2455824966" sldId="328"/>
            <ac:spMk id="5" creationId="{BDB9D020-1E25-453D-83DF-1420ACD3968D}"/>
          </ac:spMkLst>
        </pc:spChg>
        <pc:spChg chg="mod ord">
          <ac:chgData name="Hill-Moses, Arielle" userId="8d285ce5-42a8-4a53-8eb5-7a1e9c227fe6" providerId="ADAL" clId="{5E7D8AE9-BE34-42CE-9351-E2633D90AB5F}" dt="2022-08-23T20:55:25.722" v="1137" actId="1076"/>
          <ac:spMkLst>
            <pc:docMk/>
            <pc:sldMk cId="2455824966" sldId="328"/>
            <ac:spMk id="6" creationId="{F5018B6D-E395-49AD-92AD-AD69E3AB40C3}"/>
          </ac:spMkLst>
        </pc:spChg>
        <pc:spChg chg="add del mod">
          <ac:chgData name="Hill-Moses, Arielle" userId="8d285ce5-42a8-4a53-8eb5-7a1e9c227fe6" providerId="ADAL" clId="{5E7D8AE9-BE34-42CE-9351-E2633D90AB5F}" dt="2022-08-23T20:54:40.713" v="1091" actId="478"/>
          <ac:spMkLst>
            <pc:docMk/>
            <pc:sldMk cId="2455824966" sldId="328"/>
            <ac:spMk id="8" creationId="{2BF8015F-12E3-13BB-DF63-BD18658FC7AC}"/>
          </ac:spMkLst>
        </pc:spChg>
        <pc:spChg chg="del mod">
          <ac:chgData name="Hill-Moses, Arielle" userId="8d285ce5-42a8-4a53-8eb5-7a1e9c227fe6" providerId="ADAL" clId="{5E7D8AE9-BE34-42CE-9351-E2633D90AB5F}" dt="2022-08-24T13:59:12.199" v="1791" actId="478"/>
          <ac:spMkLst>
            <pc:docMk/>
            <pc:sldMk cId="2455824966" sldId="328"/>
            <ac:spMk id="9" creationId="{FEDDE84F-33A7-1FC6-0912-6F42974F3C31}"/>
          </ac:spMkLst>
        </pc:spChg>
        <pc:spChg chg="add del mod">
          <ac:chgData name="Hill-Moses, Arielle" userId="8d285ce5-42a8-4a53-8eb5-7a1e9c227fe6" providerId="ADAL" clId="{5E7D8AE9-BE34-42CE-9351-E2633D90AB5F}" dt="2022-08-23T20:54:49.272" v="1093" actId="478"/>
          <ac:spMkLst>
            <pc:docMk/>
            <pc:sldMk cId="2455824966" sldId="328"/>
            <ac:spMk id="12" creationId="{C24B2C11-C071-827B-9426-F47BDA9B8C26}"/>
          </ac:spMkLst>
        </pc:spChg>
        <pc:spChg chg="add del mod">
          <ac:chgData name="Hill-Moses, Arielle" userId="8d285ce5-42a8-4a53-8eb5-7a1e9c227fe6" providerId="ADAL" clId="{5E7D8AE9-BE34-42CE-9351-E2633D90AB5F}" dt="2022-08-23T20:54:51.894" v="1095" actId="478"/>
          <ac:spMkLst>
            <pc:docMk/>
            <pc:sldMk cId="2455824966" sldId="328"/>
            <ac:spMk id="14" creationId="{AB310369-FDEC-3D48-4A48-37979431B3A7}"/>
          </ac:spMkLst>
        </pc:spChg>
        <pc:spChg chg="add del mod">
          <ac:chgData name="Hill-Moses, Arielle" userId="8d285ce5-42a8-4a53-8eb5-7a1e9c227fe6" providerId="ADAL" clId="{5E7D8AE9-BE34-42CE-9351-E2633D90AB5F}" dt="2022-08-23T20:54:59.405" v="1106" actId="478"/>
          <ac:spMkLst>
            <pc:docMk/>
            <pc:sldMk cId="2455824966" sldId="328"/>
            <ac:spMk id="16" creationId="{ACCB7613-AE24-EA99-B286-D96EF0AA9CD9}"/>
          </ac:spMkLst>
        </pc:spChg>
        <pc:spChg chg="del mod">
          <ac:chgData name="Hill-Moses, Arielle" userId="8d285ce5-42a8-4a53-8eb5-7a1e9c227fe6" providerId="ADAL" clId="{5E7D8AE9-BE34-42CE-9351-E2633D90AB5F}" dt="2022-08-23T20:54:38.787" v="1090" actId="478"/>
          <ac:spMkLst>
            <pc:docMk/>
            <pc:sldMk cId="2455824966" sldId="328"/>
            <ac:spMk id="26" creationId="{FAA80863-7DDD-E33E-7C2A-C806622CEF7D}"/>
          </ac:spMkLst>
        </pc:spChg>
        <pc:spChg chg="add del mod">
          <ac:chgData name="Hill-Moses, Arielle" userId="8d285ce5-42a8-4a53-8eb5-7a1e9c227fe6" providerId="ADAL" clId="{5E7D8AE9-BE34-42CE-9351-E2633D90AB5F}" dt="2022-08-24T13:59:09.516" v="1790" actId="478"/>
          <ac:spMkLst>
            <pc:docMk/>
            <pc:sldMk cId="2455824966" sldId="328"/>
            <ac:spMk id="31" creationId="{3A894B90-709D-EA72-957B-8541F4A0B921}"/>
          </ac:spMkLst>
        </pc:spChg>
        <pc:picChg chg="mod">
          <ac:chgData name="Hill-Moses, Arielle" userId="8d285ce5-42a8-4a53-8eb5-7a1e9c227fe6" providerId="ADAL" clId="{5E7D8AE9-BE34-42CE-9351-E2633D90AB5F}" dt="2022-08-23T20:54:12.788" v="1068" actId="26606"/>
          <ac:picMkLst>
            <pc:docMk/>
            <pc:sldMk cId="2455824966" sldId="328"/>
            <ac:picMk id="10" creationId="{1CABBF9A-AC19-48D9-D218-D09928CE166D}"/>
          </ac:picMkLst>
        </pc:picChg>
        <pc:picChg chg="add mod">
          <ac:chgData name="Hill-Moses, Arielle" userId="8d285ce5-42a8-4a53-8eb5-7a1e9c227fe6" providerId="ADAL" clId="{5E7D8AE9-BE34-42CE-9351-E2633D90AB5F}" dt="2022-08-23T20:55:37.950" v="1139" actId="1076"/>
          <ac:picMkLst>
            <pc:docMk/>
            <pc:sldMk cId="2455824966" sldId="328"/>
            <ac:picMk id="17" creationId="{575D1D41-28F6-F085-74A2-E20700114EA4}"/>
          </ac:picMkLst>
        </pc:picChg>
      </pc:sldChg>
      <pc:sldChg chg="addSp delSp modSp add mod">
        <pc:chgData name="Hill-Moses, Arielle" userId="8d285ce5-42a8-4a53-8eb5-7a1e9c227fe6" providerId="ADAL" clId="{5E7D8AE9-BE34-42CE-9351-E2633D90AB5F}" dt="2022-08-24T13:59:24.059" v="1793" actId="478"/>
        <pc:sldMkLst>
          <pc:docMk/>
          <pc:sldMk cId="1094997736" sldId="329"/>
        </pc:sldMkLst>
        <pc:spChg chg="mod">
          <ac:chgData name="Hill-Moses, Arielle" userId="8d285ce5-42a8-4a53-8eb5-7a1e9c227fe6" providerId="ADAL" clId="{5E7D8AE9-BE34-42CE-9351-E2633D90AB5F}" dt="2022-08-23T20:55:54.411" v="1156" actId="20577"/>
          <ac:spMkLst>
            <pc:docMk/>
            <pc:sldMk cId="1094997736" sldId="329"/>
            <ac:spMk id="2" creationId="{19256B7E-1633-44AB-8584-82DF5B726834}"/>
          </ac:spMkLst>
        </pc:spChg>
        <pc:spChg chg="del ord">
          <ac:chgData name="Hill-Moses, Arielle" userId="8d285ce5-42a8-4a53-8eb5-7a1e9c227fe6" providerId="ADAL" clId="{5E7D8AE9-BE34-42CE-9351-E2633D90AB5F}" dt="2022-08-23T20:56:01.488" v="1160" actId="478"/>
          <ac:spMkLst>
            <pc:docMk/>
            <pc:sldMk cId="1094997736" sldId="329"/>
            <ac:spMk id="3" creationId="{EFB90AB4-D228-4548-B072-726498212362}"/>
          </ac:spMkLst>
        </pc:spChg>
        <pc:spChg chg="del mod ord">
          <ac:chgData name="Hill-Moses, Arielle" userId="8d285ce5-42a8-4a53-8eb5-7a1e9c227fe6" providerId="ADAL" clId="{5E7D8AE9-BE34-42CE-9351-E2633D90AB5F}" dt="2022-08-23T20:56:00.355" v="1159" actId="478"/>
          <ac:spMkLst>
            <pc:docMk/>
            <pc:sldMk cId="1094997736" sldId="329"/>
            <ac:spMk id="4" creationId="{950677C9-3E42-427F-93B8-526692906471}"/>
          </ac:spMkLst>
        </pc:spChg>
        <pc:spChg chg="del mod">
          <ac:chgData name="Hill-Moses, Arielle" userId="8d285ce5-42a8-4a53-8eb5-7a1e9c227fe6" providerId="ADAL" clId="{5E7D8AE9-BE34-42CE-9351-E2633D90AB5F}" dt="2022-08-23T20:56:07.841" v="1165" actId="478"/>
          <ac:spMkLst>
            <pc:docMk/>
            <pc:sldMk cId="1094997736" sldId="329"/>
            <ac:spMk id="5" creationId="{BDB9D020-1E25-453D-83DF-1420ACD3968D}"/>
          </ac:spMkLst>
        </pc:spChg>
        <pc:spChg chg="del">
          <ac:chgData name="Hill-Moses, Arielle" userId="8d285ce5-42a8-4a53-8eb5-7a1e9c227fe6" providerId="ADAL" clId="{5E7D8AE9-BE34-42CE-9351-E2633D90AB5F}" dt="2022-08-23T20:55:57.029" v="1157" actId="478"/>
          <ac:spMkLst>
            <pc:docMk/>
            <pc:sldMk cId="1094997736" sldId="329"/>
            <ac:spMk id="6" creationId="{F5018B6D-E395-49AD-92AD-AD69E3AB40C3}"/>
          </ac:spMkLst>
        </pc:spChg>
        <pc:spChg chg="add del mod">
          <ac:chgData name="Hill-Moses, Arielle" userId="8d285ce5-42a8-4a53-8eb5-7a1e9c227fe6" providerId="ADAL" clId="{5E7D8AE9-BE34-42CE-9351-E2633D90AB5F}" dt="2022-08-23T20:55:58.453" v="1158" actId="478"/>
          <ac:spMkLst>
            <pc:docMk/>
            <pc:sldMk cId="1094997736" sldId="329"/>
            <ac:spMk id="8" creationId="{EF4CFF6A-B5CA-4360-A09B-6EB32C80AA49}"/>
          </ac:spMkLst>
        </pc:spChg>
        <pc:spChg chg="del">
          <ac:chgData name="Hill-Moses, Arielle" userId="8d285ce5-42a8-4a53-8eb5-7a1e9c227fe6" providerId="ADAL" clId="{5E7D8AE9-BE34-42CE-9351-E2633D90AB5F}" dt="2022-08-24T13:59:24.059" v="1793" actId="478"/>
          <ac:spMkLst>
            <pc:docMk/>
            <pc:sldMk cId="1094997736" sldId="329"/>
            <ac:spMk id="9" creationId="{FEDDE84F-33A7-1FC6-0912-6F42974F3C31}"/>
          </ac:spMkLst>
        </pc:spChg>
        <pc:spChg chg="add del mod">
          <ac:chgData name="Hill-Moses, Arielle" userId="8d285ce5-42a8-4a53-8eb5-7a1e9c227fe6" providerId="ADAL" clId="{5E7D8AE9-BE34-42CE-9351-E2633D90AB5F}" dt="2022-08-23T20:56:03.623" v="1162" actId="478"/>
          <ac:spMkLst>
            <pc:docMk/>
            <pc:sldMk cId="1094997736" sldId="329"/>
            <ac:spMk id="12" creationId="{86AB776C-589A-9894-8B96-479C991C0C3D}"/>
          </ac:spMkLst>
        </pc:spChg>
        <pc:spChg chg="add del mod">
          <ac:chgData name="Hill-Moses, Arielle" userId="8d285ce5-42a8-4a53-8eb5-7a1e9c227fe6" providerId="ADAL" clId="{5E7D8AE9-BE34-42CE-9351-E2633D90AB5F}" dt="2022-08-23T20:56:02.722" v="1161" actId="478"/>
          <ac:spMkLst>
            <pc:docMk/>
            <pc:sldMk cId="1094997736" sldId="329"/>
            <ac:spMk id="14" creationId="{8CB30F42-AC46-F404-E934-06324ABE01F6}"/>
          </ac:spMkLst>
        </pc:spChg>
        <pc:spChg chg="add del mod">
          <ac:chgData name="Hill-Moses, Arielle" userId="8d285ce5-42a8-4a53-8eb5-7a1e9c227fe6" providerId="ADAL" clId="{5E7D8AE9-BE34-42CE-9351-E2633D90AB5F}" dt="2022-08-23T20:56:06.528" v="1164" actId="478"/>
          <ac:spMkLst>
            <pc:docMk/>
            <pc:sldMk cId="1094997736" sldId="329"/>
            <ac:spMk id="16" creationId="{93C6CCFD-C23D-5285-B8D0-91257587F477}"/>
          </ac:spMkLst>
        </pc:spChg>
        <pc:spChg chg="add del mod">
          <ac:chgData name="Hill-Moses, Arielle" userId="8d285ce5-42a8-4a53-8eb5-7a1e9c227fe6" providerId="ADAL" clId="{5E7D8AE9-BE34-42CE-9351-E2633D90AB5F}" dt="2022-08-23T20:56:15.755" v="1166" actId="478"/>
          <ac:spMkLst>
            <pc:docMk/>
            <pc:sldMk cId="1094997736" sldId="329"/>
            <ac:spMk id="18" creationId="{09CEC19D-51ED-4B42-0F39-8F00C62AE1B7}"/>
          </ac:spMkLst>
        </pc:spChg>
        <pc:spChg chg="add mod">
          <ac:chgData name="Hill-Moses, Arielle" userId="8d285ce5-42a8-4a53-8eb5-7a1e9c227fe6" providerId="ADAL" clId="{5E7D8AE9-BE34-42CE-9351-E2633D90AB5F}" dt="2022-08-23T20:56:39.639" v="1235" actId="27636"/>
          <ac:spMkLst>
            <pc:docMk/>
            <pc:sldMk cId="1094997736" sldId="329"/>
            <ac:spMk id="19" creationId="{E00C3984-2F2F-8DF8-0D54-AD913CB86AA6}"/>
          </ac:spMkLst>
        </pc:spChg>
        <pc:spChg chg="del">
          <ac:chgData name="Hill-Moses, Arielle" userId="8d285ce5-42a8-4a53-8eb5-7a1e9c227fe6" providerId="ADAL" clId="{5E7D8AE9-BE34-42CE-9351-E2633D90AB5F}" dt="2022-08-23T20:56:05.040" v="1163" actId="478"/>
          <ac:spMkLst>
            <pc:docMk/>
            <pc:sldMk cId="1094997736" sldId="329"/>
            <ac:spMk id="26" creationId="{FAA80863-7DDD-E33E-7C2A-C806622CEF7D}"/>
          </ac:spMkLst>
        </pc:spChg>
        <pc:spChg chg="del mod">
          <ac:chgData name="Hill-Moses, Arielle" userId="8d285ce5-42a8-4a53-8eb5-7a1e9c227fe6" providerId="ADAL" clId="{5E7D8AE9-BE34-42CE-9351-E2633D90AB5F}" dt="2022-08-24T13:59:21.532" v="1792" actId="478"/>
          <ac:spMkLst>
            <pc:docMk/>
            <pc:sldMk cId="1094997736" sldId="329"/>
            <ac:spMk id="31" creationId="{3A894B90-709D-EA72-957B-8541F4A0B921}"/>
          </ac:spMkLst>
        </pc:spChg>
        <pc:picChg chg="mod ord">
          <ac:chgData name="Hill-Moses, Arielle" userId="8d285ce5-42a8-4a53-8eb5-7a1e9c227fe6" providerId="ADAL" clId="{5E7D8AE9-BE34-42CE-9351-E2633D90AB5F}" dt="2022-08-23T20:54:21.052" v="1070" actId="26606"/>
          <ac:picMkLst>
            <pc:docMk/>
            <pc:sldMk cId="1094997736" sldId="329"/>
            <ac:picMk id="10" creationId="{1CABBF9A-AC19-48D9-D218-D09928CE166D}"/>
          </ac:picMkLst>
        </pc:picChg>
        <pc:picChg chg="add mod">
          <ac:chgData name="Hill-Moses, Arielle" userId="8d285ce5-42a8-4a53-8eb5-7a1e9c227fe6" providerId="ADAL" clId="{5E7D8AE9-BE34-42CE-9351-E2633D90AB5F}" dt="2022-08-23T20:56:51.975" v="1237" actId="1076"/>
          <ac:picMkLst>
            <pc:docMk/>
            <pc:sldMk cId="1094997736" sldId="329"/>
            <ac:picMk id="20" creationId="{B4F7824D-7919-188B-8DD4-EB55C4C62E6C}"/>
          </ac:picMkLst>
        </pc:picChg>
      </pc:sldChg>
      <pc:sldChg chg="addSp modSp new mod">
        <pc:chgData name="Hill-Moses, Arielle" userId="8d285ce5-42a8-4a53-8eb5-7a1e9c227fe6" providerId="ADAL" clId="{5E7D8AE9-BE34-42CE-9351-E2633D90AB5F}" dt="2022-08-23T20:59:07.853" v="1345" actId="1076"/>
        <pc:sldMkLst>
          <pc:docMk/>
          <pc:sldMk cId="2544308183" sldId="330"/>
        </pc:sldMkLst>
        <pc:spChg chg="mod">
          <ac:chgData name="Hill-Moses, Arielle" userId="8d285ce5-42a8-4a53-8eb5-7a1e9c227fe6" providerId="ADAL" clId="{5E7D8AE9-BE34-42CE-9351-E2633D90AB5F}" dt="2022-08-23T20:57:58.638" v="1332" actId="1076"/>
          <ac:spMkLst>
            <pc:docMk/>
            <pc:sldMk cId="2544308183" sldId="330"/>
            <ac:spMk id="2" creationId="{E1913895-0BD0-5831-24F5-7C9509D86E7A}"/>
          </ac:spMkLst>
        </pc:spChg>
        <pc:spChg chg="mod">
          <ac:chgData name="Hill-Moses, Arielle" userId="8d285ce5-42a8-4a53-8eb5-7a1e9c227fe6" providerId="ADAL" clId="{5E7D8AE9-BE34-42CE-9351-E2633D90AB5F}" dt="2022-08-23T20:57:55.258" v="1331" actId="1076"/>
          <ac:spMkLst>
            <pc:docMk/>
            <pc:sldMk cId="2544308183" sldId="330"/>
            <ac:spMk id="3" creationId="{FEA062CF-FFFD-59A7-1962-5CDB92FEC2F9}"/>
          </ac:spMkLst>
        </pc:spChg>
        <pc:picChg chg="add mod ord">
          <ac:chgData name="Hill-Moses, Arielle" userId="8d285ce5-42a8-4a53-8eb5-7a1e9c227fe6" providerId="ADAL" clId="{5E7D8AE9-BE34-42CE-9351-E2633D90AB5F}" dt="2022-08-23T20:59:07.427" v="1344" actId="1076"/>
          <ac:picMkLst>
            <pc:docMk/>
            <pc:sldMk cId="2544308183" sldId="330"/>
            <ac:picMk id="4" creationId="{9411DE5B-D012-3E46-98F6-02C4B88D2C78}"/>
          </ac:picMkLst>
        </pc:picChg>
        <pc:picChg chg="add mod ord">
          <ac:chgData name="Hill-Moses, Arielle" userId="8d285ce5-42a8-4a53-8eb5-7a1e9c227fe6" providerId="ADAL" clId="{5E7D8AE9-BE34-42CE-9351-E2633D90AB5F}" dt="2022-08-23T20:59:07.853" v="1345" actId="1076"/>
          <ac:picMkLst>
            <pc:docMk/>
            <pc:sldMk cId="2544308183" sldId="330"/>
            <ac:picMk id="6" creationId="{846BB831-9104-020F-A638-DF658D98E99D}"/>
          </ac:picMkLst>
        </pc:picChg>
      </pc:sldChg>
      <pc:sldChg chg="addSp delSp modSp new mod modClrScheme chgLayout">
        <pc:chgData name="Hill-Moses, Arielle" userId="8d285ce5-42a8-4a53-8eb5-7a1e9c227fe6" providerId="ADAL" clId="{5E7D8AE9-BE34-42CE-9351-E2633D90AB5F}" dt="2022-08-23T21:00:29.771" v="1393" actId="403"/>
        <pc:sldMkLst>
          <pc:docMk/>
          <pc:sldMk cId="2163703144" sldId="331"/>
        </pc:sldMkLst>
        <pc:spChg chg="del">
          <ac:chgData name="Hill-Moses, Arielle" userId="8d285ce5-42a8-4a53-8eb5-7a1e9c227fe6" providerId="ADAL" clId="{5E7D8AE9-BE34-42CE-9351-E2633D90AB5F}" dt="2022-08-23T21:00:01.804" v="1347" actId="26606"/>
          <ac:spMkLst>
            <pc:docMk/>
            <pc:sldMk cId="2163703144" sldId="331"/>
            <ac:spMk id="2" creationId="{B51F322A-35A7-ACAA-A354-340B8604234D}"/>
          </ac:spMkLst>
        </pc:spChg>
        <pc:spChg chg="del">
          <ac:chgData name="Hill-Moses, Arielle" userId="8d285ce5-42a8-4a53-8eb5-7a1e9c227fe6" providerId="ADAL" clId="{5E7D8AE9-BE34-42CE-9351-E2633D90AB5F}" dt="2022-08-23T21:00:01.804" v="1347" actId="26606"/>
          <ac:spMkLst>
            <pc:docMk/>
            <pc:sldMk cId="2163703144" sldId="331"/>
            <ac:spMk id="3" creationId="{0536781E-5646-14FF-6EC2-ADFF0386AD90}"/>
          </ac:spMkLst>
        </pc:spChg>
        <pc:spChg chg="add mod">
          <ac:chgData name="Hill-Moses, Arielle" userId="8d285ce5-42a8-4a53-8eb5-7a1e9c227fe6" providerId="ADAL" clId="{5E7D8AE9-BE34-42CE-9351-E2633D90AB5F}" dt="2022-08-23T21:00:07.139" v="1363" actId="20577"/>
          <ac:spMkLst>
            <pc:docMk/>
            <pc:sldMk cId="2163703144" sldId="331"/>
            <ac:spMk id="8" creationId="{9A68B9C7-C27A-B7F6-08AE-2485A3D3ECC2}"/>
          </ac:spMkLst>
        </pc:spChg>
        <pc:spChg chg="add mod">
          <ac:chgData name="Hill-Moses, Arielle" userId="8d285ce5-42a8-4a53-8eb5-7a1e9c227fe6" providerId="ADAL" clId="{5E7D8AE9-BE34-42CE-9351-E2633D90AB5F}" dt="2022-08-23T21:00:29.771" v="1393" actId="403"/>
          <ac:spMkLst>
            <pc:docMk/>
            <pc:sldMk cId="2163703144" sldId="331"/>
            <ac:spMk id="10" creationId="{11C6836A-8F4C-51E8-3A4E-AA8245B999FD}"/>
          </ac:spMkLst>
        </pc:spChg>
      </pc:sldChg>
      <pc:sldChg chg="new del">
        <pc:chgData name="Hill-Moses, Arielle" userId="8d285ce5-42a8-4a53-8eb5-7a1e9c227fe6" providerId="ADAL" clId="{5E7D8AE9-BE34-42CE-9351-E2633D90AB5F}" dt="2022-08-23T21:00:46.387" v="1395" actId="47"/>
        <pc:sldMkLst>
          <pc:docMk/>
          <pc:sldMk cId="793072947" sldId="332"/>
        </pc:sldMkLst>
      </pc:sldChg>
      <pc:sldChg chg="delSp modSp new mod">
        <pc:chgData name="Hill-Moses, Arielle" userId="8d285ce5-42a8-4a53-8eb5-7a1e9c227fe6" providerId="ADAL" clId="{5E7D8AE9-BE34-42CE-9351-E2633D90AB5F}" dt="2022-08-23T21:01:54.983" v="1478" actId="478"/>
        <pc:sldMkLst>
          <pc:docMk/>
          <pc:sldMk cId="4107810543" sldId="332"/>
        </pc:sldMkLst>
        <pc:spChg chg="mod">
          <ac:chgData name="Hill-Moses, Arielle" userId="8d285ce5-42a8-4a53-8eb5-7a1e9c227fe6" providerId="ADAL" clId="{5E7D8AE9-BE34-42CE-9351-E2633D90AB5F}" dt="2022-08-23T21:01:50.326" v="1476" actId="1076"/>
          <ac:spMkLst>
            <pc:docMk/>
            <pc:sldMk cId="4107810543" sldId="332"/>
            <ac:spMk id="2" creationId="{7EE86A19-8C10-AE08-BB55-12A079F85324}"/>
          </ac:spMkLst>
        </pc:spChg>
        <pc:spChg chg="del">
          <ac:chgData name="Hill-Moses, Arielle" userId="8d285ce5-42a8-4a53-8eb5-7a1e9c227fe6" providerId="ADAL" clId="{5E7D8AE9-BE34-42CE-9351-E2633D90AB5F}" dt="2022-08-23T21:01:52.280" v="1477" actId="478"/>
          <ac:spMkLst>
            <pc:docMk/>
            <pc:sldMk cId="4107810543" sldId="332"/>
            <ac:spMk id="3" creationId="{A87D9449-FEDA-33DE-8F52-D466B8C15860}"/>
          </ac:spMkLst>
        </pc:spChg>
        <pc:spChg chg="del">
          <ac:chgData name="Hill-Moses, Arielle" userId="8d285ce5-42a8-4a53-8eb5-7a1e9c227fe6" providerId="ADAL" clId="{5E7D8AE9-BE34-42CE-9351-E2633D90AB5F}" dt="2022-08-23T21:01:54.983" v="1478" actId="478"/>
          <ac:spMkLst>
            <pc:docMk/>
            <pc:sldMk cId="4107810543" sldId="332"/>
            <ac:spMk id="4" creationId="{13AB470D-08BE-EE9A-C332-CBF146AE9E54}"/>
          </ac:spMkLst>
        </pc:spChg>
        <pc:spChg chg="mod">
          <ac:chgData name="Hill-Moses, Arielle" userId="8d285ce5-42a8-4a53-8eb5-7a1e9c227fe6" providerId="ADAL" clId="{5E7D8AE9-BE34-42CE-9351-E2633D90AB5F}" dt="2022-08-23T21:01:40.819" v="1475" actId="1076"/>
          <ac:spMkLst>
            <pc:docMk/>
            <pc:sldMk cId="4107810543" sldId="332"/>
            <ac:spMk id="5" creationId="{41D85572-B90B-198C-2617-E149D0A5BDC8}"/>
          </ac:spMkLst>
        </pc:spChg>
        <pc:spChg chg="mod">
          <ac:chgData name="Hill-Moses, Arielle" userId="8d285ce5-42a8-4a53-8eb5-7a1e9c227fe6" providerId="ADAL" clId="{5E7D8AE9-BE34-42CE-9351-E2633D90AB5F}" dt="2022-08-23T21:01:13.223" v="1400" actId="27636"/>
          <ac:spMkLst>
            <pc:docMk/>
            <pc:sldMk cId="4107810543" sldId="332"/>
            <ac:spMk id="6" creationId="{F5176D42-9DBC-572F-D5EB-BBB5F3AC9D20}"/>
          </ac:spMkLst>
        </pc:spChg>
      </pc:sldChg>
      <pc:sldChg chg="addSp delSp modSp new mod modClrScheme chgLayout">
        <pc:chgData name="Hill-Moses, Arielle" userId="8d285ce5-42a8-4a53-8eb5-7a1e9c227fe6" providerId="ADAL" clId="{5E7D8AE9-BE34-42CE-9351-E2633D90AB5F}" dt="2022-08-23T21:08:26.316" v="1734" actId="1076"/>
        <pc:sldMkLst>
          <pc:docMk/>
          <pc:sldMk cId="2389888085" sldId="333"/>
        </pc:sldMkLst>
        <pc:spChg chg="del mod ord">
          <ac:chgData name="Hill-Moses, Arielle" userId="8d285ce5-42a8-4a53-8eb5-7a1e9c227fe6" providerId="ADAL" clId="{5E7D8AE9-BE34-42CE-9351-E2633D90AB5F}" dt="2022-08-23T21:02:09.263" v="1479" actId="700"/>
          <ac:spMkLst>
            <pc:docMk/>
            <pc:sldMk cId="2389888085" sldId="333"/>
            <ac:spMk id="2" creationId="{5421FE3C-1E64-F0B7-019D-AE09445E6143}"/>
          </ac:spMkLst>
        </pc:spChg>
        <pc:spChg chg="del mod ord">
          <ac:chgData name="Hill-Moses, Arielle" userId="8d285ce5-42a8-4a53-8eb5-7a1e9c227fe6" providerId="ADAL" clId="{5E7D8AE9-BE34-42CE-9351-E2633D90AB5F}" dt="2022-08-23T21:02:09.263" v="1479" actId="700"/>
          <ac:spMkLst>
            <pc:docMk/>
            <pc:sldMk cId="2389888085" sldId="333"/>
            <ac:spMk id="3" creationId="{8C78247E-8EE7-B7FA-8989-D5246BF2E372}"/>
          </ac:spMkLst>
        </pc:spChg>
        <pc:spChg chg="add mod ord">
          <ac:chgData name="Hill-Moses, Arielle" userId="8d285ce5-42a8-4a53-8eb5-7a1e9c227fe6" providerId="ADAL" clId="{5E7D8AE9-BE34-42CE-9351-E2633D90AB5F}" dt="2022-08-23T21:08:26.316" v="1734" actId="1076"/>
          <ac:spMkLst>
            <pc:docMk/>
            <pc:sldMk cId="2389888085" sldId="333"/>
            <ac:spMk id="4" creationId="{08F6C637-57C9-524A-7B1E-0D6A786D7694}"/>
          </ac:spMkLst>
        </pc:spChg>
        <pc:spChg chg="add mod ord">
          <ac:chgData name="Hill-Moses, Arielle" userId="8d285ce5-42a8-4a53-8eb5-7a1e9c227fe6" providerId="ADAL" clId="{5E7D8AE9-BE34-42CE-9351-E2633D90AB5F}" dt="2022-08-23T21:03:12.205" v="1561" actId="20577"/>
          <ac:spMkLst>
            <pc:docMk/>
            <pc:sldMk cId="2389888085" sldId="333"/>
            <ac:spMk id="5" creationId="{1A35C803-6E8F-744A-0C70-A3B7402920E9}"/>
          </ac:spMkLst>
        </pc:spChg>
        <pc:spChg chg="add del mod ord">
          <ac:chgData name="Hill-Moses, Arielle" userId="8d285ce5-42a8-4a53-8eb5-7a1e9c227fe6" providerId="ADAL" clId="{5E7D8AE9-BE34-42CE-9351-E2633D90AB5F}" dt="2022-08-23T21:08:21.920" v="1733" actId="1076"/>
          <ac:spMkLst>
            <pc:docMk/>
            <pc:sldMk cId="2389888085" sldId="333"/>
            <ac:spMk id="6" creationId="{3364E9B0-E95A-ED55-71A0-4A02826B2F7C}"/>
          </ac:spMkLst>
        </pc:spChg>
        <pc:spChg chg="add del mod ord">
          <ac:chgData name="Hill-Moses, Arielle" userId="8d285ce5-42a8-4a53-8eb5-7a1e9c227fe6" providerId="ADAL" clId="{5E7D8AE9-BE34-42CE-9351-E2633D90AB5F}" dt="2022-08-23T21:02:34.694" v="1496" actId="478"/>
          <ac:spMkLst>
            <pc:docMk/>
            <pc:sldMk cId="2389888085" sldId="333"/>
            <ac:spMk id="7" creationId="{4F29CDD4-4D75-E47E-D251-CE3A170E48E6}"/>
          </ac:spMkLst>
        </pc:spChg>
        <pc:spChg chg="add del mod ord">
          <ac:chgData name="Hill-Moses, Arielle" userId="8d285ce5-42a8-4a53-8eb5-7a1e9c227fe6" providerId="ADAL" clId="{5E7D8AE9-BE34-42CE-9351-E2633D90AB5F}" dt="2022-08-23T21:08:10.828" v="1730" actId="478"/>
          <ac:spMkLst>
            <pc:docMk/>
            <pc:sldMk cId="2389888085" sldId="333"/>
            <ac:spMk id="8" creationId="{1304E6E5-C05F-5BE0-414E-F24AED9255B9}"/>
          </ac:spMkLst>
        </pc:spChg>
      </pc:sldChg>
      <pc:sldChg chg="delSp modSp add mod">
        <pc:chgData name="Hill-Moses, Arielle" userId="8d285ce5-42a8-4a53-8eb5-7a1e9c227fe6" providerId="ADAL" clId="{5E7D8AE9-BE34-42CE-9351-E2633D90AB5F}" dt="2022-08-24T21:32:27.331" v="2179" actId="20577"/>
        <pc:sldMkLst>
          <pc:docMk/>
          <pc:sldMk cId="3302977419" sldId="334"/>
        </pc:sldMkLst>
        <pc:spChg chg="mod">
          <ac:chgData name="Hill-Moses, Arielle" userId="8d285ce5-42a8-4a53-8eb5-7a1e9c227fe6" providerId="ADAL" clId="{5E7D8AE9-BE34-42CE-9351-E2633D90AB5F}" dt="2022-08-23T21:09:53.835" v="1749" actId="20577"/>
          <ac:spMkLst>
            <pc:docMk/>
            <pc:sldMk cId="3302977419" sldId="334"/>
            <ac:spMk id="4" creationId="{950677C9-3E42-427F-93B8-526692906471}"/>
          </ac:spMkLst>
        </pc:spChg>
        <pc:spChg chg="mod">
          <ac:chgData name="Hill-Moses, Arielle" userId="8d285ce5-42a8-4a53-8eb5-7a1e9c227fe6" providerId="ADAL" clId="{5E7D8AE9-BE34-42CE-9351-E2633D90AB5F}" dt="2022-08-24T21:32:27.331" v="2179" actId="20577"/>
          <ac:spMkLst>
            <pc:docMk/>
            <pc:sldMk cId="3302977419" sldId="334"/>
            <ac:spMk id="5" creationId="{BDB9D020-1E25-453D-83DF-1420ACD3968D}"/>
          </ac:spMkLst>
        </pc:spChg>
        <pc:spChg chg="del">
          <ac:chgData name="Hill-Moses, Arielle" userId="8d285ce5-42a8-4a53-8eb5-7a1e9c227fe6" providerId="ADAL" clId="{5E7D8AE9-BE34-42CE-9351-E2633D90AB5F}" dt="2022-08-23T21:10:00.539" v="1751" actId="478"/>
          <ac:spMkLst>
            <pc:docMk/>
            <pc:sldMk cId="3302977419" sldId="334"/>
            <ac:spMk id="9" creationId="{FEDDE84F-33A7-1FC6-0912-6F42974F3C31}"/>
          </ac:spMkLst>
        </pc:spChg>
      </pc:sldChg>
      <pc:sldChg chg="addSp delSp modSp new mod">
        <pc:chgData name="Hill-Moses, Arielle" userId="8d285ce5-42a8-4a53-8eb5-7a1e9c227fe6" providerId="ADAL" clId="{5E7D8AE9-BE34-42CE-9351-E2633D90AB5F}" dt="2022-08-23T21:07:54.387" v="1727" actId="1076"/>
        <pc:sldMkLst>
          <pc:docMk/>
          <pc:sldMk cId="10292471" sldId="335"/>
        </pc:sldMkLst>
        <pc:spChg chg="mod">
          <ac:chgData name="Hill-Moses, Arielle" userId="8d285ce5-42a8-4a53-8eb5-7a1e9c227fe6" providerId="ADAL" clId="{5E7D8AE9-BE34-42CE-9351-E2633D90AB5F}" dt="2022-08-23T21:05:53.912" v="1669" actId="2711"/>
          <ac:spMkLst>
            <pc:docMk/>
            <pc:sldMk cId="10292471" sldId="335"/>
            <ac:spMk id="2" creationId="{C02DC57F-0B04-E9AB-56B8-E99D3B5406D2}"/>
          </ac:spMkLst>
        </pc:spChg>
        <pc:spChg chg="mod">
          <ac:chgData name="Hill-Moses, Arielle" userId="8d285ce5-42a8-4a53-8eb5-7a1e9c227fe6" providerId="ADAL" clId="{5E7D8AE9-BE34-42CE-9351-E2633D90AB5F}" dt="2022-08-23T21:06:44.475" v="1705" actId="1076"/>
          <ac:spMkLst>
            <pc:docMk/>
            <pc:sldMk cId="10292471" sldId="335"/>
            <ac:spMk id="3" creationId="{AD82C865-90FC-4C3D-5CF7-F0E271FB74D5}"/>
          </ac:spMkLst>
        </pc:spChg>
        <pc:spChg chg="add del mod">
          <ac:chgData name="Hill-Moses, Arielle" userId="8d285ce5-42a8-4a53-8eb5-7a1e9c227fe6" providerId="ADAL" clId="{5E7D8AE9-BE34-42CE-9351-E2633D90AB5F}" dt="2022-08-23T21:06:54.863" v="1707" actId="478"/>
          <ac:spMkLst>
            <pc:docMk/>
            <pc:sldMk cId="10292471" sldId="335"/>
            <ac:spMk id="4" creationId="{B6C1B461-18DC-00D3-3DF5-DF52271FD54A}"/>
          </ac:spMkLst>
        </pc:spChg>
        <pc:spChg chg="add mod">
          <ac:chgData name="Hill-Moses, Arielle" userId="8d285ce5-42a8-4a53-8eb5-7a1e9c227fe6" providerId="ADAL" clId="{5E7D8AE9-BE34-42CE-9351-E2633D90AB5F}" dt="2022-08-23T21:07:54.387" v="1727" actId="1076"/>
          <ac:spMkLst>
            <pc:docMk/>
            <pc:sldMk cId="10292471" sldId="335"/>
            <ac:spMk id="5" creationId="{A12FC97E-A40C-0FCC-8C45-0B5CCF704A8D}"/>
          </ac:spMkLst>
        </pc:spChg>
      </pc:sldChg>
      <pc:sldChg chg="addSp delSp modSp new mod modClrScheme chgLayout">
        <pc:chgData name="Hill-Moses, Arielle" userId="8d285ce5-42a8-4a53-8eb5-7a1e9c227fe6" providerId="ADAL" clId="{5E7D8AE9-BE34-42CE-9351-E2633D90AB5F}" dt="2022-08-23T21:10:32.583" v="1781" actId="1076"/>
        <pc:sldMkLst>
          <pc:docMk/>
          <pc:sldMk cId="1423881572" sldId="336"/>
        </pc:sldMkLst>
        <pc:spChg chg="del mod ord">
          <ac:chgData name="Hill-Moses, Arielle" userId="8d285ce5-42a8-4a53-8eb5-7a1e9c227fe6" providerId="ADAL" clId="{5E7D8AE9-BE34-42CE-9351-E2633D90AB5F}" dt="2022-08-23T21:10:16.825" v="1753" actId="700"/>
          <ac:spMkLst>
            <pc:docMk/>
            <pc:sldMk cId="1423881572" sldId="336"/>
            <ac:spMk id="2" creationId="{2F3A2C21-D05F-C14D-D8F0-120F3466CED7}"/>
          </ac:spMkLst>
        </pc:spChg>
        <pc:spChg chg="del mod ord">
          <ac:chgData name="Hill-Moses, Arielle" userId="8d285ce5-42a8-4a53-8eb5-7a1e9c227fe6" providerId="ADAL" clId="{5E7D8AE9-BE34-42CE-9351-E2633D90AB5F}" dt="2022-08-23T21:10:16.825" v="1753" actId="700"/>
          <ac:spMkLst>
            <pc:docMk/>
            <pc:sldMk cId="1423881572" sldId="336"/>
            <ac:spMk id="3" creationId="{3453234E-B097-8C5A-4E05-D7DDC7DEB026}"/>
          </ac:spMkLst>
        </pc:spChg>
        <pc:spChg chg="add del mod ord">
          <ac:chgData name="Hill-Moses, Arielle" userId="8d285ce5-42a8-4a53-8eb5-7a1e9c227fe6" providerId="ADAL" clId="{5E7D8AE9-BE34-42CE-9351-E2633D90AB5F}" dt="2022-08-23T21:10:20.595" v="1756" actId="26606"/>
          <ac:spMkLst>
            <pc:docMk/>
            <pc:sldMk cId="1423881572" sldId="336"/>
            <ac:spMk id="4" creationId="{B1F57FE2-C204-CBA6-A3B1-D94B27466DC1}"/>
          </ac:spMkLst>
        </pc:spChg>
        <pc:spChg chg="add del mod ord">
          <ac:chgData name="Hill-Moses, Arielle" userId="8d285ce5-42a8-4a53-8eb5-7a1e9c227fe6" providerId="ADAL" clId="{5E7D8AE9-BE34-42CE-9351-E2633D90AB5F}" dt="2022-08-23T21:10:20.595" v="1756" actId="26606"/>
          <ac:spMkLst>
            <pc:docMk/>
            <pc:sldMk cId="1423881572" sldId="336"/>
            <ac:spMk id="5" creationId="{C00BA5AC-2AD4-EDFB-BFC8-C8F17F6CF3EE}"/>
          </ac:spMkLst>
        </pc:spChg>
        <pc:spChg chg="add del mod ord">
          <ac:chgData name="Hill-Moses, Arielle" userId="8d285ce5-42a8-4a53-8eb5-7a1e9c227fe6" providerId="ADAL" clId="{5E7D8AE9-BE34-42CE-9351-E2633D90AB5F}" dt="2022-08-23T21:10:20.595" v="1756" actId="26606"/>
          <ac:spMkLst>
            <pc:docMk/>
            <pc:sldMk cId="1423881572" sldId="336"/>
            <ac:spMk id="6" creationId="{BA000322-5D13-F1E1-32C5-6D790E0686BB}"/>
          </ac:spMkLst>
        </pc:spChg>
        <pc:spChg chg="add del mod ord">
          <ac:chgData name="Hill-Moses, Arielle" userId="8d285ce5-42a8-4a53-8eb5-7a1e9c227fe6" providerId="ADAL" clId="{5E7D8AE9-BE34-42CE-9351-E2633D90AB5F}" dt="2022-08-23T21:10:20.595" v="1756" actId="26606"/>
          <ac:spMkLst>
            <pc:docMk/>
            <pc:sldMk cId="1423881572" sldId="336"/>
            <ac:spMk id="7" creationId="{36C11DE5-C5A0-FBBF-9162-44257AFD78D0}"/>
          </ac:spMkLst>
        </pc:spChg>
        <pc:spChg chg="add del mod">
          <ac:chgData name="Hill-Moses, Arielle" userId="8d285ce5-42a8-4a53-8eb5-7a1e9c227fe6" providerId="ADAL" clId="{5E7D8AE9-BE34-42CE-9351-E2633D90AB5F}" dt="2022-08-23T21:10:20.595" v="1755" actId="26606"/>
          <ac:spMkLst>
            <pc:docMk/>
            <pc:sldMk cId="1423881572" sldId="336"/>
            <ac:spMk id="12" creationId="{4012F614-D1CC-04F6-6025-345947C8452E}"/>
          </ac:spMkLst>
        </pc:spChg>
        <pc:spChg chg="add del mod">
          <ac:chgData name="Hill-Moses, Arielle" userId="8d285ce5-42a8-4a53-8eb5-7a1e9c227fe6" providerId="ADAL" clId="{5E7D8AE9-BE34-42CE-9351-E2633D90AB5F}" dt="2022-08-23T21:10:20.595" v="1755" actId="26606"/>
          <ac:spMkLst>
            <pc:docMk/>
            <pc:sldMk cId="1423881572" sldId="336"/>
            <ac:spMk id="14" creationId="{BFF575FE-7F05-4E06-D7AE-05568EB8E89E}"/>
          </ac:spMkLst>
        </pc:spChg>
        <pc:spChg chg="add mod">
          <ac:chgData name="Hill-Moses, Arielle" userId="8d285ce5-42a8-4a53-8eb5-7a1e9c227fe6" providerId="ADAL" clId="{5E7D8AE9-BE34-42CE-9351-E2633D90AB5F}" dt="2022-08-23T21:10:32.583" v="1781" actId="1076"/>
          <ac:spMkLst>
            <pc:docMk/>
            <pc:sldMk cId="1423881572" sldId="336"/>
            <ac:spMk id="16" creationId="{F45FDFFD-8F1F-6AE2-D442-2B139B09A5E6}"/>
          </ac:spMkLst>
        </pc:spChg>
        <pc:spChg chg="add del mod">
          <ac:chgData name="Hill-Moses, Arielle" userId="8d285ce5-42a8-4a53-8eb5-7a1e9c227fe6" providerId="ADAL" clId="{5E7D8AE9-BE34-42CE-9351-E2633D90AB5F}" dt="2022-08-23T21:10:28.520" v="1780" actId="478"/>
          <ac:spMkLst>
            <pc:docMk/>
            <pc:sldMk cId="1423881572" sldId="336"/>
            <ac:spMk id="17" creationId="{0FBA4642-F1A4-7034-3EB5-99CE9A3469E8}"/>
          </ac:spMkLst>
        </pc:spChg>
      </pc:sldChg>
      <pc:sldChg chg="addSp delSp modSp new del mod modClrScheme chgLayout">
        <pc:chgData name="Hill-Moses, Arielle" userId="8d285ce5-42a8-4a53-8eb5-7a1e9c227fe6" providerId="ADAL" clId="{5E7D8AE9-BE34-42CE-9351-E2633D90AB5F}" dt="2022-08-24T15:00:51.802" v="1799" actId="2696"/>
        <pc:sldMkLst>
          <pc:docMk/>
          <pc:sldMk cId="914731765" sldId="337"/>
        </pc:sldMkLst>
        <pc:spChg chg="del mod ord">
          <ac:chgData name="Hill-Moses, Arielle" userId="8d285ce5-42a8-4a53-8eb5-7a1e9c227fe6" providerId="ADAL" clId="{5E7D8AE9-BE34-42CE-9351-E2633D90AB5F}" dt="2022-08-24T14:24:56.894" v="1797" actId="700"/>
          <ac:spMkLst>
            <pc:docMk/>
            <pc:sldMk cId="914731765" sldId="337"/>
            <ac:spMk id="2" creationId="{7030088E-25C1-B6B1-CC5E-2C82ED0728A1}"/>
          </ac:spMkLst>
        </pc:spChg>
        <pc:spChg chg="del">
          <ac:chgData name="Hill-Moses, Arielle" userId="8d285ce5-42a8-4a53-8eb5-7a1e9c227fe6" providerId="ADAL" clId="{5E7D8AE9-BE34-42CE-9351-E2633D90AB5F}" dt="2022-08-24T14:24:56.894" v="1797" actId="700"/>
          <ac:spMkLst>
            <pc:docMk/>
            <pc:sldMk cId="914731765" sldId="337"/>
            <ac:spMk id="3" creationId="{9EC6F837-AA47-8B53-DCD2-F37E581E5D9D}"/>
          </ac:spMkLst>
        </pc:spChg>
        <pc:spChg chg="del">
          <ac:chgData name="Hill-Moses, Arielle" userId="8d285ce5-42a8-4a53-8eb5-7a1e9c227fe6" providerId="ADAL" clId="{5E7D8AE9-BE34-42CE-9351-E2633D90AB5F}" dt="2022-08-24T14:24:08.622" v="1795" actId="478"/>
          <ac:spMkLst>
            <pc:docMk/>
            <pc:sldMk cId="914731765" sldId="337"/>
            <ac:spMk id="4" creationId="{552627A8-FF98-9926-577A-4419C53059A0}"/>
          </ac:spMkLst>
        </pc:spChg>
        <pc:spChg chg="del">
          <ac:chgData name="Hill-Moses, Arielle" userId="8d285ce5-42a8-4a53-8eb5-7a1e9c227fe6" providerId="ADAL" clId="{5E7D8AE9-BE34-42CE-9351-E2633D90AB5F}" dt="2022-08-24T14:24:11.072" v="1796" actId="478"/>
          <ac:spMkLst>
            <pc:docMk/>
            <pc:sldMk cId="914731765" sldId="337"/>
            <ac:spMk id="5" creationId="{3B4FF985-8E67-951B-B186-E339269568D7}"/>
          </ac:spMkLst>
        </pc:spChg>
        <pc:spChg chg="add del mod ord">
          <ac:chgData name="Hill-Moses, Arielle" userId="8d285ce5-42a8-4a53-8eb5-7a1e9c227fe6" providerId="ADAL" clId="{5E7D8AE9-BE34-42CE-9351-E2633D90AB5F}" dt="2022-08-24T14:25:36.472" v="1798" actId="700"/>
          <ac:spMkLst>
            <pc:docMk/>
            <pc:sldMk cId="914731765" sldId="337"/>
            <ac:spMk id="6" creationId="{4A27D278-6076-3B39-847F-01AF4E57E6EB}"/>
          </ac:spMkLst>
        </pc:spChg>
        <pc:spChg chg="add mod ord">
          <ac:chgData name="Hill-Moses, Arielle" userId="8d285ce5-42a8-4a53-8eb5-7a1e9c227fe6" providerId="ADAL" clId="{5E7D8AE9-BE34-42CE-9351-E2633D90AB5F}" dt="2022-08-24T14:25:36.472" v="1798" actId="700"/>
          <ac:spMkLst>
            <pc:docMk/>
            <pc:sldMk cId="914731765" sldId="337"/>
            <ac:spMk id="7" creationId="{E6900B0A-7A7A-17D2-A439-2A5816E763E1}"/>
          </ac:spMkLst>
        </pc:spChg>
        <pc:spChg chg="add mod ord">
          <ac:chgData name="Hill-Moses, Arielle" userId="8d285ce5-42a8-4a53-8eb5-7a1e9c227fe6" providerId="ADAL" clId="{5E7D8AE9-BE34-42CE-9351-E2633D90AB5F}" dt="2022-08-24T14:25:36.472" v="1798" actId="700"/>
          <ac:spMkLst>
            <pc:docMk/>
            <pc:sldMk cId="914731765" sldId="337"/>
            <ac:spMk id="8" creationId="{89CECD5C-BDDE-AF7A-6D52-B06B6F525217}"/>
          </ac:spMkLst>
        </pc:spChg>
      </pc:sldChg>
      <pc:sldChg chg="add">
        <pc:chgData name="Hill-Moses, Arielle" userId="8d285ce5-42a8-4a53-8eb5-7a1e9c227fe6" providerId="ADAL" clId="{5E7D8AE9-BE34-42CE-9351-E2633D90AB5F}" dt="2022-08-24T15:01:16.167" v="1804" actId="2890"/>
        <pc:sldMkLst>
          <pc:docMk/>
          <pc:sldMk cId="1222803101" sldId="337"/>
        </pc:sldMkLst>
      </pc:sldChg>
      <pc:sldChg chg="addSp delSp modSp add del mod">
        <pc:chgData name="Hill-Moses, Arielle" userId="8d285ce5-42a8-4a53-8eb5-7a1e9c227fe6" providerId="ADAL" clId="{5E7D8AE9-BE34-42CE-9351-E2633D90AB5F}" dt="2022-08-24T15:01:12.602" v="1803" actId="2696"/>
        <pc:sldMkLst>
          <pc:docMk/>
          <pc:sldMk cId="1332699871" sldId="337"/>
        </pc:sldMkLst>
        <pc:spChg chg="del">
          <ac:chgData name="Hill-Moses, Arielle" userId="8d285ce5-42a8-4a53-8eb5-7a1e9c227fe6" providerId="ADAL" clId="{5E7D8AE9-BE34-42CE-9351-E2633D90AB5F}" dt="2022-08-24T15:01:00.216" v="1801" actId="478"/>
          <ac:spMkLst>
            <pc:docMk/>
            <pc:sldMk cId="1332699871" sldId="337"/>
            <ac:spMk id="3" creationId="{1A585715-2793-160B-269E-D9516C84D73A}"/>
          </ac:spMkLst>
        </pc:spChg>
        <pc:spChg chg="add del mod">
          <ac:chgData name="Hill-Moses, Arielle" userId="8d285ce5-42a8-4a53-8eb5-7a1e9c227fe6" providerId="ADAL" clId="{5E7D8AE9-BE34-42CE-9351-E2633D90AB5F}" dt="2022-08-24T15:01:02.059" v="1802" actId="478"/>
          <ac:spMkLst>
            <pc:docMk/>
            <pc:sldMk cId="1332699871" sldId="337"/>
            <ac:spMk id="6" creationId="{52AA0BA4-94F0-B26B-989D-C5ED4EE48318}"/>
          </ac:spMkLst>
        </pc:spChg>
      </pc:sldChg>
      <pc:sldChg chg="add ord">
        <pc:chgData name="Hill-Moses, Arielle" userId="8d285ce5-42a8-4a53-8eb5-7a1e9c227fe6" providerId="ADAL" clId="{5E7D8AE9-BE34-42CE-9351-E2633D90AB5F}" dt="2022-08-24T15:02:47.433" v="1898"/>
        <pc:sldMkLst>
          <pc:docMk/>
          <pc:sldMk cId="553170342" sldId="33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8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the All-SFA </a:t>
            </a:r>
            <a:br>
              <a:rPr lang="en-US" dirty="0"/>
            </a:br>
            <a:r>
              <a:rPr lang="en-US" dirty="0"/>
              <a:t>Faculty &amp; Staff Retreat!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427000"/>
          </a:xfrm>
        </p:spPr>
        <p:txBody>
          <a:bodyPr>
            <a:normAutofit/>
          </a:bodyPr>
          <a:lstStyle/>
          <a:p>
            <a:r>
              <a:rPr lang="en-US" dirty="0"/>
              <a:t>You should have received two blank stickers when you came in.</a:t>
            </a:r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C1DE6-B7F6-8C7C-8BCB-69DB7FCF9A08}"/>
              </a:ext>
            </a:extLst>
          </p:cNvPr>
          <p:cNvSpPr txBox="1"/>
          <p:nvPr/>
        </p:nvSpPr>
        <p:spPr>
          <a:xfrm>
            <a:off x="1946680" y="3140303"/>
            <a:ext cx="3598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One is a nametag; please write:</a:t>
            </a: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Your Name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Your Department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Your Pronouns (if you choose)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47E18-185A-DE5D-BC2C-443CD64C2667}"/>
              </a:ext>
            </a:extLst>
          </p:cNvPr>
          <p:cNvSpPr txBox="1"/>
          <p:nvPr/>
        </p:nvSpPr>
        <p:spPr>
          <a:xfrm>
            <a:off x="6316911" y="3140303"/>
            <a:ext cx="3383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Hold onto the other, and write </a:t>
            </a:r>
            <a:br>
              <a:rPr lang="en-US" sz="1800" dirty="0"/>
            </a:br>
            <a:r>
              <a:rPr lang="en-US" sz="1800" dirty="0"/>
              <a:t>if you choose: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 well-wish to colleagues </a:t>
            </a:r>
            <a:br>
              <a:rPr lang="en-US" sz="1800" dirty="0"/>
            </a:br>
            <a:r>
              <a:rPr lang="en-US" sz="1800" dirty="0"/>
              <a:t>for the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884932"/>
            <a:ext cx="6693408" cy="1088136"/>
          </a:xfrm>
        </p:spPr>
        <p:txBody>
          <a:bodyPr/>
          <a:lstStyle/>
          <a:p>
            <a:r>
              <a:rPr lang="en-US" dirty="0"/>
              <a:t>Interim Provost </a:t>
            </a:r>
            <a:br>
              <a:rPr lang="en-US" dirty="0"/>
            </a:br>
            <a:r>
              <a:rPr lang="en-US" dirty="0"/>
              <a:t>Anne D’Alleva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97564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Break!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Coffee, Seltzer, and Snacks Available Outside</a:t>
            </a:r>
          </a:p>
        </p:txBody>
      </p:sp>
    </p:spTree>
    <p:extLst>
      <p:ext uri="{BB962C8B-B14F-4D97-AF65-F5344CB8AC3E}">
        <p14:creationId xmlns:p14="http://schemas.microsoft.com/office/powerpoint/2010/main" val="253256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SFA</a:t>
            </a:r>
            <a:br>
              <a:rPr lang="en-US" dirty="0"/>
            </a:br>
            <a:r>
              <a:rPr lang="en-US" dirty="0"/>
              <a:t>Annual Awards</a:t>
            </a:r>
            <a:br>
              <a:rPr lang="en-US" dirty="0"/>
            </a:br>
            <a:r>
              <a:rPr lang="en-US" dirty="0"/>
              <a:t>and Years of Service</a:t>
            </a:r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930" y="525780"/>
            <a:ext cx="4888990" cy="13258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  <a:t>Outstanding</a:t>
            </a:r>
            <a:b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</a:br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  <a:t>Teaching Assistant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TA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13905" y="4940432"/>
            <a:ext cx="3749040" cy="12760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Megan Lyons</a:t>
            </a:r>
            <a:b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Music</a:t>
            </a:r>
          </a:p>
          <a:p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47406-5839-A735-732D-5690E631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7BAC42-0864-B6BA-BFCC-A153F392E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825" y="20574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A80863-7DDD-E33E-7C2A-C806622CE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DEI</a:t>
            </a:r>
            <a:endParaRPr lang="en-US" dirty="0"/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94" y="3301247"/>
            <a:ext cx="1250823" cy="79464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3FA8B69-0316-22F4-5FA9-224DBFD2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812" y="335902"/>
            <a:ext cx="6631142" cy="19592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  <a:t>Diversity, Equity &amp; Inclusion </a:t>
            </a:r>
            <a:b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</a:br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cs typeface="Calibri Light"/>
              </a:rPr>
              <a:t>Leadership Award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79DAE9B-848B-C8C3-0828-4C4399B65FAF}"/>
              </a:ext>
            </a:extLst>
          </p:cNvPr>
          <p:cNvSpPr txBox="1">
            <a:spLocks/>
          </p:cNvSpPr>
          <p:nvPr/>
        </p:nvSpPr>
        <p:spPr>
          <a:xfrm>
            <a:off x="5645021" y="4956592"/>
            <a:ext cx="5766318" cy="1565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John Bell</a:t>
            </a:r>
            <a:br>
              <a:rPr lang="en-US" sz="2400" dirty="0">
                <a:latin typeface="Gill Sans Nova Light" panose="020B0302020104020203" pitchFamily="34" charset="0"/>
                <a:cs typeface="Gill Sans Light" panose="020B0302020104020203" pitchFamily="34" charset="-79"/>
              </a:rPr>
            </a:br>
            <a:r>
              <a:rPr lang="en-US" sz="2400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Ballard Institute and Museum of Puppetry</a:t>
            </a:r>
          </a:p>
          <a:p>
            <a:endParaRPr lang="en-US" dirty="0">
              <a:latin typeface="Gill Sans Nova Light" panose="020B0302020104020203" pitchFamily="34" charset="0"/>
              <a:cs typeface="Calibri"/>
            </a:endParaRPr>
          </a:p>
        </p:txBody>
      </p:sp>
      <p:pic>
        <p:nvPicPr>
          <p:cNvPr id="23" name="Picture 2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3D1A25C-A466-1833-1A48-FBDFFEF07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25"/>
          <a:stretch/>
        </p:blipFill>
        <p:spPr>
          <a:xfrm>
            <a:off x="7060862" y="2057400"/>
            <a:ext cx="294104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4157-869F-9BBE-CFCF-717129CA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anchor="ctr">
            <a:normAutofit/>
          </a:bodyPr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C05D-560D-1665-8879-549C0B4E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1296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Baskerville Old Face" panose="02020602080505020303" pitchFamily="18" charset="0"/>
              </a:rPr>
              <a:t>Eva Gorbants</a:t>
            </a:r>
            <a:br>
              <a:rPr lang="en-US" sz="4000" dirty="0">
                <a:latin typeface="Baskerville Old Face" panose="02020602080505020303" pitchFamily="18" charset="0"/>
              </a:rPr>
            </a:br>
            <a:r>
              <a:rPr lang="en-US" sz="4000" dirty="0">
                <a:latin typeface="Baskerville Old Face" panose="02020602080505020303" pitchFamily="18" charset="0"/>
              </a:rPr>
              <a:t>Office of the Dean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9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2267339"/>
            <a:ext cx="3592286" cy="2341983"/>
          </a:xfrm>
        </p:spPr>
        <p:txBody>
          <a:bodyPr>
            <a:normAutofit/>
          </a:bodyPr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3119" y="4800600"/>
            <a:ext cx="2999232" cy="1533424"/>
          </a:xfrm>
        </p:spPr>
        <p:txBody>
          <a:bodyPr/>
          <a:lstStyle/>
          <a:p>
            <a:pPr algn="ctr"/>
            <a:r>
              <a:rPr lang="en-US" dirty="0"/>
              <a:t>Edvin </a:t>
            </a:r>
            <a:r>
              <a:rPr lang="en-US" dirty="0" err="1"/>
              <a:t>Yegir</a:t>
            </a:r>
            <a:br>
              <a:rPr lang="en-US" dirty="0"/>
            </a:br>
            <a:r>
              <a:rPr lang="en-US" dirty="0"/>
              <a:t>Art + Art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59AE7-0EBE-7329-7487-549BA277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135" y="2057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91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036233"/>
            <a:ext cx="8695944" cy="1325880"/>
          </a:xfrm>
        </p:spPr>
        <p:txBody>
          <a:bodyPr anchor="ctr">
            <a:normAutofit/>
          </a:bodyPr>
          <a:lstStyle/>
          <a:p>
            <a:r>
              <a:rPr lang="en-US" dirty="0"/>
              <a:t>Outstanding Adjunct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4783" y="3135282"/>
            <a:ext cx="2811904" cy="1028910"/>
          </a:xfrm>
        </p:spPr>
        <p:txBody>
          <a:bodyPr>
            <a:normAutofit/>
          </a:bodyPr>
          <a:lstStyle/>
          <a:p>
            <a:r>
              <a:rPr lang="en-US" dirty="0"/>
              <a:t>Nick Roesler</a:t>
            </a:r>
            <a:br>
              <a:rPr lang="en-US" dirty="0"/>
            </a:br>
            <a:r>
              <a:rPr lang="en-US" dirty="0"/>
              <a:t>Dramatic Arts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1DC87F-6C3D-5738-8CA2-47351AD1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194162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036233"/>
            <a:ext cx="8695944" cy="1325880"/>
          </a:xfrm>
        </p:spPr>
        <p:txBody>
          <a:bodyPr anchor="ctr">
            <a:normAutofit/>
          </a:bodyPr>
          <a:lstStyle/>
          <a:p>
            <a:r>
              <a:rPr lang="en-US" dirty="0"/>
              <a:t>Outstanding Adjunct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096" y="3135282"/>
            <a:ext cx="2811904" cy="1028910"/>
          </a:xfrm>
        </p:spPr>
        <p:txBody>
          <a:bodyPr>
            <a:normAutofit/>
          </a:bodyPr>
          <a:lstStyle/>
          <a:p>
            <a:r>
              <a:rPr lang="en-US" dirty="0"/>
              <a:t>Catherine Solari</a:t>
            </a:r>
            <a:br>
              <a:rPr lang="en-US" dirty="0"/>
            </a:br>
            <a:r>
              <a:rPr lang="en-US" dirty="0"/>
              <a:t>Art + Art History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38C9D-7551-910A-E7CF-9A9065B3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4162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2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76">
            <a:extLst>
              <a:ext uri="{FF2B5EF4-FFF2-40B4-BE49-F238E27FC236}">
                <a16:creationId xmlns:a16="http://schemas.microsoft.com/office/drawing/2014/main" id="{D9A0AA8E-BE3B-E949-89DB-0208EE4A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Calibri Light"/>
              </a:rPr>
              <a:t>Special Achievement Award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2A5FAD6-EA24-E16B-EACB-31D0D64CA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1735" y="3420821"/>
            <a:ext cx="4668530" cy="1426128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Sylfaen" panose="010A0502050306030303" pitchFamily="18" charset="0"/>
              </a:rPr>
              <a:t>John Bell, Matthew Cohen, </a:t>
            </a:r>
            <a:br>
              <a:rPr lang="en-US" altLang="en-US" sz="2400" dirty="0">
                <a:latin typeface="Sylfaen" panose="010A0502050306030303" pitchFamily="18" charset="0"/>
              </a:rPr>
            </a:br>
            <a:r>
              <a:rPr lang="en-US" altLang="en-US" sz="2400" dirty="0">
                <a:latin typeface="Sylfaen" panose="010A0502050306030303" pitchFamily="18" charset="0"/>
              </a:rPr>
              <a:t>Jungmin Song, and Emily Wicks</a:t>
            </a:r>
            <a:br>
              <a:rPr lang="en-US" altLang="en-US" sz="2400" dirty="0">
                <a:latin typeface="Sylfaen" panose="010A0502050306030303" pitchFamily="18" charset="0"/>
              </a:rPr>
            </a:br>
            <a:br>
              <a:rPr lang="en-US" altLang="en-US" dirty="0">
                <a:latin typeface="Sylfaen" panose="010A0502050306030303" pitchFamily="18" charset="0"/>
              </a:rPr>
            </a:br>
            <a:r>
              <a:rPr lang="en-US" altLang="en-US" sz="1600" dirty="0">
                <a:latin typeface="Sylfaen" panose="010A0502050306030303" pitchFamily="18" charset="0"/>
              </a:rPr>
              <a:t>Ballard Institute and Museum of Puppetry</a:t>
            </a:r>
          </a:p>
        </p:txBody>
      </p:sp>
      <p:pic>
        <p:nvPicPr>
          <p:cNvPr id="16" name="Picture 2" descr="puppet exhibit">
            <a:extLst>
              <a:ext uri="{FF2B5EF4-FFF2-40B4-BE49-F238E27FC236}">
                <a16:creationId xmlns:a16="http://schemas.microsoft.com/office/drawing/2014/main" id="{66DE003C-4200-BFAF-FD21-45C51CDA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" y="3018149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81F97C0-4DC2-EDC3-6297-5164648B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344" y="3018149"/>
            <a:ext cx="25199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3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884932"/>
            <a:ext cx="6693408" cy="1088136"/>
          </a:xfrm>
        </p:spPr>
        <p:txBody>
          <a:bodyPr/>
          <a:lstStyle/>
          <a:p>
            <a:r>
              <a:rPr lang="en-US" dirty="0"/>
              <a:t>Interim Dean</a:t>
            </a:r>
            <a:br>
              <a:rPr lang="en-US" dirty="0"/>
            </a:br>
            <a:r>
              <a:rPr lang="en-US" dirty="0"/>
              <a:t>Alain Frogley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9E875F-8407-29FA-1408-B78E5A73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1975" y="2152651"/>
            <a:ext cx="3457575" cy="553798"/>
          </a:xfrm>
        </p:spPr>
        <p:txBody>
          <a:bodyPr>
            <a:normAutofit/>
          </a:bodyPr>
          <a:lstStyle/>
          <a:p>
            <a:r>
              <a:rPr lang="en-US" sz="2800" dirty="0"/>
              <a:t>Welcome from</a:t>
            </a:r>
          </a:p>
        </p:txBody>
      </p:sp>
    </p:spTree>
    <p:extLst>
      <p:ext uri="{BB962C8B-B14F-4D97-AF65-F5344CB8AC3E}">
        <p14:creationId xmlns:p14="http://schemas.microsoft.com/office/powerpoint/2010/main" val="408402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Outstanding Staff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712" y="3268242"/>
            <a:ext cx="3200400" cy="2042608"/>
          </a:xfrm>
          <a:prstGeom prst="rect">
            <a:avLst/>
          </a:prstGeo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7340" y="3429000"/>
            <a:ext cx="3200400" cy="1106679"/>
          </a:xfrm>
        </p:spPr>
        <p:txBody>
          <a:bodyPr anchor="b">
            <a:normAutofit/>
          </a:bodyPr>
          <a:lstStyle/>
          <a:p>
            <a:pPr algn="ctr"/>
            <a:r>
              <a:rPr lang="en-US" sz="2400" dirty="0"/>
              <a:t>Jess Reed</a:t>
            </a:r>
          </a:p>
          <a:p>
            <a:pPr algn="ctr"/>
            <a:r>
              <a:rPr lang="en-US" sz="2400" dirty="0"/>
              <a:t>Financial Services Office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5D1D41-28F6-F085-74A2-E2070011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56765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2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Outstanding Staff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9560" y="3268242"/>
            <a:ext cx="3200400" cy="2042608"/>
          </a:xfrm>
          <a:prstGeom prst="rect">
            <a:avLst/>
          </a:prstGeom>
          <a:noFill/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00C3984-2F2F-8DF8-0D54-AD913CB86AA6}"/>
              </a:ext>
            </a:extLst>
          </p:cNvPr>
          <p:cNvSpPr txBox="1">
            <a:spLocks/>
          </p:cNvSpPr>
          <p:nvPr/>
        </p:nvSpPr>
        <p:spPr>
          <a:xfrm>
            <a:off x="1082041" y="3361888"/>
            <a:ext cx="3200400" cy="159600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Susan Tolis</a:t>
            </a:r>
          </a:p>
          <a:p>
            <a:pPr algn="ctr"/>
            <a:r>
              <a:rPr lang="en-US" sz="2400" dirty="0"/>
              <a:t>Dramatic Arts and</a:t>
            </a:r>
          </a:p>
          <a:p>
            <a:pPr algn="ctr"/>
            <a:r>
              <a:rPr lang="en-US" sz="2400" dirty="0"/>
              <a:t>Connecticut Repertory Theatre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F7824D-7919-188B-8DD4-EB55C4C62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43" y="2567650"/>
            <a:ext cx="18713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3895-0BD0-5831-24F5-7C9509D8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655" y="3927306"/>
            <a:ext cx="9884664" cy="731520"/>
          </a:xfrm>
        </p:spPr>
        <p:txBody>
          <a:bodyPr/>
          <a:lstStyle/>
          <a:p>
            <a:r>
              <a:rPr lang="en-US" dirty="0"/>
              <a:t>Outstanding Research &amp; Creative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062CF-FFFD-59A7-1962-5CDB92FEC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9655" y="4546833"/>
            <a:ext cx="9884664" cy="906011"/>
          </a:xfrm>
        </p:spPr>
        <p:txBody>
          <a:bodyPr>
            <a:normAutofit/>
          </a:bodyPr>
          <a:lstStyle/>
          <a:p>
            <a:r>
              <a:rPr lang="en-US" dirty="0"/>
              <a:t>Alexander Woodward</a:t>
            </a:r>
            <a:br>
              <a:rPr lang="en-US" dirty="0"/>
            </a:br>
            <a:r>
              <a:rPr lang="en-US" dirty="0"/>
              <a:t>Dramatic Arts</a:t>
            </a:r>
          </a:p>
        </p:txBody>
      </p:sp>
      <p:pic>
        <p:nvPicPr>
          <p:cNvPr id="4" name="Picture 3" descr="A person playing a piano&#10;&#10;Description automatically generated with low confidence">
            <a:extLst>
              <a:ext uri="{FF2B5EF4-FFF2-40B4-BE49-F238E27FC236}">
                <a16:creationId xmlns:a16="http://schemas.microsoft.com/office/drawing/2014/main" id="{9411DE5B-D012-3E46-98F6-02C4B88D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582" y="390088"/>
            <a:ext cx="3634740" cy="2743200"/>
          </a:xfrm>
          <a:prstGeom prst="rect">
            <a:avLst/>
          </a:prstGeom>
        </p:spPr>
      </p:pic>
      <p:pic>
        <p:nvPicPr>
          <p:cNvPr id="6" name="Picture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846BB831-9104-020F-A638-DF658D98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55" y="390088"/>
            <a:ext cx="182764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A68B9C7-C27A-B7F6-08AE-2485A3D3E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/>
          <a:lstStyle/>
          <a:p>
            <a:r>
              <a:rPr lang="en-US" dirty="0"/>
              <a:t>Years of Service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C6836A-8F4C-51E8-3A4E-AA8245B99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8147" y="3657973"/>
            <a:ext cx="2999232" cy="438912"/>
          </a:xfrm>
        </p:spPr>
        <p:txBody>
          <a:bodyPr>
            <a:normAutofit/>
          </a:bodyPr>
          <a:lstStyle/>
          <a:p>
            <a:r>
              <a:rPr lang="en-US" sz="2000" dirty="0"/>
              <a:t>(as of February 1, 2022)</a:t>
            </a:r>
          </a:p>
        </p:txBody>
      </p:sp>
    </p:spTree>
    <p:extLst>
      <p:ext uri="{BB962C8B-B14F-4D97-AF65-F5344CB8AC3E}">
        <p14:creationId xmlns:p14="http://schemas.microsoft.com/office/powerpoint/2010/main" val="2163703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6A19-8C10-AE08-BB55-12A079F8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4343400"/>
            <a:ext cx="3749040" cy="1325880"/>
          </a:xfrm>
        </p:spPr>
        <p:txBody>
          <a:bodyPr/>
          <a:lstStyle/>
          <a:p>
            <a:pPr algn="ctr"/>
            <a:r>
              <a:rPr lang="en-US" dirty="0"/>
              <a:t>Ten Years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D85572-B90B-198C-2617-E149D0A5B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16710" y="2684896"/>
            <a:ext cx="4634498" cy="1488207"/>
          </a:xfrm>
        </p:spPr>
        <p:txBody>
          <a:bodyPr/>
          <a:lstStyle/>
          <a:p>
            <a:r>
              <a:rPr lang="en-US" dirty="0"/>
              <a:t>Michael Chybowski, Dramatic Arts</a:t>
            </a:r>
          </a:p>
          <a:p>
            <a:r>
              <a:rPr lang="en-US" dirty="0"/>
              <a:t>Daniela Weiser, Dramatic Arts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176D42-9DBC-572F-D5EB-BBB5F3AC9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0781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64E9B0-E95A-ED55-71A0-4A02826B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5251" y="2000326"/>
            <a:ext cx="2141493" cy="2071539"/>
          </a:xfrm>
        </p:spPr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F6C637-57C9-524A-7B1E-0D6A786D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5" y="2771334"/>
            <a:ext cx="8705088" cy="2002536"/>
          </a:xfrm>
        </p:spPr>
        <p:txBody>
          <a:bodyPr/>
          <a:lstStyle/>
          <a:p>
            <a:r>
              <a:rPr lang="en-US" dirty="0"/>
              <a:t>Fifteen Years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5C803-6E8F-744A-0C70-A3B740292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 Webster, Dramatic Arts</a:t>
            </a:r>
          </a:p>
        </p:txBody>
      </p:sp>
    </p:spTree>
    <p:extLst>
      <p:ext uri="{BB962C8B-B14F-4D97-AF65-F5344CB8AC3E}">
        <p14:creationId xmlns:p14="http://schemas.microsoft.com/office/powerpoint/2010/main" val="2389888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219644"/>
            <a:ext cx="3552508" cy="1325880"/>
          </a:xfrm>
        </p:spPr>
        <p:txBody>
          <a:bodyPr/>
          <a:lstStyle/>
          <a:p>
            <a:r>
              <a:rPr lang="en-US" dirty="0"/>
              <a:t>Twenty Years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A80863-7DDD-E33E-7C2A-C806622CE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20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94" y="3301247"/>
            <a:ext cx="1250823" cy="79464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6884" y="2478964"/>
            <a:ext cx="6638772" cy="2137815"/>
          </a:xfrm>
        </p:spPr>
        <p:txBody>
          <a:bodyPr>
            <a:no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Sylfaen" panose="010A0502050306030303" pitchFamily="18" charset="0"/>
              </a:rPr>
              <a:t>Bob Copley, Connecticut Repertory Theatre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Sylfaen" panose="010A0502050306030303" pitchFamily="18" charset="0"/>
              </a:rPr>
              <a:t>Constance Rock, Music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Sylfaen" panose="010A0502050306030303" pitchFamily="18" charset="0"/>
              </a:rPr>
              <a:t>Janet Pritchard, Art + Art History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Sylfaen" panose="010A0502050306030303" pitchFamily="18" charset="0"/>
              </a:rPr>
              <a:t>Judith Thorpe, Art + Art History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b="0" dirty="0">
                <a:latin typeface="Sylfaen" panose="010A0502050306030303" pitchFamily="18" charset="0"/>
              </a:rPr>
              <a:t>Mark Zurolo, Art + Art History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FEDDE84F-33A7-1FC6-0912-6F42974F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27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C57F-0B04-E9AB-56B8-E99D3B54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Monica Bock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Art + Art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2C865-90FC-4C3D-5CF7-F0E271FB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589" y="3538728"/>
            <a:ext cx="2999232" cy="87782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Baskerville Old Face" panose="02020602080505020303" pitchFamily="18" charset="0"/>
              </a:rPr>
              <a:t>Twenty-Five Years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12FC97E-A40C-0FCC-8C45-0B5CCF704A8D}"/>
              </a:ext>
            </a:extLst>
          </p:cNvPr>
          <p:cNvSpPr txBox="1">
            <a:spLocks/>
          </p:cNvSpPr>
          <p:nvPr/>
        </p:nvSpPr>
        <p:spPr>
          <a:xfrm>
            <a:off x="8330666" y="2345013"/>
            <a:ext cx="2643077" cy="2071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0" b="1" dirty="0">
                <a:solidFill>
                  <a:srgbClr val="CCD8D6"/>
                </a:solidFill>
                <a:latin typeface="+mj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0292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45FDFFD-8F1F-6AE2-D442-2B139B09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154921"/>
            <a:ext cx="9884664" cy="731520"/>
          </a:xfrm>
        </p:spPr>
        <p:txBody>
          <a:bodyPr/>
          <a:lstStyle/>
          <a:p>
            <a:r>
              <a:rPr lang="en-US" dirty="0"/>
              <a:t>Congratulations to All!</a:t>
            </a:r>
          </a:p>
        </p:txBody>
      </p:sp>
    </p:spTree>
    <p:extLst>
      <p:ext uri="{BB962C8B-B14F-4D97-AF65-F5344CB8AC3E}">
        <p14:creationId xmlns:p14="http://schemas.microsoft.com/office/powerpoint/2010/main" val="1423881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78408"/>
            <a:ext cx="5855208" cy="1325880"/>
          </a:xfrm>
        </p:spPr>
        <p:txBody>
          <a:bodyPr/>
          <a:lstStyle/>
          <a:p>
            <a:r>
              <a:rPr lang="en-US" dirty="0"/>
              <a:t>Thank you for attending!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A80863-7DDD-E33E-7C2A-C806622CE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SFA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1CABBF9A-AC19-48D9-D218-D09928C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94" y="3301247"/>
            <a:ext cx="1250823" cy="7946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9612" y="3985536"/>
            <a:ext cx="5065776" cy="448056"/>
          </a:xfrm>
        </p:spPr>
        <p:txBody>
          <a:bodyPr/>
          <a:lstStyle/>
          <a:p>
            <a:r>
              <a:rPr lang="en-US" dirty="0"/>
              <a:t>Lunch!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4479312"/>
            <a:ext cx="5065776" cy="1554480"/>
          </a:xfrm>
        </p:spPr>
        <p:txBody>
          <a:bodyPr/>
          <a:lstStyle/>
          <a:p>
            <a:r>
              <a:rPr lang="en-US" dirty="0"/>
              <a:t>Grab and go lunches are in the Atrium</a:t>
            </a:r>
          </a:p>
          <a:p>
            <a:r>
              <a:rPr lang="en-US" dirty="0"/>
              <a:t>Please take your food and keep moving so others </a:t>
            </a:r>
            <a:br>
              <a:rPr lang="en-US" dirty="0"/>
            </a:br>
            <a:r>
              <a:rPr lang="en-US" dirty="0"/>
              <a:t>can receive their meals</a:t>
            </a:r>
          </a:p>
          <a:p>
            <a:r>
              <a:rPr lang="en-US" dirty="0"/>
              <a:t>You can stick around with colleagues outside, </a:t>
            </a:r>
            <a:br>
              <a:rPr lang="en-US" dirty="0"/>
            </a:br>
            <a:r>
              <a:rPr lang="en-US" dirty="0"/>
              <a:t>or head off on your own as you wish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2257944"/>
            <a:ext cx="5065776" cy="448056"/>
          </a:xfrm>
        </p:spPr>
        <p:txBody>
          <a:bodyPr/>
          <a:lstStyle/>
          <a:p>
            <a:r>
              <a:rPr lang="en-US" dirty="0"/>
              <a:t>As you leave…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2687712"/>
            <a:ext cx="5065776" cy="1408176"/>
          </a:xfrm>
        </p:spPr>
        <p:txBody>
          <a:bodyPr/>
          <a:lstStyle/>
          <a:p>
            <a:r>
              <a:rPr lang="en-US" dirty="0"/>
              <a:t>Please stick your nametag and well-wishes on the</a:t>
            </a:r>
            <a:br>
              <a:rPr lang="en-US" dirty="0"/>
            </a:br>
            <a:r>
              <a:rPr lang="en-US"/>
              <a:t>butcher paper on </a:t>
            </a:r>
            <a:r>
              <a:rPr lang="en-US" dirty="0"/>
              <a:t>the back wall</a:t>
            </a:r>
          </a:p>
          <a:p>
            <a:r>
              <a:rPr lang="en-US" dirty="0"/>
              <a:t>Please do not linger in the lobby – it’s a bottleneck</a:t>
            </a:r>
          </a:p>
        </p:txBody>
      </p:sp>
    </p:spTree>
    <p:extLst>
      <p:ext uri="{BB962C8B-B14F-4D97-AF65-F5344CB8AC3E}">
        <p14:creationId xmlns:p14="http://schemas.microsoft.com/office/powerpoint/2010/main" val="330297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Welcome New Faculty and Staff!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C22E-325C-4640-E31F-A6FA2552F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814" y="3146088"/>
            <a:ext cx="7146372" cy="3474720"/>
          </a:xfrm>
        </p:spPr>
        <p:txBody>
          <a:bodyPr>
            <a:normAutofit/>
          </a:bodyPr>
          <a:lstStyle/>
          <a:p>
            <a:r>
              <a:rPr lang="en-US" dirty="0"/>
              <a:t>Mollie Sixsmith, The Benton</a:t>
            </a:r>
          </a:p>
          <a:p>
            <a:r>
              <a:rPr lang="en-US" dirty="0"/>
              <a:t>Michael Beschta, Dramatic Arts</a:t>
            </a:r>
          </a:p>
          <a:p>
            <a:r>
              <a:rPr lang="en-US" dirty="0"/>
              <a:t>Monty Heon, Financial Services Office</a:t>
            </a:r>
          </a:p>
          <a:p>
            <a:r>
              <a:rPr lang="en-US" dirty="0"/>
              <a:t>Kelly Crossen, Art + Art History</a:t>
            </a:r>
          </a:p>
          <a:p>
            <a:r>
              <a:rPr lang="en-US" dirty="0"/>
              <a:t>Macushla Robinson, Contemporary Art Galleries</a:t>
            </a:r>
          </a:p>
          <a:p>
            <a:r>
              <a:rPr lang="en-US" dirty="0"/>
              <a:t>Janet Kim, Music</a:t>
            </a:r>
          </a:p>
        </p:txBody>
      </p:sp>
    </p:spTree>
    <p:extLst>
      <p:ext uri="{BB962C8B-B14F-4D97-AF65-F5344CB8AC3E}">
        <p14:creationId xmlns:p14="http://schemas.microsoft.com/office/powerpoint/2010/main" val="361905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Welcome New Faculty and Staff!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C22E-325C-4640-E31F-A6FA2552F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395" y="3196421"/>
            <a:ext cx="7423209" cy="3474720"/>
          </a:xfrm>
        </p:spPr>
        <p:txBody>
          <a:bodyPr>
            <a:normAutofit/>
          </a:bodyPr>
          <a:lstStyle/>
          <a:p>
            <a:r>
              <a:rPr lang="en-US" dirty="0"/>
              <a:t>Michelle Polgar, Connecticut Repertory Theatre</a:t>
            </a:r>
          </a:p>
          <a:p>
            <a:r>
              <a:rPr lang="en-US" dirty="0"/>
              <a:t>Dmitry Glivinskiy, Music</a:t>
            </a:r>
          </a:p>
          <a:p>
            <a:r>
              <a:rPr lang="en-US" dirty="0"/>
              <a:t>Amanda Wilde, Office of the Dean</a:t>
            </a:r>
          </a:p>
          <a:p>
            <a:r>
              <a:rPr lang="en-US" dirty="0"/>
              <a:t>Sarita Fellows, Dramatic Arts</a:t>
            </a:r>
          </a:p>
          <a:p>
            <a:r>
              <a:rPr lang="en-US" dirty="0"/>
              <a:t>Sandi Carroll, Dramatic Arts</a:t>
            </a:r>
          </a:p>
          <a:p>
            <a:r>
              <a:rPr lang="en-US" dirty="0"/>
              <a:t>Laurel Pehmoeller, Digital Media &amp; Design</a:t>
            </a:r>
          </a:p>
        </p:txBody>
      </p:sp>
    </p:spTree>
    <p:extLst>
      <p:ext uri="{BB962C8B-B14F-4D97-AF65-F5344CB8AC3E}">
        <p14:creationId xmlns:p14="http://schemas.microsoft.com/office/powerpoint/2010/main" val="424206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Baskerville Old Face" panose="02020602080505020303" pitchFamily="18" charset="77"/>
              </a:rPr>
              <a:t>Welcome New Faculty and Staff!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8C22E-325C-4640-E31F-A6FA2552F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920" y="3095753"/>
            <a:ext cx="7918159" cy="3474720"/>
          </a:xfrm>
        </p:spPr>
        <p:txBody>
          <a:bodyPr>
            <a:normAutofit/>
          </a:bodyPr>
          <a:lstStyle/>
          <a:p>
            <a:r>
              <a:rPr lang="en-US" dirty="0"/>
              <a:t>Dylan DelMastro, Dramatic Arts</a:t>
            </a:r>
          </a:p>
          <a:p>
            <a:r>
              <a:rPr lang="en-US" dirty="0"/>
              <a:t>Elizabeth Salinger, Music</a:t>
            </a:r>
          </a:p>
          <a:p>
            <a:r>
              <a:rPr lang="en-US" dirty="0"/>
              <a:t>Scott Fisher, Jorgensen Center for the Performing Arts</a:t>
            </a:r>
          </a:p>
          <a:p>
            <a:r>
              <a:rPr lang="en-US" dirty="0"/>
              <a:t>Abigail Golec, von der Mehden Recital Hall</a:t>
            </a:r>
          </a:p>
          <a:p>
            <a:r>
              <a:rPr lang="en-US" dirty="0"/>
              <a:t>Courtney Ferguson, Dramatic Arts</a:t>
            </a:r>
          </a:p>
          <a:p>
            <a:r>
              <a:rPr lang="en-US" dirty="0"/>
              <a:t>Jeanne Ciravolo, Alexey von Schlippe Gallery</a:t>
            </a:r>
          </a:p>
          <a:p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8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884932"/>
            <a:ext cx="6693408" cy="1088136"/>
          </a:xfrm>
        </p:spPr>
        <p:txBody>
          <a:bodyPr/>
          <a:lstStyle/>
          <a:p>
            <a:r>
              <a:rPr lang="en-US" dirty="0"/>
              <a:t>Interim Dean</a:t>
            </a:r>
            <a:br>
              <a:rPr lang="en-US" dirty="0"/>
            </a:br>
            <a:r>
              <a:rPr lang="en-US" dirty="0"/>
              <a:t>Alain Frogley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59E875F-8407-29FA-1408-B78E5A73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1975" y="2152651"/>
            <a:ext cx="3457575" cy="553798"/>
          </a:xfrm>
        </p:spPr>
        <p:txBody>
          <a:bodyPr>
            <a:normAutofit/>
          </a:bodyPr>
          <a:lstStyle/>
          <a:p>
            <a:r>
              <a:rPr lang="en-US" sz="2800" dirty="0"/>
              <a:t>Welcome from</a:t>
            </a:r>
          </a:p>
        </p:txBody>
      </p:sp>
    </p:spTree>
    <p:extLst>
      <p:ext uri="{BB962C8B-B14F-4D97-AF65-F5344CB8AC3E}">
        <p14:creationId xmlns:p14="http://schemas.microsoft.com/office/powerpoint/2010/main" val="55317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884932"/>
            <a:ext cx="6693408" cy="1088136"/>
          </a:xfrm>
        </p:spPr>
        <p:txBody>
          <a:bodyPr/>
          <a:lstStyle/>
          <a:p>
            <a:r>
              <a:rPr lang="en-US" sz="2800" dirty="0"/>
              <a:t>OIE Director of Investigations </a:t>
            </a:r>
            <a:br>
              <a:rPr lang="en-US" sz="2800" dirty="0"/>
            </a:br>
            <a:r>
              <a:rPr lang="en-US" sz="2800" dirty="0"/>
              <a:t>and Title IX Coordinator</a:t>
            </a:r>
            <a:br>
              <a:rPr lang="en-US" dirty="0"/>
            </a:br>
            <a:r>
              <a:rPr lang="en-US" dirty="0"/>
              <a:t>Sarah Chipman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057987"/>
            <a:ext cx="2999232" cy="4389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2280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Break!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Coffee, Seltzer, and Snacks Available Outside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884932"/>
            <a:ext cx="6693408" cy="1088136"/>
          </a:xfrm>
        </p:spPr>
        <p:txBody>
          <a:bodyPr/>
          <a:lstStyle/>
          <a:p>
            <a:r>
              <a:rPr lang="en-US" sz="2800" dirty="0" err="1"/>
              <a:t>InCHIP</a:t>
            </a:r>
            <a:r>
              <a:rPr lang="en-US" sz="2800" dirty="0"/>
              <a:t> Director of Research, </a:t>
            </a:r>
            <a:br>
              <a:rPr lang="en-US" sz="2800" dirty="0"/>
            </a:br>
            <a:r>
              <a:rPr lang="en-US" sz="2800" dirty="0"/>
              <a:t>Training and Development</a:t>
            </a:r>
            <a:br>
              <a:rPr lang="en-US" dirty="0"/>
            </a:br>
            <a:r>
              <a:rPr lang="en-US" dirty="0"/>
              <a:t>Grace Morris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091543"/>
            <a:ext cx="2999232" cy="4389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{AD66EC4B-252E-4238-822D-9967D7739E92}tf56410444_win32</Template>
  <TotalTime>173</TotalTime>
  <Words>545</Words>
  <Application>Microsoft Office PowerPoint</Application>
  <PresentationFormat>Widescreen</PresentationFormat>
  <Paragraphs>106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Sylfaen</vt:lpstr>
      <vt:lpstr>Office Theme</vt:lpstr>
      <vt:lpstr>Welcome to the All-SFA  Faculty &amp; Staff Retreat!</vt:lpstr>
      <vt:lpstr>Interim Dean Alain Frogley</vt:lpstr>
      <vt:lpstr>Welcome New Faculty and Staff!</vt:lpstr>
      <vt:lpstr>Welcome New Faculty and Staff!</vt:lpstr>
      <vt:lpstr>Welcome New Faculty and Staff!</vt:lpstr>
      <vt:lpstr>Interim Dean Alain Frogley</vt:lpstr>
      <vt:lpstr>OIE Director of Investigations  and Title IX Coordinator Sarah Chipman</vt:lpstr>
      <vt:lpstr>Take a Break!</vt:lpstr>
      <vt:lpstr>InCHIP Director of Research,  Training and Development Grace Morris</vt:lpstr>
      <vt:lpstr>Interim Provost  Anne D’Alleva</vt:lpstr>
      <vt:lpstr>Take a Break!</vt:lpstr>
      <vt:lpstr>2022 SFA Annual Awards and Years of Service</vt:lpstr>
      <vt:lpstr>Outstanding Teaching Assistant</vt:lpstr>
      <vt:lpstr>Diversity, Equity &amp; Inclusion  Leadership Award</vt:lpstr>
      <vt:lpstr>Lifetime Achievement Award</vt:lpstr>
      <vt:lpstr>Lifetime Achievement Award</vt:lpstr>
      <vt:lpstr>Outstanding Adjunct</vt:lpstr>
      <vt:lpstr>Outstanding Adjunct</vt:lpstr>
      <vt:lpstr>Special Achievement Award</vt:lpstr>
      <vt:lpstr>Outstanding Staff</vt:lpstr>
      <vt:lpstr>Outstanding Staff</vt:lpstr>
      <vt:lpstr>Outstanding Research &amp; Creative Practice</vt:lpstr>
      <vt:lpstr>Years of Service</vt:lpstr>
      <vt:lpstr>Ten Years</vt:lpstr>
      <vt:lpstr>Fifteen Years</vt:lpstr>
      <vt:lpstr>Twenty Years</vt:lpstr>
      <vt:lpstr>Monica Bock Art + Art History</vt:lpstr>
      <vt:lpstr>Congratulations to All!</vt:lpstr>
      <vt:lpstr>Thank you for attending!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All-SFA  Faculty &amp; Staff Retreat!</dc:title>
  <dc:creator>Hill-Moses, Arielle</dc:creator>
  <cp:lastModifiedBy>Hill-Moses, Arielle</cp:lastModifiedBy>
  <cp:revision>1</cp:revision>
  <dcterms:created xsi:type="dcterms:W3CDTF">2022-08-23T19:58:00Z</dcterms:created>
  <dcterms:modified xsi:type="dcterms:W3CDTF">2022-08-25T11:49:58Z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